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418" r:id="rId3"/>
    <p:sldId id="290" r:id="rId4"/>
    <p:sldId id="288" r:id="rId5"/>
    <p:sldId id="297" r:id="rId6"/>
    <p:sldId id="298" r:id="rId7"/>
    <p:sldId id="259" r:id="rId8"/>
    <p:sldId id="342" r:id="rId9"/>
    <p:sldId id="294" r:id="rId10"/>
    <p:sldId id="343" r:id="rId11"/>
    <p:sldId id="345" r:id="rId12"/>
    <p:sldId id="346" r:id="rId13"/>
    <p:sldId id="3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88" d="100"/>
          <a:sy n="88" d="100"/>
        </p:scale>
        <p:origin x="85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C829-31F3-468E-9214-77BACD1EBEEB}"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D53CE-3DE5-4ABF-B6EC-69807D5ED241}" type="slidenum">
              <a:rPr lang="en-US" smtClean="0"/>
              <a:t>‹#›</a:t>
            </a:fld>
            <a:endParaRPr lang="en-US"/>
          </a:p>
        </p:txBody>
      </p:sp>
    </p:spTree>
    <p:extLst>
      <p:ext uri="{BB962C8B-B14F-4D97-AF65-F5344CB8AC3E}">
        <p14:creationId xmlns:p14="http://schemas.microsoft.com/office/powerpoint/2010/main" val="142342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5010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40007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3980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69360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419682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257024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7263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690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49767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239250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39940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57594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40455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9103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22/04/2026</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31597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1665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60546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85423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99695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30807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067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4/22/2026</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83106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49013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017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18.xml"/><Relationship Id="rId6" Type="http://schemas.openxmlformats.org/officeDocument/2006/relationships/audio"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18.xml"/><Relationship Id="rId6" Type="http://schemas.openxmlformats.org/officeDocument/2006/relationships/audio"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4A687-49CC-D2B5-F460-F609F1B1C28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C90BCA-EA5B-45BB-1B5E-D51BC1299334}"/>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9E5E602-1467-E170-93F5-59372CD0335C}"/>
              </a:ext>
            </a:extLst>
          </p:cNvPr>
          <p:cNvSpPr/>
          <p:nvPr/>
        </p:nvSpPr>
        <p:spPr>
          <a:xfrm>
            <a:off x="2079136" y="2137468"/>
            <a:ext cx="8892506"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 Trình bày được vai trò quan trọng của thực vật đối với việc cung cấp thức ăn cho con người và động vật.</a:t>
            </a:r>
            <a:endParaRPr lang="en-US" sz="3600" dirty="0"/>
          </a:p>
        </p:txBody>
      </p:sp>
      <p:pic>
        <p:nvPicPr>
          <p:cNvPr id="7" name="Picture 6">
            <a:extLst>
              <a:ext uri="{FF2B5EF4-FFF2-40B4-BE49-F238E27FC236}">
                <a16:creationId xmlns:a16="http://schemas.microsoft.com/office/drawing/2014/main" id="{4E9A200D-8D6B-F4FC-1F3C-105926DF9C58}"/>
              </a:ext>
            </a:extLst>
          </p:cNvPr>
          <p:cNvPicPr>
            <a:picLocks noChangeAspect="1"/>
          </p:cNvPicPr>
          <p:nvPr/>
        </p:nvPicPr>
        <p:blipFill>
          <a:blip r:embed="rId2"/>
          <a:stretch>
            <a:fillRect/>
          </a:stretch>
        </p:blipFill>
        <p:spPr>
          <a:xfrm>
            <a:off x="2239943" y="151307"/>
            <a:ext cx="7773074" cy="1780186"/>
          </a:xfrm>
          <a:prstGeom prst="rect">
            <a:avLst/>
          </a:prstGeom>
        </p:spPr>
      </p:pic>
      <p:sp>
        <p:nvSpPr>
          <p:cNvPr id="4" name="Content Placeholder 3">
            <a:extLst>
              <a:ext uri="{FF2B5EF4-FFF2-40B4-BE49-F238E27FC236}">
                <a16:creationId xmlns:a16="http://schemas.microsoft.com/office/drawing/2014/main" id="{153051B6-8620-ABB7-4744-7DB67F878F43}"/>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3101771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28032" y="493814"/>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6794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7410450" cy="3305175"/>
          </a:xfrm>
          <a:custGeom>
            <a:avLst/>
            <a:gdLst>
              <a:gd name="csX0" fmla="*/ 0 w 7410450"/>
              <a:gd name="csY0" fmla="*/ 550870 h 3305175"/>
              <a:gd name="csX1" fmla="*/ 291496 w 7410450"/>
              <a:gd name="csY1" fmla="*/ 0 h 3305175"/>
              <a:gd name="csX2" fmla="*/ 7118951 w 7410450"/>
              <a:gd name="csY2" fmla="*/ 0 h 3305175"/>
              <a:gd name="csX3" fmla="*/ 7410449 w 7410450"/>
              <a:gd name="csY3" fmla="*/ 550870 h 3305175"/>
              <a:gd name="csX4" fmla="*/ 7410449 w 7410450"/>
              <a:gd name="csY4" fmla="*/ 2754301 h 3305175"/>
              <a:gd name="csX5" fmla="*/ 7118951 w 7410450"/>
              <a:gd name="csY5" fmla="*/ 3305175 h 3305175"/>
              <a:gd name="csX6" fmla="*/ 291496 w 7410450"/>
              <a:gd name="csY6" fmla="*/ 3305175 h 3305175"/>
              <a:gd name="csX7" fmla="*/ 0 w 7410450"/>
              <a:gd name="csY7" fmla="*/ 2754301 h 3305175"/>
              <a:gd name="csX8" fmla="*/ 0 w 7410450"/>
              <a:gd name="csY8" fmla="*/ 550870 h 3305175"/>
              <a:gd name="csX0" fmla="*/ 0 w 7410450"/>
              <a:gd name="csY0" fmla="*/ 550870 h 3305175"/>
              <a:gd name="csX1" fmla="*/ 291496 w 7410450"/>
              <a:gd name="csY1" fmla="*/ 0 h 3305175"/>
              <a:gd name="csX2" fmla="*/ 7118951 w 7410450"/>
              <a:gd name="csY2" fmla="*/ 0 h 3305175"/>
              <a:gd name="csX3" fmla="*/ 7410449 w 7410450"/>
              <a:gd name="csY3" fmla="*/ 550870 h 3305175"/>
              <a:gd name="csX4" fmla="*/ 7410449 w 7410450"/>
              <a:gd name="csY4" fmla="*/ 2754301 h 3305175"/>
              <a:gd name="csX5" fmla="*/ 7118951 w 7410450"/>
              <a:gd name="csY5" fmla="*/ 3305175 h 3305175"/>
              <a:gd name="csX6" fmla="*/ 291496 w 7410450"/>
              <a:gd name="csY6" fmla="*/ 3305175 h 3305175"/>
              <a:gd name="csX7" fmla="*/ 0 w 7410450"/>
              <a:gd name="csY7" fmla="*/ 2754301 h 3305175"/>
              <a:gd name="csX8" fmla="*/ 0 w 7410450"/>
              <a:gd name="csY8" fmla="*/ 550870 h 3305175"/>
              <a:gd name="csX0" fmla="*/ 0 w 7410450"/>
              <a:gd name="csY0" fmla="*/ 550870 h 3305175"/>
              <a:gd name="csX1" fmla="*/ 291496 w 7410450"/>
              <a:gd name="csY1" fmla="*/ 0 h 3305175"/>
              <a:gd name="csX2" fmla="*/ 7118951 w 7410450"/>
              <a:gd name="csY2" fmla="*/ 0 h 3305175"/>
              <a:gd name="csX3" fmla="*/ 7410449 w 7410450"/>
              <a:gd name="csY3" fmla="*/ 550870 h 3305175"/>
              <a:gd name="csX4" fmla="*/ 7410449 w 7410450"/>
              <a:gd name="csY4" fmla="*/ 2754301 h 3305175"/>
              <a:gd name="csX5" fmla="*/ 7118951 w 7410450"/>
              <a:gd name="csY5" fmla="*/ 3305175 h 3305175"/>
              <a:gd name="csX6" fmla="*/ 291496 w 7410450"/>
              <a:gd name="csY6" fmla="*/ 3305175 h 3305175"/>
              <a:gd name="csX7" fmla="*/ 0 w 7410450"/>
              <a:gd name="csY7" fmla="*/ 2754301 h 3305175"/>
              <a:gd name="csX8" fmla="*/ 0 w 7410450"/>
              <a:gd name="csY8" fmla="*/ 550870 h 3305175"/>
              <a:gd name="csX0" fmla="*/ 0 w 7410450"/>
              <a:gd name="csY0" fmla="*/ 550870 h 3305175"/>
              <a:gd name="csX1" fmla="*/ 291496 w 7410450"/>
              <a:gd name="csY1" fmla="*/ 0 h 3305175"/>
              <a:gd name="csX2" fmla="*/ 7118951 w 7410450"/>
              <a:gd name="csY2" fmla="*/ 0 h 3305175"/>
              <a:gd name="csX3" fmla="*/ 7410449 w 7410450"/>
              <a:gd name="csY3" fmla="*/ 550870 h 3305175"/>
              <a:gd name="csX4" fmla="*/ 7410449 w 7410450"/>
              <a:gd name="csY4" fmla="*/ 2754301 h 3305175"/>
              <a:gd name="csX5" fmla="*/ 7118951 w 7410450"/>
              <a:gd name="csY5" fmla="*/ 3305175 h 3305175"/>
              <a:gd name="csX6" fmla="*/ 291496 w 7410450"/>
              <a:gd name="csY6" fmla="*/ 3305175 h 3305175"/>
              <a:gd name="csX7" fmla="*/ 0 w 7410450"/>
              <a:gd name="csY7" fmla="*/ 2754301 h 3305175"/>
              <a:gd name="csX8" fmla="*/ 0 w 7410450"/>
              <a:gd name="csY8" fmla="*/ 550870 h 3305175"/>
              <a:gd name="csX0" fmla="*/ 0 w 7410450"/>
              <a:gd name="csY0" fmla="*/ 550870 h 3305175"/>
              <a:gd name="csX1" fmla="*/ 291496 w 7410450"/>
              <a:gd name="csY1" fmla="*/ 0 h 3305175"/>
              <a:gd name="csX2" fmla="*/ 7118951 w 7410450"/>
              <a:gd name="csY2" fmla="*/ 0 h 3305175"/>
              <a:gd name="csX3" fmla="*/ 7410449 w 7410450"/>
              <a:gd name="csY3" fmla="*/ 550870 h 3305175"/>
              <a:gd name="csX4" fmla="*/ 7410449 w 7410450"/>
              <a:gd name="csY4" fmla="*/ 2754301 h 3305175"/>
              <a:gd name="csX5" fmla="*/ 7118951 w 7410450"/>
              <a:gd name="csY5" fmla="*/ 3305175 h 3305175"/>
              <a:gd name="csX6" fmla="*/ 291496 w 7410450"/>
              <a:gd name="csY6" fmla="*/ 3305175 h 3305175"/>
              <a:gd name="csX7" fmla="*/ 0 w 7410450"/>
              <a:gd name="csY7" fmla="*/ 2754301 h 3305175"/>
              <a:gd name="csX8" fmla="*/ 0 w 7410450"/>
              <a:gd name="csY8" fmla="*/ 550870 h 33051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10450" h="3305175" fill="none" extrusionOk="0">
                <a:moveTo>
                  <a:pt x="0" y="550870"/>
                </a:moveTo>
                <a:cubicBezTo>
                  <a:pt x="89782" y="247740"/>
                  <a:pt x="103514" y="-97574"/>
                  <a:pt x="291496" y="0"/>
                </a:cubicBezTo>
                <a:cubicBezTo>
                  <a:pt x="2059086" y="-611880"/>
                  <a:pt x="5162130" y="1133086"/>
                  <a:pt x="7118951" y="0"/>
                </a:cubicBezTo>
                <a:cubicBezTo>
                  <a:pt x="7243323" y="137210"/>
                  <a:pt x="7309781" y="305023"/>
                  <a:pt x="7410449" y="550870"/>
                </a:cubicBezTo>
                <a:cubicBezTo>
                  <a:pt x="7175743" y="1149521"/>
                  <a:pt x="7459110" y="2388451"/>
                  <a:pt x="7410449" y="2754301"/>
                </a:cubicBezTo>
                <a:cubicBezTo>
                  <a:pt x="7495309" y="3137275"/>
                  <a:pt x="7315830" y="3387137"/>
                  <a:pt x="7118951" y="3305175"/>
                </a:cubicBezTo>
                <a:cubicBezTo>
                  <a:pt x="6007805" y="3571358"/>
                  <a:pt x="3351619" y="3513215"/>
                  <a:pt x="291496" y="3305175"/>
                </a:cubicBezTo>
                <a:cubicBezTo>
                  <a:pt x="195185" y="3373441"/>
                  <a:pt x="28279" y="2942027"/>
                  <a:pt x="0" y="2754301"/>
                </a:cubicBezTo>
                <a:cubicBezTo>
                  <a:pt x="-281707" y="1827002"/>
                  <a:pt x="-59327" y="1359693"/>
                  <a:pt x="0" y="550870"/>
                </a:cubicBezTo>
                <a:close/>
              </a:path>
              <a:path w="7410450" h="3305175" stroke="0" extrusionOk="0">
                <a:moveTo>
                  <a:pt x="0" y="550870"/>
                </a:moveTo>
                <a:cubicBezTo>
                  <a:pt x="4408" y="118823"/>
                  <a:pt x="207586" y="-96291"/>
                  <a:pt x="291496" y="0"/>
                </a:cubicBezTo>
                <a:cubicBezTo>
                  <a:pt x="2890232" y="695898"/>
                  <a:pt x="4902659" y="391924"/>
                  <a:pt x="7118951" y="0"/>
                </a:cubicBezTo>
                <a:cubicBezTo>
                  <a:pt x="7221168" y="12682"/>
                  <a:pt x="7321279" y="357521"/>
                  <a:pt x="7410449" y="550870"/>
                </a:cubicBezTo>
                <a:cubicBezTo>
                  <a:pt x="7379685" y="1219171"/>
                  <a:pt x="7368001" y="2505276"/>
                  <a:pt x="7410449" y="2754301"/>
                </a:cubicBezTo>
                <a:cubicBezTo>
                  <a:pt x="7346609" y="3045756"/>
                  <a:pt x="7229622" y="3260185"/>
                  <a:pt x="7118951" y="3305175"/>
                </a:cubicBezTo>
                <a:cubicBezTo>
                  <a:pt x="5357780" y="4400412"/>
                  <a:pt x="3174673" y="1877399"/>
                  <a:pt x="291496" y="3305175"/>
                </a:cubicBezTo>
                <a:cubicBezTo>
                  <a:pt x="-3898" y="3380024"/>
                  <a:pt x="125163" y="3101882"/>
                  <a:pt x="0" y="2754301"/>
                </a:cubicBezTo>
                <a:cubicBezTo>
                  <a:pt x="-156503" y="2371174"/>
                  <a:pt x="-73024" y="897086"/>
                  <a:pt x="0" y="550870"/>
                </a:cubicBezTo>
                <a:close/>
              </a:path>
              <a:path w="7410450" h="3305175" fill="none" stroke="0" extrusionOk="0">
                <a:moveTo>
                  <a:pt x="0" y="550870"/>
                </a:moveTo>
                <a:cubicBezTo>
                  <a:pt x="-18524" y="172739"/>
                  <a:pt x="203664" y="-74777"/>
                  <a:pt x="291496" y="0"/>
                </a:cubicBezTo>
                <a:cubicBezTo>
                  <a:pt x="1460975" y="148227"/>
                  <a:pt x="5250831" y="1464994"/>
                  <a:pt x="7118951" y="0"/>
                </a:cubicBezTo>
                <a:cubicBezTo>
                  <a:pt x="7368898" y="46754"/>
                  <a:pt x="7440830" y="278251"/>
                  <a:pt x="7410449" y="550870"/>
                </a:cubicBezTo>
                <a:cubicBezTo>
                  <a:pt x="7534889" y="1307975"/>
                  <a:pt x="7678708" y="2095626"/>
                  <a:pt x="7410449" y="2754301"/>
                </a:cubicBezTo>
                <a:cubicBezTo>
                  <a:pt x="7386870" y="3035826"/>
                  <a:pt x="7251008" y="3352334"/>
                  <a:pt x="7118951" y="3305175"/>
                </a:cubicBezTo>
                <a:cubicBezTo>
                  <a:pt x="4730209" y="3716250"/>
                  <a:pt x="3632064" y="2117215"/>
                  <a:pt x="291496" y="3305175"/>
                </a:cubicBezTo>
                <a:cubicBezTo>
                  <a:pt x="138001" y="3363035"/>
                  <a:pt x="-31329" y="3094928"/>
                  <a:pt x="0" y="2754301"/>
                </a:cubicBezTo>
                <a:cubicBezTo>
                  <a:pt x="89225" y="2120120"/>
                  <a:pt x="76437" y="1309618"/>
                  <a:pt x="0" y="550870"/>
                </a:cubicBezTo>
                <a:close/>
              </a:path>
              <a:path w="7410450" h="3305175" fill="none" stroke="0" extrusionOk="0">
                <a:moveTo>
                  <a:pt x="0" y="550870"/>
                </a:moveTo>
                <a:cubicBezTo>
                  <a:pt x="-11076" y="216983"/>
                  <a:pt x="114830" y="-11077"/>
                  <a:pt x="291496" y="0"/>
                </a:cubicBezTo>
                <a:cubicBezTo>
                  <a:pt x="1629287" y="357120"/>
                  <a:pt x="4970850" y="884197"/>
                  <a:pt x="7118951" y="0"/>
                </a:cubicBezTo>
                <a:cubicBezTo>
                  <a:pt x="7275575" y="72096"/>
                  <a:pt x="7384338" y="319918"/>
                  <a:pt x="7410449" y="550870"/>
                </a:cubicBezTo>
                <a:cubicBezTo>
                  <a:pt x="7181332" y="1125434"/>
                  <a:pt x="7335566" y="2212104"/>
                  <a:pt x="7410449" y="2754301"/>
                </a:cubicBezTo>
                <a:cubicBezTo>
                  <a:pt x="7428746" y="3136252"/>
                  <a:pt x="7270445" y="3343645"/>
                  <a:pt x="7118951" y="3305175"/>
                </a:cubicBezTo>
                <a:cubicBezTo>
                  <a:pt x="6621601" y="3185967"/>
                  <a:pt x="3199359" y="3246440"/>
                  <a:pt x="291496" y="3305175"/>
                </a:cubicBezTo>
                <a:cubicBezTo>
                  <a:pt x="177280" y="3337337"/>
                  <a:pt x="-12440" y="3009968"/>
                  <a:pt x="0" y="2754301"/>
                </a:cubicBezTo>
                <a:cubicBezTo>
                  <a:pt x="14564" y="1832586"/>
                  <a:pt x="59931" y="1505474"/>
                  <a:pt x="0" y="550870"/>
                </a:cubicBezTo>
                <a:close/>
              </a:path>
              <a:path w="7410450" h="3305175" fill="none" stroke="0" extrusionOk="0">
                <a:moveTo>
                  <a:pt x="0" y="550870"/>
                </a:moveTo>
                <a:cubicBezTo>
                  <a:pt x="14334" y="235176"/>
                  <a:pt x="149213" y="-58821"/>
                  <a:pt x="291496" y="0"/>
                </a:cubicBezTo>
                <a:cubicBezTo>
                  <a:pt x="2372898" y="-290843"/>
                  <a:pt x="5238525" y="1107105"/>
                  <a:pt x="7118951" y="0"/>
                </a:cubicBezTo>
                <a:cubicBezTo>
                  <a:pt x="7245951" y="97121"/>
                  <a:pt x="7352859" y="332352"/>
                  <a:pt x="7410449" y="550870"/>
                </a:cubicBezTo>
                <a:cubicBezTo>
                  <a:pt x="7205305" y="1159427"/>
                  <a:pt x="7458309" y="2127308"/>
                  <a:pt x="7410449" y="2754301"/>
                </a:cubicBezTo>
                <a:cubicBezTo>
                  <a:pt x="7478888" y="3141546"/>
                  <a:pt x="7287078" y="3374882"/>
                  <a:pt x="7118951" y="3305175"/>
                </a:cubicBezTo>
                <a:cubicBezTo>
                  <a:pt x="5665694" y="3226877"/>
                  <a:pt x="3422467" y="3084959"/>
                  <a:pt x="291496" y="3305175"/>
                </a:cubicBezTo>
                <a:cubicBezTo>
                  <a:pt x="148883" y="3358818"/>
                  <a:pt x="50334" y="2964790"/>
                  <a:pt x="0" y="2754301"/>
                </a:cubicBezTo>
                <a:cubicBezTo>
                  <a:pt x="-166932" y="1862821"/>
                  <a:pt x="50495" y="1463903"/>
                  <a:pt x="0" y="550870"/>
                </a:cubicBezTo>
                <a:close/>
              </a:path>
              <a:path w="7410450" h="3305175" fill="none" stroke="0" extrusionOk="0">
                <a:moveTo>
                  <a:pt x="0" y="550870"/>
                </a:moveTo>
                <a:cubicBezTo>
                  <a:pt x="39062" y="225656"/>
                  <a:pt x="117881" y="-74607"/>
                  <a:pt x="291496" y="0"/>
                </a:cubicBezTo>
                <a:cubicBezTo>
                  <a:pt x="2194403" y="-640914"/>
                  <a:pt x="5243378" y="1006032"/>
                  <a:pt x="7118951" y="0"/>
                </a:cubicBezTo>
                <a:cubicBezTo>
                  <a:pt x="7237856" y="73185"/>
                  <a:pt x="7326538" y="302903"/>
                  <a:pt x="7410449" y="550870"/>
                </a:cubicBezTo>
                <a:cubicBezTo>
                  <a:pt x="7225182" y="1127862"/>
                  <a:pt x="7491774" y="2270449"/>
                  <a:pt x="7410449" y="2754301"/>
                </a:cubicBezTo>
                <a:cubicBezTo>
                  <a:pt x="7464769" y="3154240"/>
                  <a:pt x="7272685" y="3390058"/>
                  <a:pt x="7118951" y="3305175"/>
                </a:cubicBezTo>
                <a:cubicBezTo>
                  <a:pt x="5983293" y="3372857"/>
                  <a:pt x="3299816" y="3376757"/>
                  <a:pt x="291496" y="3305175"/>
                </a:cubicBezTo>
                <a:cubicBezTo>
                  <a:pt x="168567" y="3388077"/>
                  <a:pt x="40827" y="2960961"/>
                  <a:pt x="0" y="2754301"/>
                </a:cubicBezTo>
                <a:cubicBezTo>
                  <a:pt x="-147112" y="1866035"/>
                  <a:pt x="-82345" y="1412708"/>
                  <a:pt x="0" y="550870"/>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450" h="3305175" fill="none" extrusionOk="0">
                        <a:moveTo>
                          <a:pt x="0" y="550870"/>
                        </a:moveTo>
                        <a:cubicBezTo>
                          <a:pt x="62718" y="247449"/>
                          <a:pt x="111535" y="-72595"/>
                          <a:pt x="291496" y="0"/>
                        </a:cubicBezTo>
                        <a:cubicBezTo>
                          <a:pt x="2024363" y="-447894"/>
                          <a:pt x="5238313" y="895039"/>
                          <a:pt x="7118951" y="0"/>
                        </a:cubicBezTo>
                        <a:cubicBezTo>
                          <a:pt x="7255724" y="99839"/>
                          <a:pt x="7337068" y="293850"/>
                          <a:pt x="7410449" y="550870"/>
                        </a:cubicBezTo>
                        <a:cubicBezTo>
                          <a:pt x="7229912" y="1173908"/>
                          <a:pt x="7440884" y="2328167"/>
                          <a:pt x="7410449" y="2754301"/>
                        </a:cubicBezTo>
                        <a:cubicBezTo>
                          <a:pt x="7466103" y="3116070"/>
                          <a:pt x="7312034" y="3380893"/>
                          <a:pt x="7118951" y="3305175"/>
                        </a:cubicBezTo>
                        <a:cubicBezTo>
                          <a:pt x="5736903" y="3535809"/>
                          <a:pt x="3230430" y="3426331"/>
                          <a:pt x="291496" y="3305175"/>
                        </a:cubicBezTo>
                        <a:cubicBezTo>
                          <a:pt x="169933" y="3353265"/>
                          <a:pt x="21880" y="2962181"/>
                          <a:pt x="0" y="2754301"/>
                        </a:cubicBezTo>
                        <a:cubicBezTo>
                          <a:pt x="-194291" y="1854075"/>
                          <a:pt x="-16458" y="1425443"/>
                          <a:pt x="0" y="550870"/>
                        </a:cubicBezTo>
                        <a:close/>
                      </a:path>
                      <a:path w="7410450" h="3305175" stroke="0" extrusionOk="0">
                        <a:moveTo>
                          <a:pt x="0" y="550870"/>
                        </a:moveTo>
                        <a:cubicBezTo>
                          <a:pt x="-1287" y="141205"/>
                          <a:pt x="190582" y="-77891"/>
                          <a:pt x="291496" y="0"/>
                        </a:cubicBezTo>
                        <a:cubicBezTo>
                          <a:pt x="2999197" y="521096"/>
                          <a:pt x="4853979" y="365295"/>
                          <a:pt x="7118951" y="0"/>
                        </a:cubicBezTo>
                        <a:cubicBezTo>
                          <a:pt x="7235312" y="7026"/>
                          <a:pt x="7350174" y="331167"/>
                          <a:pt x="7410449" y="550870"/>
                        </a:cubicBezTo>
                        <a:cubicBezTo>
                          <a:pt x="7381767" y="1255821"/>
                          <a:pt x="7379258" y="2496644"/>
                          <a:pt x="7410449" y="2754301"/>
                        </a:cubicBezTo>
                        <a:cubicBezTo>
                          <a:pt x="7350998" y="3047383"/>
                          <a:pt x="7232949" y="3263449"/>
                          <a:pt x="7118951" y="3305175"/>
                        </a:cubicBezTo>
                        <a:cubicBezTo>
                          <a:pt x="5373919" y="4275161"/>
                          <a:pt x="3191317" y="2081640"/>
                          <a:pt x="291496" y="3305175"/>
                        </a:cubicBezTo>
                        <a:cubicBezTo>
                          <a:pt x="18301" y="3376527"/>
                          <a:pt x="107985" y="3095647"/>
                          <a:pt x="0" y="2754301"/>
                        </a:cubicBezTo>
                        <a:cubicBezTo>
                          <a:pt x="-137119" y="2389579"/>
                          <a:pt x="-69953" y="901680"/>
                          <a:pt x="0" y="550870"/>
                        </a:cubicBezTo>
                        <a:close/>
                      </a:path>
                      <a:path w="7410450" h="3305175" fill="none" stroke="0" extrusionOk="0">
                        <a:moveTo>
                          <a:pt x="0" y="550870"/>
                        </a:moveTo>
                        <a:cubicBezTo>
                          <a:pt x="-15186" y="186918"/>
                          <a:pt x="190035" y="-62886"/>
                          <a:pt x="291496" y="0"/>
                        </a:cubicBezTo>
                        <a:cubicBezTo>
                          <a:pt x="1776525" y="95419"/>
                          <a:pt x="5294391" y="1250749"/>
                          <a:pt x="7118951" y="0"/>
                        </a:cubicBezTo>
                        <a:cubicBezTo>
                          <a:pt x="7331439" y="30683"/>
                          <a:pt x="7427256" y="278007"/>
                          <a:pt x="7410449" y="550870"/>
                        </a:cubicBezTo>
                        <a:cubicBezTo>
                          <a:pt x="7432872" y="1219035"/>
                          <a:pt x="7559713" y="2077863"/>
                          <a:pt x="7410449" y="2754301"/>
                        </a:cubicBezTo>
                        <a:cubicBezTo>
                          <a:pt x="7397200" y="3047359"/>
                          <a:pt x="7262679" y="3335255"/>
                          <a:pt x="7118951" y="3305175"/>
                        </a:cubicBezTo>
                        <a:cubicBezTo>
                          <a:pt x="4892360" y="3617349"/>
                          <a:pt x="3403290" y="2333213"/>
                          <a:pt x="291496" y="3305175"/>
                        </a:cubicBezTo>
                        <a:cubicBezTo>
                          <a:pt x="136486" y="3347279"/>
                          <a:pt x="-11253" y="3081300"/>
                          <a:pt x="0" y="2754301"/>
                        </a:cubicBezTo>
                        <a:cubicBezTo>
                          <a:pt x="45032" y="2054119"/>
                          <a:pt x="29887" y="1407340"/>
                          <a:pt x="0" y="550870"/>
                        </a:cubicBezTo>
                        <a:close/>
                      </a:path>
                      <a:path w="7410450" h="3305175" fill="none" stroke="0" extrusionOk="0">
                        <a:moveTo>
                          <a:pt x="0" y="550870"/>
                        </a:moveTo>
                        <a:cubicBezTo>
                          <a:pt x="9145" y="218446"/>
                          <a:pt x="129865" y="-39909"/>
                          <a:pt x="291496" y="0"/>
                        </a:cubicBezTo>
                        <a:cubicBezTo>
                          <a:pt x="1830875" y="108419"/>
                          <a:pt x="5198946" y="1157821"/>
                          <a:pt x="7118951" y="0"/>
                        </a:cubicBezTo>
                        <a:cubicBezTo>
                          <a:pt x="7266076" y="29924"/>
                          <a:pt x="7357979" y="305957"/>
                          <a:pt x="7410449" y="550870"/>
                        </a:cubicBezTo>
                        <a:cubicBezTo>
                          <a:pt x="7188952" y="1126404"/>
                          <a:pt x="7387978" y="2182841"/>
                          <a:pt x="7410449" y="2754301"/>
                        </a:cubicBezTo>
                        <a:cubicBezTo>
                          <a:pt x="7432296" y="3133856"/>
                          <a:pt x="7280489" y="3345773"/>
                          <a:pt x="7118951" y="3305175"/>
                        </a:cubicBezTo>
                        <a:cubicBezTo>
                          <a:pt x="6150288" y="3107348"/>
                          <a:pt x="3125884" y="3160061"/>
                          <a:pt x="291496" y="3305175"/>
                        </a:cubicBezTo>
                        <a:cubicBezTo>
                          <a:pt x="154059" y="3331241"/>
                          <a:pt x="-2469" y="3007775"/>
                          <a:pt x="0" y="2754301"/>
                        </a:cubicBezTo>
                        <a:cubicBezTo>
                          <a:pt x="-27198" y="1866247"/>
                          <a:pt x="25924" y="1504546"/>
                          <a:pt x="0" y="550870"/>
                        </a:cubicBezTo>
                        <a:close/>
                      </a:path>
                      <a:path w="7410450" h="3305175" fill="none" stroke="0" extrusionOk="0">
                        <a:moveTo>
                          <a:pt x="0" y="550870"/>
                        </a:moveTo>
                        <a:cubicBezTo>
                          <a:pt x="20680" y="233358"/>
                          <a:pt x="152249" y="-61359"/>
                          <a:pt x="291496" y="0"/>
                        </a:cubicBezTo>
                        <a:cubicBezTo>
                          <a:pt x="2057962" y="-463463"/>
                          <a:pt x="5272882" y="987476"/>
                          <a:pt x="7118951" y="0"/>
                        </a:cubicBezTo>
                        <a:cubicBezTo>
                          <a:pt x="7259471" y="69818"/>
                          <a:pt x="7324624" y="311219"/>
                          <a:pt x="7410449" y="550870"/>
                        </a:cubicBezTo>
                        <a:cubicBezTo>
                          <a:pt x="7240494" y="1153512"/>
                          <a:pt x="7471185" y="2201492"/>
                          <a:pt x="7410449" y="2754301"/>
                        </a:cubicBezTo>
                        <a:cubicBezTo>
                          <a:pt x="7457724" y="3120491"/>
                          <a:pt x="7287948" y="3377278"/>
                          <a:pt x="7118951" y="3305175"/>
                        </a:cubicBezTo>
                        <a:cubicBezTo>
                          <a:pt x="5565821" y="3467534"/>
                          <a:pt x="3084352" y="3238238"/>
                          <a:pt x="291496" y="3305175"/>
                        </a:cubicBezTo>
                        <a:cubicBezTo>
                          <a:pt x="160847" y="3382540"/>
                          <a:pt x="58908" y="2965059"/>
                          <a:pt x="0" y="2754301"/>
                        </a:cubicBezTo>
                        <a:cubicBezTo>
                          <a:pt x="-111208" y="1879433"/>
                          <a:pt x="-13300" y="1461501"/>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564C2E-08E9-8967-1CC8-759B41275686}"/>
              </a:ext>
            </a:extLst>
          </p:cNvPr>
          <p:cNvPicPr>
            <a:picLocks noChangeAspect="1"/>
          </p:cNvPicPr>
          <p:nvPr/>
        </p:nvPicPr>
        <p:blipFill>
          <a:blip r:embed="rId3"/>
          <a:stretch>
            <a:fillRect/>
          </a:stretch>
        </p:blipFill>
        <p:spPr>
          <a:xfrm>
            <a:off x="8296275" y="2671208"/>
            <a:ext cx="3176587" cy="3081892"/>
          </a:xfrm>
          <a:prstGeom prst="rect">
            <a:avLst/>
          </a:prstGeom>
        </p:spPr>
      </p:pic>
      <p:sp>
        <p:nvSpPr>
          <p:cNvPr id="4" name="Content Placeholder 3">
            <a:extLst>
              <a:ext uri="{FF2B5EF4-FFF2-40B4-BE49-F238E27FC236}">
                <a16:creationId xmlns:a16="http://schemas.microsoft.com/office/drawing/2014/main" id="{79186AB5-77AE-6E95-6A3F-05C2BA38D5BA}"/>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04454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6">
            <a:extLst>
              <a:ext uri="{FF2B5EF4-FFF2-40B4-BE49-F238E27FC236}">
                <a16:creationId xmlns:a16="http://schemas.microsoft.com/office/drawing/2014/main" id="{78207BA8-CD5B-B956-2987-DCA78892DF6D}"/>
              </a:ext>
            </a:extLst>
          </p:cNvPr>
          <p:cNvSpPr/>
          <p:nvPr/>
        </p:nvSpPr>
        <p:spPr>
          <a:xfrm>
            <a:off x="768582" y="2478878"/>
            <a:ext cx="4829174" cy="3305175"/>
          </a:xfrm>
          <a:custGeom>
            <a:avLst/>
            <a:gdLst>
              <a:gd name="csX0" fmla="*/ 0 w 4829174"/>
              <a:gd name="csY0" fmla="*/ 550870 h 3305175"/>
              <a:gd name="csX1" fmla="*/ 189959 w 4829174"/>
              <a:gd name="csY1" fmla="*/ 0 h 3305175"/>
              <a:gd name="csX2" fmla="*/ 4639212 w 4829174"/>
              <a:gd name="csY2" fmla="*/ 0 h 3305175"/>
              <a:gd name="csX3" fmla="*/ 4829174 w 4829174"/>
              <a:gd name="csY3" fmla="*/ 550870 h 3305175"/>
              <a:gd name="csX4" fmla="*/ 4829174 w 4829174"/>
              <a:gd name="csY4" fmla="*/ 2754301 h 3305175"/>
              <a:gd name="csX5" fmla="*/ 4639212 w 4829174"/>
              <a:gd name="csY5" fmla="*/ 3305175 h 3305175"/>
              <a:gd name="csX6" fmla="*/ 189959 w 4829174"/>
              <a:gd name="csY6" fmla="*/ 3305175 h 3305175"/>
              <a:gd name="csX7" fmla="*/ 0 w 4829174"/>
              <a:gd name="csY7" fmla="*/ 2754301 h 3305175"/>
              <a:gd name="csX8" fmla="*/ 0 w 4829174"/>
              <a:gd name="csY8" fmla="*/ 550870 h 3305175"/>
              <a:gd name="csX0" fmla="*/ 0 w 4829174"/>
              <a:gd name="csY0" fmla="*/ 550870 h 3305175"/>
              <a:gd name="csX1" fmla="*/ 189959 w 4829174"/>
              <a:gd name="csY1" fmla="*/ 0 h 3305175"/>
              <a:gd name="csX2" fmla="*/ 4639212 w 4829174"/>
              <a:gd name="csY2" fmla="*/ 0 h 3305175"/>
              <a:gd name="csX3" fmla="*/ 4829174 w 4829174"/>
              <a:gd name="csY3" fmla="*/ 550870 h 3305175"/>
              <a:gd name="csX4" fmla="*/ 4829174 w 4829174"/>
              <a:gd name="csY4" fmla="*/ 2754301 h 3305175"/>
              <a:gd name="csX5" fmla="*/ 4639212 w 4829174"/>
              <a:gd name="csY5" fmla="*/ 3305175 h 3305175"/>
              <a:gd name="csX6" fmla="*/ 189959 w 4829174"/>
              <a:gd name="csY6" fmla="*/ 3305175 h 3305175"/>
              <a:gd name="csX7" fmla="*/ 0 w 4829174"/>
              <a:gd name="csY7" fmla="*/ 2754301 h 3305175"/>
              <a:gd name="csX8" fmla="*/ 0 w 4829174"/>
              <a:gd name="csY8" fmla="*/ 550870 h 3305175"/>
              <a:gd name="csX0" fmla="*/ 0 w 4829174"/>
              <a:gd name="csY0" fmla="*/ 550870 h 3305175"/>
              <a:gd name="csX1" fmla="*/ 189959 w 4829174"/>
              <a:gd name="csY1" fmla="*/ 0 h 3305175"/>
              <a:gd name="csX2" fmla="*/ 4639212 w 4829174"/>
              <a:gd name="csY2" fmla="*/ 0 h 3305175"/>
              <a:gd name="csX3" fmla="*/ 4829174 w 4829174"/>
              <a:gd name="csY3" fmla="*/ 550870 h 3305175"/>
              <a:gd name="csX4" fmla="*/ 4829174 w 4829174"/>
              <a:gd name="csY4" fmla="*/ 2754301 h 3305175"/>
              <a:gd name="csX5" fmla="*/ 4639212 w 4829174"/>
              <a:gd name="csY5" fmla="*/ 3305175 h 3305175"/>
              <a:gd name="csX6" fmla="*/ 189959 w 4829174"/>
              <a:gd name="csY6" fmla="*/ 3305175 h 3305175"/>
              <a:gd name="csX7" fmla="*/ 0 w 4829174"/>
              <a:gd name="csY7" fmla="*/ 2754301 h 3305175"/>
              <a:gd name="csX8" fmla="*/ 0 w 4829174"/>
              <a:gd name="csY8" fmla="*/ 550870 h 3305175"/>
              <a:gd name="csX0" fmla="*/ 0 w 4829174"/>
              <a:gd name="csY0" fmla="*/ 550870 h 3305175"/>
              <a:gd name="csX1" fmla="*/ 189959 w 4829174"/>
              <a:gd name="csY1" fmla="*/ 0 h 3305175"/>
              <a:gd name="csX2" fmla="*/ 4639212 w 4829174"/>
              <a:gd name="csY2" fmla="*/ 0 h 3305175"/>
              <a:gd name="csX3" fmla="*/ 4829174 w 4829174"/>
              <a:gd name="csY3" fmla="*/ 550870 h 3305175"/>
              <a:gd name="csX4" fmla="*/ 4829174 w 4829174"/>
              <a:gd name="csY4" fmla="*/ 2754301 h 3305175"/>
              <a:gd name="csX5" fmla="*/ 4639212 w 4829174"/>
              <a:gd name="csY5" fmla="*/ 3305175 h 3305175"/>
              <a:gd name="csX6" fmla="*/ 189959 w 4829174"/>
              <a:gd name="csY6" fmla="*/ 3305175 h 3305175"/>
              <a:gd name="csX7" fmla="*/ 0 w 4829174"/>
              <a:gd name="csY7" fmla="*/ 2754301 h 3305175"/>
              <a:gd name="csX8" fmla="*/ 0 w 4829174"/>
              <a:gd name="csY8" fmla="*/ 550870 h 3305175"/>
              <a:gd name="csX0" fmla="*/ 0 w 4829174"/>
              <a:gd name="csY0" fmla="*/ 550870 h 3305175"/>
              <a:gd name="csX1" fmla="*/ 189959 w 4829174"/>
              <a:gd name="csY1" fmla="*/ 0 h 3305175"/>
              <a:gd name="csX2" fmla="*/ 4639212 w 4829174"/>
              <a:gd name="csY2" fmla="*/ 0 h 3305175"/>
              <a:gd name="csX3" fmla="*/ 4829174 w 4829174"/>
              <a:gd name="csY3" fmla="*/ 550870 h 3305175"/>
              <a:gd name="csX4" fmla="*/ 4829174 w 4829174"/>
              <a:gd name="csY4" fmla="*/ 2754301 h 3305175"/>
              <a:gd name="csX5" fmla="*/ 4639212 w 4829174"/>
              <a:gd name="csY5" fmla="*/ 3305175 h 3305175"/>
              <a:gd name="csX6" fmla="*/ 189959 w 4829174"/>
              <a:gd name="csY6" fmla="*/ 3305175 h 3305175"/>
              <a:gd name="csX7" fmla="*/ 0 w 4829174"/>
              <a:gd name="csY7" fmla="*/ 2754301 h 3305175"/>
              <a:gd name="csX8" fmla="*/ 0 w 4829174"/>
              <a:gd name="csY8" fmla="*/ 550870 h 33051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829174" h="3305175" fill="none" extrusionOk="0">
                <a:moveTo>
                  <a:pt x="0" y="550870"/>
                </a:moveTo>
                <a:cubicBezTo>
                  <a:pt x="54552" y="247495"/>
                  <a:pt x="67184" y="-82090"/>
                  <a:pt x="189959" y="0"/>
                </a:cubicBezTo>
                <a:cubicBezTo>
                  <a:pt x="1381486" y="-731617"/>
                  <a:pt x="3254930" y="1362091"/>
                  <a:pt x="4639212" y="0"/>
                </a:cubicBezTo>
                <a:cubicBezTo>
                  <a:pt x="4725425" y="100335"/>
                  <a:pt x="4761518" y="299860"/>
                  <a:pt x="4829174" y="550870"/>
                </a:cubicBezTo>
                <a:cubicBezTo>
                  <a:pt x="4603972" y="1127573"/>
                  <a:pt x="4868850" y="2369855"/>
                  <a:pt x="4829174" y="2754301"/>
                </a:cubicBezTo>
                <a:cubicBezTo>
                  <a:pt x="4889060" y="3131190"/>
                  <a:pt x="4769992" y="3386224"/>
                  <a:pt x="4639212" y="3305175"/>
                </a:cubicBezTo>
                <a:cubicBezTo>
                  <a:pt x="4023397" y="3562723"/>
                  <a:pt x="2230963" y="3465486"/>
                  <a:pt x="189959" y="3305175"/>
                </a:cubicBezTo>
                <a:cubicBezTo>
                  <a:pt x="145250" y="3378696"/>
                  <a:pt x="33001" y="2905021"/>
                  <a:pt x="0" y="2754301"/>
                </a:cubicBezTo>
                <a:cubicBezTo>
                  <a:pt x="-115396" y="1865796"/>
                  <a:pt x="-22630" y="1421312"/>
                  <a:pt x="0" y="550870"/>
                </a:cubicBezTo>
                <a:close/>
              </a:path>
              <a:path w="4829174" h="3305175" stroke="0" extrusionOk="0">
                <a:moveTo>
                  <a:pt x="0" y="550870"/>
                </a:moveTo>
                <a:cubicBezTo>
                  <a:pt x="149" y="144591"/>
                  <a:pt x="127389" y="-75169"/>
                  <a:pt x="189959" y="0"/>
                </a:cubicBezTo>
                <a:cubicBezTo>
                  <a:pt x="1822869" y="698430"/>
                  <a:pt x="3141885" y="315904"/>
                  <a:pt x="4639212" y="0"/>
                </a:cubicBezTo>
                <a:cubicBezTo>
                  <a:pt x="4694021" y="14113"/>
                  <a:pt x="4748252" y="367356"/>
                  <a:pt x="4829174" y="550870"/>
                </a:cubicBezTo>
                <a:cubicBezTo>
                  <a:pt x="4808956" y="1241598"/>
                  <a:pt x="4758483" y="2534125"/>
                  <a:pt x="4829174" y="2754301"/>
                </a:cubicBezTo>
                <a:cubicBezTo>
                  <a:pt x="4793079" y="3050188"/>
                  <a:pt x="4700775" y="3251962"/>
                  <a:pt x="4639212" y="3305175"/>
                </a:cubicBezTo>
                <a:cubicBezTo>
                  <a:pt x="3491967" y="4276372"/>
                  <a:pt x="2067651" y="2043678"/>
                  <a:pt x="189959" y="3305175"/>
                </a:cubicBezTo>
                <a:cubicBezTo>
                  <a:pt x="10606" y="3374795"/>
                  <a:pt x="123721" y="3112195"/>
                  <a:pt x="0" y="2754301"/>
                </a:cubicBezTo>
                <a:cubicBezTo>
                  <a:pt x="-93289" y="2400142"/>
                  <a:pt x="-88740" y="845004"/>
                  <a:pt x="0" y="550870"/>
                </a:cubicBezTo>
                <a:close/>
              </a:path>
              <a:path w="4829174" h="3305175" fill="none" stroke="0" extrusionOk="0">
                <a:moveTo>
                  <a:pt x="0" y="550870"/>
                </a:moveTo>
                <a:cubicBezTo>
                  <a:pt x="-13680" y="175540"/>
                  <a:pt x="120490" y="-54124"/>
                  <a:pt x="189959" y="0"/>
                </a:cubicBezTo>
                <a:cubicBezTo>
                  <a:pt x="900213" y="135801"/>
                  <a:pt x="3403000" y="1424838"/>
                  <a:pt x="4639212" y="0"/>
                </a:cubicBezTo>
                <a:cubicBezTo>
                  <a:pt x="4804961" y="36067"/>
                  <a:pt x="4881236" y="278594"/>
                  <a:pt x="4829174" y="550870"/>
                </a:cubicBezTo>
                <a:cubicBezTo>
                  <a:pt x="4890923" y="1246147"/>
                  <a:pt x="5063427" y="2091921"/>
                  <a:pt x="4829174" y="2754301"/>
                </a:cubicBezTo>
                <a:cubicBezTo>
                  <a:pt x="4819527" y="3053464"/>
                  <a:pt x="4729025" y="3339673"/>
                  <a:pt x="4639212" y="3305175"/>
                </a:cubicBezTo>
                <a:cubicBezTo>
                  <a:pt x="3220736" y="3519175"/>
                  <a:pt x="2471490" y="2167125"/>
                  <a:pt x="189959" y="3305175"/>
                </a:cubicBezTo>
                <a:cubicBezTo>
                  <a:pt x="91821" y="3375137"/>
                  <a:pt x="-36248" y="3099913"/>
                  <a:pt x="0" y="2754301"/>
                </a:cubicBezTo>
                <a:cubicBezTo>
                  <a:pt x="21611" y="2012752"/>
                  <a:pt x="46830" y="1363802"/>
                  <a:pt x="0" y="550870"/>
                </a:cubicBezTo>
                <a:close/>
              </a:path>
              <a:path w="4829174" h="3305175" fill="none" stroke="0" extrusionOk="0">
                <a:moveTo>
                  <a:pt x="0" y="550870"/>
                </a:moveTo>
                <a:cubicBezTo>
                  <a:pt x="-28193" y="216057"/>
                  <a:pt x="79927" y="-37224"/>
                  <a:pt x="189959" y="0"/>
                </a:cubicBezTo>
                <a:cubicBezTo>
                  <a:pt x="1117750" y="104377"/>
                  <a:pt x="3225899" y="1010296"/>
                  <a:pt x="4639212" y="0"/>
                </a:cubicBezTo>
                <a:cubicBezTo>
                  <a:pt x="4739475" y="39802"/>
                  <a:pt x="4814190" y="315065"/>
                  <a:pt x="4829174" y="550870"/>
                </a:cubicBezTo>
                <a:cubicBezTo>
                  <a:pt x="4602998" y="1120514"/>
                  <a:pt x="4806221" y="2176105"/>
                  <a:pt x="4829174" y="2754301"/>
                </a:cubicBezTo>
                <a:cubicBezTo>
                  <a:pt x="4824539" y="3144095"/>
                  <a:pt x="4728608" y="3342772"/>
                  <a:pt x="4639212" y="3305175"/>
                </a:cubicBezTo>
                <a:cubicBezTo>
                  <a:pt x="4006988" y="3088593"/>
                  <a:pt x="2294121" y="3415414"/>
                  <a:pt x="189959" y="3305175"/>
                </a:cubicBezTo>
                <a:cubicBezTo>
                  <a:pt x="153715" y="3344306"/>
                  <a:pt x="-31376" y="3012215"/>
                  <a:pt x="0" y="2754301"/>
                </a:cubicBezTo>
                <a:cubicBezTo>
                  <a:pt x="15260" y="1851808"/>
                  <a:pt x="93740" y="1506593"/>
                  <a:pt x="0" y="550870"/>
                </a:cubicBezTo>
                <a:close/>
              </a:path>
              <a:path w="4829174" h="3305175" fill="none" stroke="0" extrusionOk="0">
                <a:moveTo>
                  <a:pt x="0" y="550870"/>
                </a:moveTo>
                <a:cubicBezTo>
                  <a:pt x="8525" y="249474"/>
                  <a:pt x="69409" y="-41648"/>
                  <a:pt x="189959" y="0"/>
                </a:cubicBezTo>
                <a:cubicBezTo>
                  <a:pt x="1537775" y="-499681"/>
                  <a:pt x="3393373" y="1141568"/>
                  <a:pt x="4639212" y="0"/>
                </a:cubicBezTo>
                <a:cubicBezTo>
                  <a:pt x="4704837" y="57178"/>
                  <a:pt x="4812372" y="325445"/>
                  <a:pt x="4829174" y="550870"/>
                </a:cubicBezTo>
                <a:cubicBezTo>
                  <a:pt x="4634203" y="1159223"/>
                  <a:pt x="4888331" y="2153677"/>
                  <a:pt x="4829174" y="2754301"/>
                </a:cubicBezTo>
                <a:cubicBezTo>
                  <a:pt x="4874236" y="3146499"/>
                  <a:pt x="4734809" y="3368746"/>
                  <a:pt x="4639212" y="3305175"/>
                </a:cubicBezTo>
                <a:cubicBezTo>
                  <a:pt x="3735987" y="3351111"/>
                  <a:pt x="2451728" y="3003122"/>
                  <a:pt x="189959" y="3305175"/>
                </a:cubicBezTo>
                <a:cubicBezTo>
                  <a:pt x="90278" y="3329413"/>
                  <a:pt x="20768" y="2965456"/>
                  <a:pt x="0" y="2754301"/>
                </a:cubicBezTo>
                <a:cubicBezTo>
                  <a:pt x="-72089" y="1876188"/>
                  <a:pt x="-41891" y="1451637"/>
                  <a:pt x="0" y="550870"/>
                </a:cubicBezTo>
                <a:close/>
              </a:path>
              <a:path w="4829174" h="3305175" fill="none" stroke="0" extrusionOk="0">
                <a:moveTo>
                  <a:pt x="0" y="550870"/>
                </a:moveTo>
                <a:cubicBezTo>
                  <a:pt x="28292" y="236653"/>
                  <a:pt x="98181" y="-70356"/>
                  <a:pt x="189959" y="0"/>
                </a:cubicBezTo>
                <a:cubicBezTo>
                  <a:pt x="1352871" y="-509166"/>
                  <a:pt x="3362719" y="1212765"/>
                  <a:pt x="4639212" y="0"/>
                </a:cubicBezTo>
                <a:cubicBezTo>
                  <a:pt x="4723856" y="75464"/>
                  <a:pt x="4759468" y="304874"/>
                  <a:pt x="4829174" y="550870"/>
                </a:cubicBezTo>
                <a:cubicBezTo>
                  <a:pt x="4646327" y="1075607"/>
                  <a:pt x="4882666" y="2300842"/>
                  <a:pt x="4829174" y="2754301"/>
                </a:cubicBezTo>
                <a:cubicBezTo>
                  <a:pt x="4866319" y="3123177"/>
                  <a:pt x="4755813" y="3382648"/>
                  <a:pt x="4639212" y="3305175"/>
                </a:cubicBezTo>
                <a:cubicBezTo>
                  <a:pt x="4087988" y="3390470"/>
                  <a:pt x="2276487" y="3312812"/>
                  <a:pt x="189959" y="3305175"/>
                </a:cubicBezTo>
                <a:cubicBezTo>
                  <a:pt x="136081" y="3399372"/>
                  <a:pt x="47405" y="2933564"/>
                  <a:pt x="0" y="2754301"/>
                </a:cubicBezTo>
                <a:cubicBezTo>
                  <a:pt x="-33744" y="1887184"/>
                  <a:pt x="-79645" y="1436870"/>
                  <a:pt x="0" y="550870"/>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74" h="3305175" fill="none" extrusionOk="0">
                        <a:moveTo>
                          <a:pt x="0" y="550870"/>
                        </a:moveTo>
                        <a:cubicBezTo>
                          <a:pt x="39889" y="247337"/>
                          <a:pt x="73468" y="-62519"/>
                          <a:pt x="189959" y="0"/>
                        </a:cubicBezTo>
                        <a:cubicBezTo>
                          <a:pt x="1328534" y="-481540"/>
                          <a:pt x="3355232" y="1048682"/>
                          <a:pt x="4639212" y="0"/>
                        </a:cubicBezTo>
                        <a:cubicBezTo>
                          <a:pt x="4730426" y="85265"/>
                          <a:pt x="4768739" y="296903"/>
                          <a:pt x="4829174" y="550870"/>
                        </a:cubicBezTo>
                        <a:cubicBezTo>
                          <a:pt x="4653978" y="1150086"/>
                          <a:pt x="4856840" y="2330133"/>
                          <a:pt x="4829174" y="2754301"/>
                        </a:cubicBezTo>
                        <a:cubicBezTo>
                          <a:pt x="4866609" y="3114889"/>
                          <a:pt x="4766328" y="3380199"/>
                          <a:pt x="4639212" y="3305175"/>
                        </a:cubicBezTo>
                        <a:cubicBezTo>
                          <a:pt x="3859963" y="3541276"/>
                          <a:pt x="2147025" y="3405309"/>
                          <a:pt x="189959" y="3305175"/>
                        </a:cubicBezTo>
                        <a:cubicBezTo>
                          <a:pt x="137147" y="3372222"/>
                          <a:pt x="23448" y="2935107"/>
                          <a:pt x="0" y="2754301"/>
                        </a:cubicBezTo>
                        <a:cubicBezTo>
                          <a:pt x="-103144" y="1869591"/>
                          <a:pt x="-2802" y="1451723"/>
                          <a:pt x="0" y="550870"/>
                        </a:cubicBezTo>
                        <a:close/>
                      </a:path>
                      <a:path w="4829174" h="3305175" stroke="0" extrusionOk="0">
                        <a:moveTo>
                          <a:pt x="0" y="550870"/>
                        </a:moveTo>
                        <a:cubicBezTo>
                          <a:pt x="-418" y="146821"/>
                          <a:pt x="124850" y="-72422"/>
                          <a:pt x="189959" y="0"/>
                        </a:cubicBezTo>
                        <a:cubicBezTo>
                          <a:pt x="1906260" y="564655"/>
                          <a:pt x="3047860" y="264470"/>
                          <a:pt x="4639212" y="0"/>
                        </a:cubicBezTo>
                        <a:cubicBezTo>
                          <a:pt x="4708703" y="8241"/>
                          <a:pt x="4772587" y="345162"/>
                          <a:pt x="4829174" y="550870"/>
                        </a:cubicBezTo>
                        <a:cubicBezTo>
                          <a:pt x="4809945" y="1259002"/>
                          <a:pt x="4774041" y="2522195"/>
                          <a:pt x="4829174" y="2754301"/>
                        </a:cubicBezTo>
                        <a:cubicBezTo>
                          <a:pt x="4798379" y="3052153"/>
                          <a:pt x="4709419" y="3260443"/>
                          <a:pt x="4639212" y="3305175"/>
                        </a:cubicBezTo>
                        <a:cubicBezTo>
                          <a:pt x="3515278" y="4095455"/>
                          <a:pt x="2082071" y="2220626"/>
                          <a:pt x="189959" y="3305175"/>
                        </a:cubicBezTo>
                        <a:cubicBezTo>
                          <a:pt x="30755" y="3371621"/>
                          <a:pt x="88793" y="3099518"/>
                          <a:pt x="0" y="2754301"/>
                        </a:cubicBezTo>
                        <a:cubicBezTo>
                          <a:pt x="-79332" y="2413394"/>
                          <a:pt x="-65820" y="879296"/>
                          <a:pt x="0" y="550870"/>
                        </a:cubicBezTo>
                        <a:close/>
                      </a:path>
                      <a:path w="4829174" h="3305175" fill="none" stroke="0" extrusionOk="0">
                        <a:moveTo>
                          <a:pt x="0" y="550870"/>
                        </a:moveTo>
                        <a:cubicBezTo>
                          <a:pt x="-9955" y="191367"/>
                          <a:pt x="112699" y="-47326"/>
                          <a:pt x="189959" y="0"/>
                        </a:cubicBezTo>
                        <a:cubicBezTo>
                          <a:pt x="971097" y="123938"/>
                          <a:pt x="3452696" y="1180414"/>
                          <a:pt x="4639212" y="0"/>
                        </a:cubicBezTo>
                        <a:cubicBezTo>
                          <a:pt x="4761318" y="17344"/>
                          <a:pt x="4837941" y="277815"/>
                          <a:pt x="4829174" y="550870"/>
                        </a:cubicBezTo>
                        <a:cubicBezTo>
                          <a:pt x="4825510" y="1189119"/>
                          <a:pt x="4970773" y="2078090"/>
                          <a:pt x="4829174" y="2754301"/>
                        </a:cubicBezTo>
                        <a:cubicBezTo>
                          <a:pt x="4824395" y="3058900"/>
                          <a:pt x="4732012" y="3335302"/>
                          <a:pt x="4639212" y="3305175"/>
                        </a:cubicBezTo>
                        <a:cubicBezTo>
                          <a:pt x="3298202" y="3471926"/>
                          <a:pt x="2268452" y="2358824"/>
                          <a:pt x="189959" y="3305175"/>
                        </a:cubicBezTo>
                        <a:cubicBezTo>
                          <a:pt x="91227" y="3368964"/>
                          <a:pt x="-7971" y="3080718"/>
                          <a:pt x="0" y="2754301"/>
                        </a:cubicBezTo>
                        <a:cubicBezTo>
                          <a:pt x="-1107" y="1978824"/>
                          <a:pt x="33635" y="1391501"/>
                          <a:pt x="0" y="550870"/>
                        </a:cubicBezTo>
                        <a:close/>
                      </a:path>
                      <a:path w="4829174" h="3305175" fill="none" stroke="0" extrusionOk="0">
                        <a:moveTo>
                          <a:pt x="0" y="550870"/>
                        </a:moveTo>
                        <a:cubicBezTo>
                          <a:pt x="-13042" y="217153"/>
                          <a:pt x="89590" y="-55753"/>
                          <a:pt x="189959" y="0"/>
                        </a:cubicBezTo>
                        <a:cubicBezTo>
                          <a:pt x="1323513" y="-149475"/>
                          <a:pt x="3323936" y="1127901"/>
                          <a:pt x="4639212" y="0"/>
                        </a:cubicBezTo>
                        <a:cubicBezTo>
                          <a:pt x="4738525" y="35586"/>
                          <a:pt x="4810703" y="313218"/>
                          <a:pt x="4829174" y="550870"/>
                        </a:cubicBezTo>
                        <a:cubicBezTo>
                          <a:pt x="4648434" y="1126295"/>
                          <a:pt x="4835150" y="2159953"/>
                          <a:pt x="4829174" y="2754301"/>
                        </a:cubicBezTo>
                        <a:cubicBezTo>
                          <a:pt x="4835257" y="3136861"/>
                          <a:pt x="4730574" y="3343188"/>
                          <a:pt x="4639212" y="3305175"/>
                        </a:cubicBezTo>
                        <a:cubicBezTo>
                          <a:pt x="3966762" y="3081883"/>
                          <a:pt x="2106640" y="3195007"/>
                          <a:pt x="189959" y="3305175"/>
                        </a:cubicBezTo>
                        <a:cubicBezTo>
                          <a:pt x="128326" y="3337641"/>
                          <a:pt x="-16257" y="3008889"/>
                          <a:pt x="0" y="2754301"/>
                        </a:cubicBezTo>
                        <a:cubicBezTo>
                          <a:pt x="-5239" y="1868330"/>
                          <a:pt x="89113" y="1506467"/>
                          <a:pt x="0" y="550870"/>
                        </a:cubicBezTo>
                        <a:close/>
                      </a:path>
                      <a:path w="4829174" h="3305175" fill="none" stroke="0" extrusionOk="0">
                        <a:moveTo>
                          <a:pt x="0" y="550870"/>
                        </a:moveTo>
                        <a:cubicBezTo>
                          <a:pt x="21667" y="245710"/>
                          <a:pt x="82012" y="-52184"/>
                          <a:pt x="189959" y="0"/>
                        </a:cubicBezTo>
                        <a:cubicBezTo>
                          <a:pt x="1436039" y="-555444"/>
                          <a:pt x="3438788" y="983434"/>
                          <a:pt x="4639212" y="0"/>
                        </a:cubicBezTo>
                        <a:cubicBezTo>
                          <a:pt x="4711646" y="43427"/>
                          <a:pt x="4777533" y="299369"/>
                          <a:pt x="4829174" y="550870"/>
                        </a:cubicBezTo>
                        <a:cubicBezTo>
                          <a:pt x="4716638" y="1145366"/>
                          <a:pt x="4894972" y="2191938"/>
                          <a:pt x="4829174" y="2754301"/>
                        </a:cubicBezTo>
                        <a:cubicBezTo>
                          <a:pt x="4859461" y="3131800"/>
                          <a:pt x="4738280" y="3378299"/>
                          <a:pt x="4639212" y="3305175"/>
                        </a:cubicBezTo>
                        <a:cubicBezTo>
                          <a:pt x="3702973" y="3430663"/>
                          <a:pt x="2198969" y="3117706"/>
                          <a:pt x="189959" y="3305175"/>
                        </a:cubicBezTo>
                        <a:cubicBezTo>
                          <a:pt x="105254" y="3359107"/>
                          <a:pt x="37544" y="2965982"/>
                          <a:pt x="0" y="2754301"/>
                        </a:cubicBezTo>
                        <a:cubicBezTo>
                          <a:pt x="-10311" y="1894605"/>
                          <a:pt x="-74081" y="1450425"/>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Con gà ăn hạt lúa. Con cáo ăn con gà, không ăn lúa.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B909A91-2872-CF6B-668F-D8179C597E8D}"/>
              </a:ext>
            </a:extLst>
          </p:cNvPr>
          <p:cNvPicPr>
            <a:picLocks noChangeAspect="1"/>
          </p:cNvPicPr>
          <p:nvPr/>
        </p:nvPicPr>
        <p:blipFill>
          <a:blip r:embed="rId2"/>
          <a:stretch>
            <a:fillRect/>
          </a:stretch>
        </p:blipFill>
        <p:spPr>
          <a:xfrm>
            <a:off x="5872162" y="3238500"/>
            <a:ext cx="5476875" cy="2305050"/>
          </a:xfrm>
          <a:prstGeom prst="rect">
            <a:avLst/>
          </a:prstGeom>
        </p:spPr>
      </p:pic>
      <p:sp>
        <p:nvSpPr>
          <p:cNvPr id="5" name="Content Placeholder 4">
            <a:extLst>
              <a:ext uri="{FF2B5EF4-FFF2-40B4-BE49-F238E27FC236}">
                <a16:creationId xmlns:a16="http://schemas.microsoft.com/office/drawing/2014/main" id="{80EC2325-D31F-AE7F-AA63-EA4686DECC6A}"/>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365239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7">
            <a:extLst>
              <a:ext uri="{FF2B5EF4-FFF2-40B4-BE49-F238E27FC236}">
                <a16:creationId xmlns:a16="http://schemas.microsoft.com/office/drawing/2014/main" id="{4C40F2EB-64CD-4E66-B80C-B2A735EBA663}"/>
              </a:ext>
            </a:extLst>
          </p:cNvPr>
          <p:cNvGrpSpPr/>
          <p:nvPr/>
        </p:nvGrpSpPr>
        <p:grpSpPr>
          <a:xfrm>
            <a:off x="531223" y="386904"/>
            <a:ext cx="10462359"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52552" y="1500020"/>
              <a:ext cx="5998102" cy="4555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vật tạo ra và cung cấp nguồn thức ăn nuôi sống chính thực vật và các sinh vật khác như con người và động vật.</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466850"/>
            <a:ext cx="8439150" cy="3970318"/>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Thực vật có khả năng tổng hợp chất dinh dưỡng từ khí các-bô-níc,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vi-VN" sz="36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667DF8D-305F-5B72-FE64-793686426C9D}"/>
              </a:ext>
            </a:extLst>
          </p:cNvPr>
          <p:cNvPicPr>
            <a:picLocks noChangeAspect="1"/>
          </p:cNvPicPr>
          <p:nvPr/>
        </p:nvPicPr>
        <p:blipFill>
          <a:blip r:embed="rId2"/>
          <a:stretch>
            <a:fillRect/>
          </a:stretch>
        </p:blipFill>
        <p:spPr>
          <a:xfrm>
            <a:off x="1915886" y="566057"/>
            <a:ext cx="8621485" cy="5643154"/>
          </a:xfrm>
          <a:prstGeom prst="rect">
            <a:avLst/>
          </a:prstGeom>
        </p:spPr>
      </p:pic>
    </p:spTree>
    <p:extLst>
      <p:ext uri="{BB962C8B-B14F-4D97-AF65-F5344CB8AC3E}">
        <p14:creationId xmlns:p14="http://schemas.microsoft.com/office/powerpoint/2010/main" val="159309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6">
            <a:extLst>
              <a:ext uri="{FF2B5EF4-FFF2-40B4-BE49-F238E27FC236}">
                <a16:creationId xmlns:a16="http://schemas.microsoft.com/office/drawing/2014/main" id="{78207BA8-CD5B-B956-2987-DCA78892DF6D}"/>
              </a:ext>
            </a:extLst>
          </p:cNvPr>
          <p:cNvSpPr/>
          <p:nvPr/>
        </p:nvSpPr>
        <p:spPr>
          <a:xfrm>
            <a:off x="1943674" y="2922061"/>
            <a:ext cx="8831570" cy="2204399"/>
          </a:xfrm>
          <a:custGeom>
            <a:avLst/>
            <a:gdLst>
              <a:gd name="csX0" fmla="*/ 0 w 8831570"/>
              <a:gd name="csY0" fmla="*/ 367405 h 2204399"/>
              <a:gd name="csX1" fmla="*/ 347397 w 8831570"/>
              <a:gd name="csY1" fmla="*/ 0 h 2204399"/>
              <a:gd name="csX2" fmla="*/ 8484170 w 8831570"/>
              <a:gd name="csY2" fmla="*/ 0 h 2204399"/>
              <a:gd name="csX3" fmla="*/ 8831570 w 8831570"/>
              <a:gd name="csY3" fmla="*/ 367405 h 2204399"/>
              <a:gd name="csX4" fmla="*/ 8831570 w 8831570"/>
              <a:gd name="csY4" fmla="*/ 1836992 h 2204399"/>
              <a:gd name="csX5" fmla="*/ 8484170 w 8831570"/>
              <a:gd name="csY5" fmla="*/ 2204399 h 2204399"/>
              <a:gd name="csX6" fmla="*/ 347397 w 8831570"/>
              <a:gd name="csY6" fmla="*/ 2204399 h 2204399"/>
              <a:gd name="csX7" fmla="*/ 0 w 8831570"/>
              <a:gd name="csY7" fmla="*/ 1836992 h 2204399"/>
              <a:gd name="csX8" fmla="*/ 0 w 8831570"/>
              <a:gd name="csY8" fmla="*/ 367405 h 2204399"/>
              <a:gd name="csX0" fmla="*/ 0 w 8831570"/>
              <a:gd name="csY0" fmla="*/ 367405 h 2204399"/>
              <a:gd name="csX1" fmla="*/ 347397 w 8831570"/>
              <a:gd name="csY1" fmla="*/ 0 h 2204399"/>
              <a:gd name="csX2" fmla="*/ 8484170 w 8831570"/>
              <a:gd name="csY2" fmla="*/ 0 h 2204399"/>
              <a:gd name="csX3" fmla="*/ 8831570 w 8831570"/>
              <a:gd name="csY3" fmla="*/ 367405 h 2204399"/>
              <a:gd name="csX4" fmla="*/ 8831570 w 8831570"/>
              <a:gd name="csY4" fmla="*/ 1836992 h 2204399"/>
              <a:gd name="csX5" fmla="*/ 8484170 w 8831570"/>
              <a:gd name="csY5" fmla="*/ 2204399 h 2204399"/>
              <a:gd name="csX6" fmla="*/ 347397 w 8831570"/>
              <a:gd name="csY6" fmla="*/ 2204399 h 2204399"/>
              <a:gd name="csX7" fmla="*/ 0 w 8831570"/>
              <a:gd name="csY7" fmla="*/ 1836992 h 2204399"/>
              <a:gd name="csX8" fmla="*/ 0 w 8831570"/>
              <a:gd name="csY8" fmla="*/ 367405 h 2204399"/>
              <a:gd name="csX0" fmla="*/ 0 w 8831570"/>
              <a:gd name="csY0" fmla="*/ 367405 h 2204399"/>
              <a:gd name="csX1" fmla="*/ 347397 w 8831570"/>
              <a:gd name="csY1" fmla="*/ 0 h 2204399"/>
              <a:gd name="csX2" fmla="*/ 8484170 w 8831570"/>
              <a:gd name="csY2" fmla="*/ 0 h 2204399"/>
              <a:gd name="csX3" fmla="*/ 8831570 w 8831570"/>
              <a:gd name="csY3" fmla="*/ 367405 h 2204399"/>
              <a:gd name="csX4" fmla="*/ 8831570 w 8831570"/>
              <a:gd name="csY4" fmla="*/ 1836992 h 2204399"/>
              <a:gd name="csX5" fmla="*/ 8484170 w 8831570"/>
              <a:gd name="csY5" fmla="*/ 2204399 h 2204399"/>
              <a:gd name="csX6" fmla="*/ 347397 w 8831570"/>
              <a:gd name="csY6" fmla="*/ 2204399 h 2204399"/>
              <a:gd name="csX7" fmla="*/ 0 w 8831570"/>
              <a:gd name="csY7" fmla="*/ 1836992 h 2204399"/>
              <a:gd name="csX8" fmla="*/ 0 w 8831570"/>
              <a:gd name="csY8" fmla="*/ 367405 h 2204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5642" h="1852669" fill="none" extrusionOk="0">
                        <a:moveTo>
                          <a:pt x="0" y="308783"/>
                        </a:moveTo>
                        <a:cubicBezTo>
                          <a:pt x="20068" y="138476"/>
                          <a:pt x="80897" y="-26186"/>
                          <a:pt x="197688" y="0"/>
                        </a:cubicBezTo>
                        <a:cubicBezTo>
                          <a:pt x="1334099" y="6396"/>
                          <a:pt x="3590800" y="361730"/>
                          <a:pt x="4827953" y="0"/>
                        </a:cubicBezTo>
                        <a:cubicBezTo>
                          <a:pt x="4931430" y="18757"/>
                          <a:pt x="4999072" y="153362"/>
                          <a:pt x="5025642" y="308783"/>
                        </a:cubicBezTo>
                        <a:cubicBezTo>
                          <a:pt x="4947842" y="685058"/>
                          <a:pt x="5027419" y="1243193"/>
                          <a:pt x="5025642" y="1543885"/>
                        </a:cubicBezTo>
                        <a:cubicBezTo>
                          <a:pt x="5048134" y="1732884"/>
                          <a:pt x="4948481" y="1873371"/>
                          <a:pt x="4827953" y="1852669"/>
                        </a:cubicBezTo>
                        <a:cubicBezTo>
                          <a:pt x="3701482" y="1958531"/>
                          <a:pt x="1979851" y="1761805"/>
                          <a:pt x="197688" y="1852669"/>
                        </a:cubicBezTo>
                        <a:cubicBezTo>
                          <a:pt x="97680" y="1861609"/>
                          <a:pt x="9409" y="1683294"/>
                          <a:pt x="0" y="1543885"/>
                        </a:cubicBezTo>
                        <a:cubicBezTo>
                          <a:pt x="-67079" y="1058422"/>
                          <a:pt x="16594" y="843993"/>
                          <a:pt x="0" y="308783"/>
                        </a:cubicBezTo>
                        <a:close/>
                      </a:path>
                      <a:path w="5025642" h="1852669" stroke="0" extrusionOk="0">
                        <a:moveTo>
                          <a:pt x="0" y="308783"/>
                        </a:moveTo>
                        <a:cubicBezTo>
                          <a:pt x="-8475" y="114084"/>
                          <a:pt x="106236" y="-14702"/>
                          <a:pt x="197688" y="0"/>
                        </a:cubicBezTo>
                        <a:cubicBezTo>
                          <a:pt x="2152144" y="55005"/>
                          <a:pt x="3072662" y="75431"/>
                          <a:pt x="4827953" y="0"/>
                        </a:cubicBezTo>
                        <a:cubicBezTo>
                          <a:pt x="4916215" y="89"/>
                          <a:pt x="4999680" y="167808"/>
                          <a:pt x="5025642" y="308783"/>
                        </a:cubicBezTo>
                        <a:cubicBezTo>
                          <a:pt x="5007677" y="726570"/>
                          <a:pt x="5020054" y="1383272"/>
                          <a:pt x="5025642" y="1543885"/>
                        </a:cubicBezTo>
                        <a:cubicBezTo>
                          <a:pt x="5008979" y="1718810"/>
                          <a:pt x="4914998" y="1842118"/>
                          <a:pt x="4827953" y="1852669"/>
                        </a:cubicBezTo>
                        <a:cubicBezTo>
                          <a:pt x="3677051" y="2120611"/>
                          <a:pt x="2205223" y="1769553"/>
                          <a:pt x="197688" y="1852669"/>
                        </a:cubicBezTo>
                        <a:cubicBezTo>
                          <a:pt x="57781" y="1884564"/>
                          <a:pt x="40502" y="1721243"/>
                          <a:pt x="0" y="1543885"/>
                        </a:cubicBezTo>
                        <a:cubicBezTo>
                          <a:pt x="-42263" y="1392476"/>
                          <a:pt x="-26598" y="541493"/>
                          <a:pt x="0" y="308783"/>
                        </a:cubicBezTo>
                        <a:close/>
                      </a:path>
                      <a:path w="5025642" h="1852669" fill="none" stroke="0" extrusionOk="0">
                        <a:moveTo>
                          <a:pt x="0" y="308783"/>
                        </a:moveTo>
                        <a:cubicBezTo>
                          <a:pt x="-5101" y="131428"/>
                          <a:pt x="105735" y="-12823"/>
                          <a:pt x="197688" y="0"/>
                        </a:cubicBezTo>
                        <a:cubicBezTo>
                          <a:pt x="1349578" y="21138"/>
                          <a:pt x="3649930" y="343393"/>
                          <a:pt x="4827953" y="0"/>
                        </a:cubicBezTo>
                        <a:cubicBezTo>
                          <a:pt x="4934018" y="1095"/>
                          <a:pt x="5001347" y="155080"/>
                          <a:pt x="5025642" y="308783"/>
                        </a:cubicBezTo>
                        <a:cubicBezTo>
                          <a:pt x="5001076" y="649809"/>
                          <a:pt x="5026263" y="1150628"/>
                          <a:pt x="5025642" y="1543885"/>
                        </a:cubicBezTo>
                        <a:cubicBezTo>
                          <a:pt x="5030798" y="1722312"/>
                          <a:pt x="4930353" y="1860427"/>
                          <a:pt x="4827953" y="1852669"/>
                        </a:cubicBezTo>
                        <a:cubicBezTo>
                          <a:pt x="3629428" y="1846232"/>
                          <a:pt x="2018509" y="1618644"/>
                          <a:pt x="197688" y="1852669"/>
                        </a:cubicBezTo>
                        <a:cubicBezTo>
                          <a:pt x="91742" y="1866266"/>
                          <a:pt x="11177" y="1709608"/>
                          <a:pt x="0" y="1543885"/>
                        </a:cubicBezTo>
                        <a:cubicBezTo>
                          <a:pt x="-22582" y="1071987"/>
                          <a:pt x="-4993" y="849610"/>
                          <a:pt x="0" y="308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thực vật.</a:t>
            </a:r>
          </a:p>
        </p:txBody>
      </p:sp>
      <p:sp>
        <p:nvSpPr>
          <p:cNvPr id="4" name="Content Placeholder 3">
            <a:extLst>
              <a:ext uri="{FF2B5EF4-FFF2-40B4-BE49-F238E27FC236}">
                <a16:creationId xmlns:a16="http://schemas.microsoft.com/office/drawing/2014/main" id="{61B96B04-9903-5142-2C70-3376D8B56010}"/>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55113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26">
            <a:extLst>
              <a:ext uri="{FF2B5EF4-FFF2-40B4-BE49-F238E27FC236}">
                <a16:creationId xmlns:a16="http://schemas.microsoft.com/office/drawing/2014/main" id="{78207BA8-CD5B-B956-2987-DCA78892DF6D}"/>
              </a:ext>
            </a:extLst>
          </p:cNvPr>
          <p:cNvSpPr/>
          <p:nvPr/>
        </p:nvSpPr>
        <p:spPr>
          <a:xfrm>
            <a:off x="867350" y="3255436"/>
            <a:ext cx="7505125" cy="2602439"/>
          </a:xfrm>
          <a:custGeom>
            <a:avLst/>
            <a:gdLst>
              <a:gd name="csX0" fmla="*/ 0 w 7505125"/>
              <a:gd name="csY0" fmla="*/ 433745 h 2602439"/>
              <a:gd name="csX1" fmla="*/ 295220 w 7505125"/>
              <a:gd name="csY1" fmla="*/ 0 h 2602439"/>
              <a:gd name="csX2" fmla="*/ 7209902 w 7505125"/>
              <a:gd name="csY2" fmla="*/ 0 h 2602439"/>
              <a:gd name="csX3" fmla="*/ 7505125 w 7505125"/>
              <a:gd name="csY3" fmla="*/ 433745 h 2602439"/>
              <a:gd name="csX4" fmla="*/ 7505125 w 7505125"/>
              <a:gd name="csY4" fmla="*/ 2168690 h 2602439"/>
              <a:gd name="csX5" fmla="*/ 7209902 w 7505125"/>
              <a:gd name="csY5" fmla="*/ 2602439 h 2602439"/>
              <a:gd name="csX6" fmla="*/ 295220 w 7505125"/>
              <a:gd name="csY6" fmla="*/ 2602439 h 2602439"/>
              <a:gd name="csX7" fmla="*/ 0 w 7505125"/>
              <a:gd name="csY7" fmla="*/ 2168690 h 2602439"/>
              <a:gd name="csX8" fmla="*/ 0 w 7505125"/>
              <a:gd name="csY8" fmla="*/ 433745 h 2602439"/>
              <a:gd name="csX0" fmla="*/ 0 w 7505125"/>
              <a:gd name="csY0" fmla="*/ 433745 h 2602439"/>
              <a:gd name="csX1" fmla="*/ 295220 w 7505125"/>
              <a:gd name="csY1" fmla="*/ 0 h 2602439"/>
              <a:gd name="csX2" fmla="*/ 7209902 w 7505125"/>
              <a:gd name="csY2" fmla="*/ 0 h 2602439"/>
              <a:gd name="csX3" fmla="*/ 7505125 w 7505125"/>
              <a:gd name="csY3" fmla="*/ 433745 h 2602439"/>
              <a:gd name="csX4" fmla="*/ 7505125 w 7505125"/>
              <a:gd name="csY4" fmla="*/ 2168690 h 2602439"/>
              <a:gd name="csX5" fmla="*/ 7209902 w 7505125"/>
              <a:gd name="csY5" fmla="*/ 2602439 h 2602439"/>
              <a:gd name="csX6" fmla="*/ 295220 w 7505125"/>
              <a:gd name="csY6" fmla="*/ 2602439 h 2602439"/>
              <a:gd name="csX7" fmla="*/ 0 w 7505125"/>
              <a:gd name="csY7" fmla="*/ 2168690 h 2602439"/>
              <a:gd name="csX8" fmla="*/ 0 w 7505125"/>
              <a:gd name="csY8" fmla="*/ 433745 h 2602439"/>
              <a:gd name="csX0" fmla="*/ 0 w 7505125"/>
              <a:gd name="csY0" fmla="*/ 433745 h 2602439"/>
              <a:gd name="csX1" fmla="*/ 295220 w 7505125"/>
              <a:gd name="csY1" fmla="*/ 0 h 2602439"/>
              <a:gd name="csX2" fmla="*/ 7209902 w 7505125"/>
              <a:gd name="csY2" fmla="*/ 0 h 2602439"/>
              <a:gd name="csX3" fmla="*/ 7505125 w 7505125"/>
              <a:gd name="csY3" fmla="*/ 433745 h 2602439"/>
              <a:gd name="csX4" fmla="*/ 7505125 w 7505125"/>
              <a:gd name="csY4" fmla="*/ 2168690 h 2602439"/>
              <a:gd name="csX5" fmla="*/ 7209902 w 7505125"/>
              <a:gd name="csY5" fmla="*/ 2602439 h 2602439"/>
              <a:gd name="csX6" fmla="*/ 295220 w 7505125"/>
              <a:gd name="csY6" fmla="*/ 2602439 h 2602439"/>
              <a:gd name="csX7" fmla="*/ 0 w 7505125"/>
              <a:gd name="csY7" fmla="*/ 2168690 h 2602439"/>
              <a:gd name="csX8" fmla="*/ 0 w 7505125"/>
              <a:gd name="csY8" fmla="*/ 433745 h 2602439"/>
              <a:gd name="csX0" fmla="*/ 0 w 7505125"/>
              <a:gd name="csY0" fmla="*/ 433745 h 2602439"/>
              <a:gd name="csX1" fmla="*/ 295220 w 7505125"/>
              <a:gd name="csY1" fmla="*/ 0 h 2602439"/>
              <a:gd name="csX2" fmla="*/ 7209902 w 7505125"/>
              <a:gd name="csY2" fmla="*/ 0 h 2602439"/>
              <a:gd name="csX3" fmla="*/ 7505125 w 7505125"/>
              <a:gd name="csY3" fmla="*/ 433745 h 2602439"/>
              <a:gd name="csX4" fmla="*/ 7505125 w 7505125"/>
              <a:gd name="csY4" fmla="*/ 2168690 h 2602439"/>
              <a:gd name="csX5" fmla="*/ 7209902 w 7505125"/>
              <a:gd name="csY5" fmla="*/ 2602439 h 2602439"/>
              <a:gd name="csX6" fmla="*/ 295220 w 7505125"/>
              <a:gd name="csY6" fmla="*/ 2602439 h 2602439"/>
              <a:gd name="csX7" fmla="*/ 0 w 7505125"/>
              <a:gd name="csY7" fmla="*/ 2168690 h 2602439"/>
              <a:gd name="csX8" fmla="*/ 0 w 7505125"/>
              <a:gd name="csY8" fmla="*/ 433745 h 2602439"/>
              <a:gd name="csX0" fmla="*/ 0 w 7505125"/>
              <a:gd name="csY0" fmla="*/ 433745 h 2602439"/>
              <a:gd name="csX1" fmla="*/ 295220 w 7505125"/>
              <a:gd name="csY1" fmla="*/ 0 h 2602439"/>
              <a:gd name="csX2" fmla="*/ 7209902 w 7505125"/>
              <a:gd name="csY2" fmla="*/ 0 h 2602439"/>
              <a:gd name="csX3" fmla="*/ 7505125 w 7505125"/>
              <a:gd name="csY3" fmla="*/ 433745 h 2602439"/>
              <a:gd name="csX4" fmla="*/ 7505125 w 7505125"/>
              <a:gd name="csY4" fmla="*/ 2168690 h 2602439"/>
              <a:gd name="csX5" fmla="*/ 7209902 w 7505125"/>
              <a:gd name="csY5" fmla="*/ 2602439 h 2602439"/>
              <a:gd name="csX6" fmla="*/ 295220 w 7505125"/>
              <a:gd name="csY6" fmla="*/ 2602439 h 2602439"/>
              <a:gd name="csX7" fmla="*/ 0 w 7505125"/>
              <a:gd name="csY7" fmla="*/ 2168690 h 2602439"/>
              <a:gd name="csX8" fmla="*/ 0 w 7505125"/>
              <a:gd name="csY8" fmla="*/ 433745 h 26024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05125" h="2602439" fill="none" extrusionOk="0">
                <a:moveTo>
                  <a:pt x="0" y="433745"/>
                </a:moveTo>
                <a:cubicBezTo>
                  <a:pt x="50810" y="194766"/>
                  <a:pt x="104212" y="-89339"/>
                  <a:pt x="295220" y="0"/>
                </a:cubicBezTo>
                <a:cubicBezTo>
                  <a:pt x="2190308" y="-1020921"/>
                  <a:pt x="5177980" y="1121084"/>
                  <a:pt x="7209902" y="0"/>
                </a:cubicBezTo>
                <a:cubicBezTo>
                  <a:pt x="7349764" y="79936"/>
                  <a:pt x="7408320" y="241945"/>
                  <a:pt x="7505125" y="433745"/>
                </a:cubicBezTo>
                <a:cubicBezTo>
                  <a:pt x="7234264" y="883342"/>
                  <a:pt x="7528378" y="1823612"/>
                  <a:pt x="7505125" y="2168690"/>
                </a:cubicBezTo>
                <a:cubicBezTo>
                  <a:pt x="7610861" y="2490700"/>
                  <a:pt x="7407287" y="2666897"/>
                  <a:pt x="7209902" y="2602439"/>
                </a:cubicBezTo>
                <a:cubicBezTo>
                  <a:pt x="6319695" y="2857664"/>
                  <a:pt x="3415071" y="2833638"/>
                  <a:pt x="295220" y="2602439"/>
                </a:cubicBezTo>
                <a:cubicBezTo>
                  <a:pt x="189924" y="2655927"/>
                  <a:pt x="29835" y="2306983"/>
                  <a:pt x="0" y="2168690"/>
                </a:cubicBezTo>
                <a:cubicBezTo>
                  <a:pt x="-225427" y="1445657"/>
                  <a:pt x="-27438" y="1096709"/>
                  <a:pt x="0" y="433745"/>
                </a:cubicBezTo>
                <a:close/>
              </a:path>
              <a:path w="7505125" h="2602439" stroke="0" extrusionOk="0">
                <a:moveTo>
                  <a:pt x="0" y="433745"/>
                </a:moveTo>
                <a:cubicBezTo>
                  <a:pt x="1966" y="93627"/>
                  <a:pt x="190248" y="-62331"/>
                  <a:pt x="295220" y="0"/>
                </a:cubicBezTo>
                <a:cubicBezTo>
                  <a:pt x="2825373" y="772495"/>
                  <a:pt x="5072316" y="397554"/>
                  <a:pt x="7209902" y="0"/>
                </a:cubicBezTo>
                <a:cubicBezTo>
                  <a:pt x="7288845" y="21944"/>
                  <a:pt x="7425990" y="278411"/>
                  <a:pt x="7505125" y="433745"/>
                </a:cubicBezTo>
                <a:cubicBezTo>
                  <a:pt x="7476557" y="989117"/>
                  <a:pt x="7460020" y="1976913"/>
                  <a:pt x="7505125" y="2168690"/>
                </a:cubicBezTo>
                <a:cubicBezTo>
                  <a:pt x="7451173" y="2400597"/>
                  <a:pt x="7305627" y="2549580"/>
                  <a:pt x="7209902" y="2602439"/>
                </a:cubicBezTo>
                <a:cubicBezTo>
                  <a:pt x="5377551" y="3920574"/>
                  <a:pt x="3202062" y="1199568"/>
                  <a:pt x="295220" y="2602439"/>
                </a:cubicBezTo>
                <a:cubicBezTo>
                  <a:pt x="-6201" y="2663772"/>
                  <a:pt x="157411" y="2456720"/>
                  <a:pt x="0" y="2168690"/>
                </a:cubicBezTo>
                <a:cubicBezTo>
                  <a:pt x="-153652" y="1858228"/>
                  <a:pt x="-94676" y="669211"/>
                  <a:pt x="0" y="433745"/>
                </a:cubicBezTo>
                <a:close/>
              </a:path>
              <a:path w="7505125" h="2602439" fill="none" stroke="0" extrusionOk="0">
                <a:moveTo>
                  <a:pt x="0" y="433745"/>
                </a:moveTo>
                <a:cubicBezTo>
                  <a:pt x="-21410" y="118513"/>
                  <a:pt x="193613" y="-54299"/>
                  <a:pt x="295220" y="0"/>
                </a:cubicBezTo>
                <a:cubicBezTo>
                  <a:pt x="1267241" y="165914"/>
                  <a:pt x="5289820" y="1377556"/>
                  <a:pt x="7209902" y="0"/>
                </a:cubicBezTo>
                <a:cubicBezTo>
                  <a:pt x="7398330" y="16759"/>
                  <a:pt x="7563671" y="219745"/>
                  <a:pt x="7505125" y="433745"/>
                </a:cubicBezTo>
                <a:cubicBezTo>
                  <a:pt x="7615786" y="1045575"/>
                  <a:pt x="7644920" y="1638511"/>
                  <a:pt x="7505125" y="2168690"/>
                </a:cubicBezTo>
                <a:cubicBezTo>
                  <a:pt x="7497720" y="2401473"/>
                  <a:pt x="7346121" y="2640588"/>
                  <a:pt x="7209902" y="2602439"/>
                </a:cubicBezTo>
                <a:cubicBezTo>
                  <a:pt x="4943322" y="2905967"/>
                  <a:pt x="3566967" y="1676146"/>
                  <a:pt x="295220" y="2602439"/>
                </a:cubicBezTo>
                <a:cubicBezTo>
                  <a:pt x="143246" y="2689076"/>
                  <a:pt x="-71553" y="2467655"/>
                  <a:pt x="0" y="2168690"/>
                </a:cubicBezTo>
                <a:cubicBezTo>
                  <a:pt x="3721" y="1574116"/>
                  <a:pt x="66190" y="1023721"/>
                  <a:pt x="0" y="433745"/>
                </a:cubicBezTo>
                <a:close/>
              </a:path>
              <a:path w="7505125" h="2602439" fill="none" stroke="0" extrusionOk="0">
                <a:moveTo>
                  <a:pt x="0" y="433745"/>
                </a:moveTo>
                <a:cubicBezTo>
                  <a:pt x="1055" y="171355"/>
                  <a:pt x="113877" y="6513"/>
                  <a:pt x="295220" y="0"/>
                </a:cubicBezTo>
                <a:cubicBezTo>
                  <a:pt x="1778277" y="241906"/>
                  <a:pt x="5074239" y="652003"/>
                  <a:pt x="7209902" y="0"/>
                </a:cubicBezTo>
                <a:cubicBezTo>
                  <a:pt x="7360546" y="37047"/>
                  <a:pt x="7480512" y="256704"/>
                  <a:pt x="7505125" y="433745"/>
                </a:cubicBezTo>
                <a:cubicBezTo>
                  <a:pt x="7310730" y="887795"/>
                  <a:pt x="7439209" y="1750187"/>
                  <a:pt x="7505125" y="2168690"/>
                </a:cubicBezTo>
                <a:cubicBezTo>
                  <a:pt x="7514452" y="2477801"/>
                  <a:pt x="7334716" y="2625955"/>
                  <a:pt x="7209902" y="2602439"/>
                </a:cubicBezTo>
                <a:cubicBezTo>
                  <a:pt x="6696804" y="2536760"/>
                  <a:pt x="3227467" y="2590979"/>
                  <a:pt x="295220" y="2602439"/>
                </a:cubicBezTo>
                <a:cubicBezTo>
                  <a:pt x="175759" y="2628747"/>
                  <a:pt x="-3118" y="2369771"/>
                  <a:pt x="0" y="2168690"/>
                </a:cubicBezTo>
                <a:cubicBezTo>
                  <a:pt x="-56115" y="1484620"/>
                  <a:pt x="72178" y="1185939"/>
                  <a:pt x="0" y="433745"/>
                </a:cubicBezTo>
                <a:close/>
              </a:path>
              <a:path w="7505125" h="2602439" fill="none" stroke="0" extrusionOk="0">
                <a:moveTo>
                  <a:pt x="0" y="433745"/>
                </a:moveTo>
                <a:cubicBezTo>
                  <a:pt x="7290" y="174874"/>
                  <a:pt x="120045" y="-38184"/>
                  <a:pt x="295220" y="0"/>
                </a:cubicBezTo>
                <a:cubicBezTo>
                  <a:pt x="2520037" y="-416014"/>
                  <a:pt x="5267483" y="939626"/>
                  <a:pt x="7209902" y="0"/>
                </a:cubicBezTo>
                <a:cubicBezTo>
                  <a:pt x="7347738" y="66330"/>
                  <a:pt x="7453301" y="259555"/>
                  <a:pt x="7505125" y="433745"/>
                </a:cubicBezTo>
                <a:cubicBezTo>
                  <a:pt x="7289908" y="865907"/>
                  <a:pt x="7513097" y="1746164"/>
                  <a:pt x="7505125" y="2168690"/>
                </a:cubicBezTo>
                <a:cubicBezTo>
                  <a:pt x="7574365" y="2506177"/>
                  <a:pt x="7367138" y="2651707"/>
                  <a:pt x="7209902" y="2602439"/>
                </a:cubicBezTo>
                <a:cubicBezTo>
                  <a:pt x="6003665" y="2278342"/>
                  <a:pt x="3785332" y="2165856"/>
                  <a:pt x="295220" y="2602439"/>
                </a:cubicBezTo>
                <a:cubicBezTo>
                  <a:pt x="152133" y="2633255"/>
                  <a:pt x="37388" y="2334505"/>
                  <a:pt x="0" y="2168690"/>
                </a:cubicBezTo>
                <a:cubicBezTo>
                  <a:pt x="-72885" y="1490102"/>
                  <a:pt x="60009" y="1153310"/>
                  <a:pt x="0" y="433745"/>
                </a:cubicBezTo>
                <a:close/>
              </a:path>
              <a:path w="7505125" h="2602439" fill="none" stroke="0" extrusionOk="0">
                <a:moveTo>
                  <a:pt x="0" y="433745"/>
                </a:moveTo>
                <a:cubicBezTo>
                  <a:pt x="20414" y="172734"/>
                  <a:pt x="144788" y="-72568"/>
                  <a:pt x="295220" y="0"/>
                </a:cubicBezTo>
                <a:cubicBezTo>
                  <a:pt x="2269864" y="-850320"/>
                  <a:pt x="5256397" y="1345331"/>
                  <a:pt x="7209902" y="0"/>
                </a:cubicBezTo>
                <a:cubicBezTo>
                  <a:pt x="7340061" y="48062"/>
                  <a:pt x="7406842" y="246510"/>
                  <a:pt x="7505125" y="433745"/>
                </a:cubicBezTo>
                <a:cubicBezTo>
                  <a:pt x="7267066" y="850593"/>
                  <a:pt x="7536436" y="1779566"/>
                  <a:pt x="7505125" y="2168690"/>
                </a:cubicBezTo>
                <a:cubicBezTo>
                  <a:pt x="7580687" y="2497955"/>
                  <a:pt x="7384768" y="2668168"/>
                  <a:pt x="7209902" y="2602439"/>
                </a:cubicBezTo>
                <a:cubicBezTo>
                  <a:pt x="6151724" y="2756625"/>
                  <a:pt x="3663335" y="2558019"/>
                  <a:pt x="295220" y="2602439"/>
                </a:cubicBezTo>
                <a:cubicBezTo>
                  <a:pt x="182583" y="2659723"/>
                  <a:pt x="32105" y="2311893"/>
                  <a:pt x="0" y="2168690"/>
                </a:cubicBezTo>
                <a:cubicBezTo>
                  <a:pt x="-145744" y="1469738"/>
                  <a:pt x="-84236" y="1104268"/>
                  <a:pt x="0" y="43374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125" h="2602439" fill="none" extrusionOk="0">
                        <a:moveTo>
                          <a:pt x="0" y="433745"/>
                        </a:moveTo>
                        <a:cubicBezTo>
                          <a:pt x="44252" y="194695"/>
                          <a:pt x="112850" y="-62440"/>
                          <a:pt x="295220" y="0"/>
                        </a:cubicBezTo>
                        <a:cubicBezTo>
                          <a:pt x="2117581" y="-677456"/>
                          <a:pt x="5237656" y="934616"/>
                          <a:pt x="7209902" y="0"/>
                        </a:cubicBezTo>
                        <a:cubicBezTo>
                          <a:pt x="7353626" y="68297"/>
                          <a:pt x="7415635" y="238950"/>
                          <a:pt x="7505125" y="433745"/>
                        </a:cubicBezTo>
                        <a:cubicBezTo>
                          <a:pt x="7272184" y="900413"/>
                          <a:pt x="7520519" y="1797619"/>
                          <a:pt x="7505125" y="2168690"/>
                        </a:cubicBezTo>
                        <a:cubicBezTo>
                          <a:pt x="7581681" y="2469514"/>
                          <a:pt x="7405170" y="2663416"/>
                          <a:pt x="7209902" y="2602439"/>
                        </a:cubicBezTo>
                        <a:cubicBezTo>
                          <a:pt x="6052053" y="2822543"/>
                          <a:pt x="3346438" y="2784433"/>
                          <a:pt x="295220" y="2602439"/>
                        </a:cubicBezTo>
                        <a:cubicBezTo>
                          <a:pt x="182951" y="2650356"/>
                          <a:pt x="28196" y="2312145"/>
                          <a:pt x="0" y="2168690"/>
                        </a:cubicBezTo>
                        <a:cubicBezTo>
                          <a:pt x="-156375" y="1467043"/>
                          <a:pt x="-13610" y="1117919"/>
                          <a:pt x="0" y="433745"/>
                        </a:cubicBezTo>
                        <a:close/>
                      </a:path>
                      <a:path w="7505125" h="2602439" stroke="0" extrusionOk="0">
                        <a:moveTo>
                          <a:pt x="0" y="433745"/>
                        </a:moveTo>
                        <a:cubicBezTo>
                          <a:pt x="-3822" y="116378"/>
                          <a:pt x="187262" y="-59100"/>
                          <a:pt x="295220" y="0"/>
                        </a:cubicBezTo>
                        <a:cubicBezTo>
                          <a:pt x="3025163" y="451992"/>
                          <a:pt x="4925605" y="317301"/>
                          <a:pt x="7209902" y="0"/>
                        </a:cubicBezTo>
                        <a:cubicBezTo>
                          <a:pt x="7315072" y="11455"/>
                          <a:pt x="7427633" y="276913"/>
                          <a:pt x="7505125" y="433745"/>
                        </a:cubicBezTo>
                        <a:cubicBezTo>
                          <a:pt x="7476813" y="993616"/>
                          <a:pt x="7464567" y="1973427"/>
                          <a:pt x="7505125" y="2168690"/>
                        </a:cubicBezTo>
                        <a:cubicBezTo>
                          <a:pt x="7453266" y="2401373"/>
                          <a:pt x="7312707" y="2556526"/>
                          <a:pt x="7209902" y="2602439"/>
                        </a:cubicBezTo>
                        <a:cubicBezTo>
                          <a:pt x="5433964" y="3482757"/>
                          <a:pt x="3239471" y="1658614"/>
                          <a:pt x="295220" y="2602439"/>
                        </a:cubicBezTo>
                        <a:cubicBezTo>
                          <a:pt x="17628" y="2660018"/>
                          <a:pt x="126539" y="2445516"/>
                          <a:pt x="0" y="2168690"/>
                        </a:cubicBezTo>
                        <a:cubicBezTo>
                          <a:pt x="-136954" y="1874082"/>
                          <a:pt x="-68773" y="707968"/>
                          <a:pt x="0" y="433745"/>
                        </a:cubicBezTo>
                        <a:close/>
                      </a:path>
                      <a:path w="7505125" h="2602439" fill="none" stroke="0" extrusionOk="0">
                        <a:moveTo>
                          <a:pt x="0" y="433745"/>
                        </a:moveTo>
                        <a:cubicBezTo>
                          <a:pt x="-17478" y="135217"/>
                          <a:pt x="178043" y="-40714"/>
                          <a:pt x="295220" y="0"/>
                        </a:cubicBezTo>
                        <a:cubicBezTo>
                          <a:pt x="1669537" y="98589"/>
                          <a:pt x="5323153" y="1213608"/>
                          <a:pt x="7209902" y="0"/>
                        </a:cubicBezTo>
                        <a:cubicBezTo>
                          <a:pt x="7386679" y="11761"/>
                          <a:pt x="7528974" y="219121"/>
                          <a:pt x="7505125" y="433745"/>
                        </a:cubicBezTo>
                        <a:cubicBezTo>
                          <a:pt x="7551569" y="989589"/>
                          <a:pt x="7595614" y="1631151"/>
                          <a:pt x="7505125" y="2168690"/>
                        </a:cubicBezTo>
                        <a:cubicBezTo>
                          <a:pt x="7502385" y="2406682"/>
                          <a:pt x="7355300" y="2627155"/>
                          <a:pt x="7209902" y="2602439"/>
                        </a:cubicBezTo>
                        <a:cubicBezTo>
                          <a:pt x="5182906" y="2759837"/>
                          <a:pt x="3503963" y="1735632"/>
                          <a:pt x="295220" y="2602439"/>
                        </a:cubicBezTo>
                        <a:cubicBezTo>
                          <a:pt x="140907" y="2664760"/>
                          <a:pt x="-41535" y="2447278"/>
                          <a:pt x="0" y="2168690"/>
                        </a:cubicBezTo>
                        <a:cubicBezTo>
                          <a:pt x="-1366" y="1566518"/>
                          <a:pt x="31380" y="1096798"/>
                          <a:pt x="0" y="433745"/>
                        </a:cubicBezTo>
                        <a:close/>
                      </a:path>
                      <a:path w="7505125" h="2602439" fill="none" stroke="0" extrusionOk="0">
                        <a:moveTo>
                          <a:pt x="0" y="433745"/>
                        </a:moveTo>
                        <a:cubicBezTo>
                          <a:pt x="4391" y="171596"/>
                          <a:pt x="126296" y="-17302"/>
                          <a:pt x="295220" y="0"/>
                        </a:cubicBezTo>
                        <a:cubicBezTo>
                          <a:pt x="1824790" y="184522"/>
                          <a:pt x="5200988" y="804051"/>
                          <a:pt x="7209902" y="0"/>
                        </a:cubicBezTo>
                        <a:cubicBezTo>
                          <a:pt x="7354196" y="8853"/>
                          <a:pt x="7474452" y="253495"/>
                          <a:pt x="7505125" y="433745"/>
                        </a:cubicBezTo>
                        <a:cubicBezTo>
                          <a:pt x="7328477" y="890053"/>
                          <a:pt x="7497626" y="1717571"/>
                          <a:pt x="7505125" y="2168690"/>
                        </a:cubicBezTo>
                        <a:cubicBezTo>
                          <a:pt x="7524618" y="2470939"/>
                          <a:pt x="7365060" y="2632383"/>
                          <a:pt x="7209902" y="2602439"/>
                        </a:cubicBezTo>
                        <a:cubicBezTo>
                          <a:pt x="6315374" y="2473134"/>
                          <a:pt x="3138243" y="2486085"/>
                          <a:pt x="295220" y="2602439"/>
                        </a:cubicBezTo>
                        <a:cubicBezTo>
                          <a:pt x="166866" y="2626412"/>
                          <a:pt x="7263" y="2367488"/>
                          <a:pt x="0" y="2168690"/>
                        </a:cubicBezTo>
                        <a:cubicBezTo>
                          <a:pt x="-66062" y="1492637"/>
                          <a:pt x="62148" y="1185665"/>
                          <a:pt x="0" y="433745"/>
                        </a:cubicBezTo>
                        <a:close/>
                      </a:path>
                      <a:path w="7505125" h="2602439" fill="none" stroke="0" extrusionOk="0">
                        <a:moveTo>
                          <a:pt x="0" y="433745"/>
                        </a:moveTo>
                        <a:cubicBezTo>
                          <a:pt x="12938" y="173256"/>
                          <a:pt x="123337" y="-40936"/>
                          <a:pt x="295220" y="0"/>
                        </a:cubicBezTo>
                        <a:cubicBezTo>
                          <a:pt x="2250445" y="-563781"/>
                          <a:pt x="5335098" y="704191"/>
                          <a:pt x="7209902" y="0"/>
                        </a:cubicBezTo>
                        <a:cubicBezTo>
                          <a:pt x="7353273" y="55151"/>
                          <a:pt x="7428800" y="241217"/>
                          <a:pt x="7505125" y="433745"/>
                        </a:cubicBezTo>
                        <a:cubicBezTo>
                          <a:pt x="7328591" y="859405"/>
                          <a:pt x="7518161" y="1775340"/>
                          <a:pt x="7505125" y="2168690"/>
                        </a:cubicBezTo>
                        <a:cubicBezTo>
                          <a:pt x="7552138" y="2484064"/>
                          <a:pt x="7371075" y="2662543"/>
                          <a:pt x="7209902" y="2602439"/>
                        </a:cubicBezTo>
                        <a:cubicBezTo>
                          <a:pt x="5888825" y="2555065"/>
                          <a:pt x="3409375" y="2336290"/>
                          <a:pt x="295220" y="2602439"/>
                        </a:cubicBezTo>
                        <a:cubicBezTo>
                          <a:pt x="163511" y="2655814"/>
                          <a:pt x="47879" y="2334834"/>
                          <a:pt x="0" y="2168690"/>
                        </a:cubicBezTo>
                        <a:cubicBezTo>
                          <a:pt x="-68697" y="1491350"/>
                          <a:pt x="-8349" y="1150736"/>
                          <a:pt x="0" y="43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bộ phận của cây ngô có thể làm thức ăn cho người và động vật là: lá, bắp (quả), thân.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E6F117-C38D-BC69-0510-5FA76DD37695}"/>
              </a:ext>
            </a:extLst>
          </p:cNvPr>
          <p:cNvPicPr>
            <a:picLocks noChangeAspect="1"/>
          </p:cNvPicPr>
          <p:nvPr/>
        </p:nvPicPr>
        <p:blipFill>
          <a:blip r:embed="rId2"/>
          <a:stretch>
            <a:fillRect/>
          </a:stretch>
        </p:blipFill>
        <p:spPr>
          <a:xfrm>
            <a:off x="8620125" y="2431585"/>
            <a:ext cx="3052762" cy="3392952"/>
          </a:xfrm>
          <a:prstGeom prst="rect">
            <a:avLst/>
          </a:prstGeom>
        </p:spPr>
      </p:pic>
      <p:sp>
        <p:nvSpPr>
          <p:cNvPr id="5" name="Content Placeholder 4">
            <a:extLst>
              <a:ext uri="{FF2B5EF4-FFF2-40B4-BE49-F238E27FC236}">
                <a16:creationId xmlns:a16="http://schemas.microsoft.com/office/drawing/2014/main" id="{476C82AB-4CA5-0ED8-F849-4F4BB662D890}"/>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06395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2531618" y="2195648"/>
            <a:ext cx="6977870" cy="3095625"/>
          </a:xfrm>
          <a:custGeom>
            <a:avLst/>
            <a:gdLst>
              <a:gd name="csX0" fmla="*/ 0 w 6977870"/>
              <a:gd name="csY0" fmla="*/ 473197 h 3095625"/>
              <a:gd name="csX1" fmla="*/ 1163001 w 6977870"/>
              <a:gd name="csY1" fmla="*/ 0 h 3095625"/>
              <a:gd name="csX2" fmla="*/ 1162979 w 6977870"/>
              <a:gd name="csY2" fmla="*/ 0 h 3095625"/>
              <a:gd name="csX3" fmla="*/ 1162979 w 6977870"/>
              <a:gd name="csY3" fmla="*/ 0 h 3095625"/>
              <a:gd name="csX4" fmla="*/ 2035213 w 6977870"/>
              <a:gd name="csY4" fmla="*/ 0 h 3095625"/>
              <a:gd name="csX5" fmla="*/ 2907446 w 6977870"/>
              <a:gd name="csY5" fmla="*/ 0 h 3095625"/>
              <a:gd name="csX6" fmla="*/ 3847512 w 6977870"/>
              <a:gd name="csY6" fmla="*/ 0 h 3095625"/>
              <a:gd name="csX7" fmla="*/ 4845727 w 6977870"/>
              <a:gd name="csY7" fmla="*/ 0 h 3095625"/>
              <a:gd name="csX8" fmla="*/ 5814868 w 6977870"/>
              <a:gd name="csY8" fmla="*/ 0 h 3095625"/>
              <a:gd name="csX9" fmla="*/ 6977870 w 6977870"/>
              <a:gd name="csY9" fmla="*/ 473197 h 3095625"/>
              <a:gd name="csX10" fmla="*/ 6977870 w 6977870"/>
              <a:gd name="csY10" fmla="*/ 766365 h 3095625"/>
              <a:gd name="csX11" fmla="*/ 6977870 w 6977870"/>
              <a:gd name="csY11" fmla="*/ 1126163 h 3095625"/>
              <a:gd name="csX12" fmla="*/ 6977870 w 6977870"/>
              <a:gd name="csY12" fmla="*/ 1419332 h 3095625"/>
              <a:gd name="csX13" fmla="*/ 6977870 w 6977870"/>
              <a:gd name="csY13" fmla="*/ 1805781 h 3095625"/>
              <a:gd name="csX14" fmla="*/ 6977870 w 6977870"/>
              <a:gd name="csY14" fmla="*/ 1805781 h 3095625"/>
              <a:gd name="csX15" fmla="*/ 6977870 w 6977870"/>
              <a:gd name="csY15" fmla="*/ 2169517 h 3095625"/>
              <a:gd name="csX16" fmla="*/ 6977870 w 6977870"/>
              <a:gd name="csY16" fmla="*/ 2579687 h 3095625"/>
              <a:gd name="csX17" fmla="*/ 6977870 w 6977870"/>
              <a:gd name="csY17" fmla="*/ 2622427 h 3095625"/>
              <a:gd name="csX18" fmla="*/ 5814868 w 6977870"/>
              <a:gd name="csY18" fmla="*/ 3095625 h 3095625"/>
              <a:gd name="csX19" fmla="*/ 4787579 w 6977870"/>
              <a:gd name="csY19" fmla="*/ 3095625 h 3095625"/>
              <a:gd name="csX20" fmla="*/ 3847512 w 6977870"/>
              <a:gd name="csY20" fmla="*/ 3095625 h 3095625"/>
              <a:gd name="csX21" fmla="*/ 2907446 w 6977870"/>
              <a:gd name="csY21" fmla="*/ 3095625 h 3095625"/>
              <a:gd name="csX22" fmla="*/ 2087547 w 6977870"/>
              <a:gd name="csY22" fmla="*/ 3095625 h 3095625"/>
              <a:gd name="csX23" fmla="*/ 1162979 w 6977870"/>
              <a:gd name="csY23" fmla="*/ 3095625 h 3095625"/>
              <a:gd name="csX24" fmla="*/ 1162979 w 6977870"/>
              <a:gd name="csY24" fmla="*/ 3095625 h 3095625"/>
              <a:gd name="csX25" fmla="*/ 1163001 w 6977870"/>
              <a:gd name="csY25" fmla="*/ 3095625 h 3095625"/>
              <a:gd name="csX26" fmla="*/ 0 w 6977870"/>
              <a:gd name="csY26" fmla="*/ 2622427 h 3095625"/>
              <a:gd name="csX27" fmla="*/ 0 w 6977870"/>
              <a:gd name="csY27" fmla="*/ 2579687 h 3095625"/>
              <a:gd name="csX28" fmla="*/ -357830 w 6977870"/>
              <a:gd name="csY28" fmla="*/ 2297395 h 3095625"/>
              <a:gd name="csX29" fmla="*/ -715661 w 6977870"/>
              <a:gd name="csY29" fmla="*/ 2015102 h 3095625"/>
              <a:gd name="csX30" fmla="*/ -1106691 w 6977870"/>
              <a:gd name="csY30" fmla="*/ 1706618 h 3095625"/>
              <a:gd name="csX31" fmla="*/ -564412 w 6977870"/>
              <a:gd name="csY31" fmla="*/ 1755208 h 3095625"/>
              <a:gd name="csX32" fmla="*/ 0 w 6977870"/>
              <a:gd name="csY32" fmla="*/ 1805781 h 3095625"/>
              <a:gd name="csX33" fmla="*/ 0 w 6977870"/>
              <a:gd name="csY33" fmla="*/ 1485960 h 3095625"/>
              <a:gd name="csX34" fmla="*/ 0 w 6977870"/>
              <a:gd name="csY34" fmla="*/ 1166141 h 3095625"/>
              <a:gd name="csX35" fmla="*/ 0 w 6977870"/>
              <a:gd name="csY35" fmla="*/ 846321 h 3095625"/>
              <a:gd name="csX36" fmla="*/ 0 w 6977870"/>
              <a:gd name="csY36" fmla="*/ 473197 h 3095625"/>
              <a:gd name="csX0" fmla="*/ 0 w 6977870"/>
              <a:gd name="csY0" fmla="*/ 473197 h 3095625"/>
              <a:gd name="csX1" fmla="*/ 1163001 w 6977870"/>
              <a:gd name="csY1" fmla="*/ 0 h 3095625"/>
              <a:gd name="csX2" fmla="*/ 1162979 w 6977870"/>
              <a:gd name="csY2" fmla="*/ 0 h 3095625"/>
              <a:gd name="csX3" fmla="*/ 1162979 w 6977870"/>
              <a:gd name="csY3" fmla="*/ 0 h 3095625"/>
              <a:gd name="csX4" fmla="*/ 2052657 w 6977870"/>
              <a:gd name="csY4" fmla="*/ 0 h 3095625"/>
              <a:gd name="csX5" fmla="*/ 2907446 w 6977870"/>
              <a:gd name="csY5" fmla="*/ 0 h 3095625"/>
              <a:gd name="csX6" fmla="*/ 3789363 w 6977870"/>
              <a:gd name="csY6" fmla="*/ 0 h 3095625"/>
              <a:gd name="csX7" fmla="*/ 4816654 w 6977870"/>
              <a:gd name="csY7" fmla="*/ 0 h 3095625"/>
              <a:gd name="csX8" fmla="*/ 5814868 w 6977870"/>
              <a:gd name="csY8" fmla="*/ 0 h 3095625"/>
              <a:gd name="csX9" fmla="*/ 6977870 w 6977870"/>
              <a:gd name="csY9" fmla="*/ 473197 h 3095625"/>
              <a:gd name="csX10" fmla="*/ 6977870 w 6977870"/>
              <a:gd name="csY10" fmla="*/ 779691 h 3095625"/>
              <a:gd name="csX11" fmla="*/ 6977870 w 6977870"/>
              <a:gd name="csY11" fmla="*/ 1126163 h 3095625"/>
              <a:gd name="csX12" fmla="*/ 6977870 w 6977870"/>
              <a:gd name="csY12" fmla="*/ 1472635 h 3095625"/>
              <a:gd name="csX13" fmla="*/ 6977870 w 6977870"/>
              <a:gd name="csY13" fmla="*/ 1805781 h 3095625"/>
              <a:gd name="csX14" fmla="*/ 6977870 w 6977870"/>
              <a:gd name="csY14" fmla="*/ 1805781 h 3095625"/>
              <a:gd name="csX15" fmla="*/ 6977870 w 6977870"/>
              <a:gd name="csY15" fmla="*/ 2200473 h 3095625"/>
              <a:gd name="csX16" fmla="*/ 6977870 w 6977870"/>
              <a:gd name="csY16" fmla="*/ 2579687 h 3095625"/>
              <a:gd name="csX17" fmla="*/ 6977870 w 6977870"/>
              <a:gd name="csY17" fmla="*/ 2622427 h 3095625"/>
              <a:gd name="csX18" fmla="*/ 5814868 w 6977870"/>
              <a:gd name="csY18" fmla="*/ 3095625 h 3095625"/>
              <a:gd name="csX19" fmla="*/ 4816654 w 6977870"/>
              <a:gd name="csY19" fmla="*/ 3095625 h 3095625"/>
              <a:gd name="csX20" fmla="*/ 3818438 w 6977870"/>
              <a:gd name="csY20" fmla="*/ 3095625 h 3095625"/>
              <a:gd name="csX21" fmla="*/ 2907446 w 6977870"/>
              <a:gd name="csY21" fmla="*/ 3095625 h 3095625"/>
              <a:gd name="csX22" fmla="*/ 2035213 w 6977870"/>
              <a:gd name="csY22" fmla="*/ 3095625 h 3095625"/>
              <a:gd name="csX23" fmla="*/ 1162979 w 6977870"/>
              <a:gd name="csY23" fmla="*/ 3095625 h 3095625"/>
              <a:gd name="csX24" fmla="*/ 1162979 w 6977870"/>
              <a:gd name="csY24" fmla="*/ 3095625 h 3095625"/>
              <a:gd name="csX25" fmla="*/ 1163001 w 6977870"/>
              <a:gd name="csY25" fmla="*/ 3095625 h 3095625"/>
              <a:gd name="csX26" fmla="*/ 0 w 6977870"/>
              <a:gd name="csY26" fmla="*/ 2622427 h 3095625"/>
              <a:gd name="csX27" fmla="*/ 0 w 6977870"/>
              <a:gd name="csY27" fmla="*/ 2579687 h 3095625"/>
              <a:gd name="csX28" fmla="*/ -391031 w 6977870"/>
              <a:gd name="csY28" fmla="*/ 2271202 h 3095625"/>
              <a:gd name="csX29" fmla="*/ -759929 w 6977870"/>
              <a:gd name="csY29" fmla="*/ 1980180 h 3095625"/>
              <a:gd name="csX30" fmla="*/ -1106691 w 6977870"/>
              <a:gd name="csY30" fmla="*/ 1706618 h 3095625"/>
              <a:gd name="csX31" fmla="*/ -564412 w 6977870"/>
              <a:gd name="csY31" fmla="*/ 1755208 h 3095625"/>
              <a:gd name="csX32" fmla="*/ 0 w 6977870"/>
              <a:gd name="csY32" fmla="*/ 1805781 h 3095625"/>
              <a:gd name="csX33" fmla="*/ 0 w 6977870"/>
              <a:gd name="csY33" fmla="*/ 1445983 h 3095625"/>
              <a:gd name="csX34" fmla="*/ 0 w 6977870"/>
              <a:gd name="csY34" fmla="*/ 1139489 h 3095625"/>
              <a:gd name="csX35" fmla="*/ 0 w 6977870"/>
              <a:gd name="csY35" fmla="*/ 793017 h 3095625"/>
              <a:gd name="csX36" fmla="*/ 0 w 6977870"/>
              <a:gd name="csY36" fmla="*/ 473197 h 3095625"/>
              <a:gd name="csX0" fmla="*/ 0 w 6977870"/>
              <a:gd name="csY0" fmla="*/ 473197 h 3095625"/>
              <a:gd name="csX1" fmla="*/ 1163001 w 6977870"/>
              <a:gd name="csY1" fmla="*/ 0 h 3095625"/>
              <a:gd name="csX2" fmla="*/ 1162979 w 6977870"/>
              <a:gd name="csY2" fmla="*/ 0 h 3095625"/>
              <a:gd name="csX3" fmla="*/ 1162979 w 6977870"/>
              <a:gd name="csY3" fmla="*/ 0 h 3095625"/>
              <a:gd name="csX4" fmla="*/ 2035213 w 6977870"/>
              <a:gd name="csY4" fmla="*/ 0 h 3095625"/>
              <a:gd name="csX5" fmla="*/ 2907446 w 6977870"/>
              <a:gd name="csY5" fmla="*/ 0 h 3095625"/>
              <a:gd name="csX6" fmla="*/ 3847512 w 6977870"/>
              <a:gd name="csY6" fmla="*/ 0 h 3095625"/>
              <a:gd name="csX7" fmla="*/ 4845727 w 6977870"/>
              <a:gd name="csY7" fmla="*/ 0 h 3095625"/>
              <a:gd name="csX8" fmla="*/ 5814868 w 6977870"/>
              <a:gd name="csY8" fmla="*/ 0 h 3095625"/>
              <a:gd name="csX9" fmla="*/ 6977870 w 6977870"/>
              <a:gd name="csY9" fmla="*/ 473197 h 3095625"/>
              <a:gd name="csX10" fmla="*/ 6977870 w 6977870"/>
              <a:gd name="csY10" fmla="*/ 766365 h 3095625"/>
              <a:gd name="csX11" fmla="*/ 6977870 w 6977870"/>
              <a:gd name="csY11" fmla="*/ 1126163 h 3095625"/>
              <a:gd name="csX12" fmla="*/ 6977870 w 6977870"/>
              <a:gd name="csY12" fmla="*/ 1419332 h 3095625"/>
              <a:gd name="csX13" fmla="*/ 6977870 w 6977870"/>
              <a:gd name="csY13" fmla="*/ 1805781 h 3095625"/>
              <a:gd name="csX14" fmla="*/ 6977870 w 6977870"/>
              <a:gd name="csY14" fmla="*/ 1805781 h 3095625"/>
              <a:gd name="csX15" fmla="*/ 6977870 w 6977870"/>
              <a:gd name="csY15" fmla="*/ 2169517 h 3095625"/>
              <a:gd name="csX16" fmla="*/ 6977870 w 6977870"/>
              <a:gd name="csY16" fmla="*/ 2579687 h 3095625"/>
              <a:gd name="csX17" fmla="*/ 6977870 w 6977870"/>
              <a:gd name="csY17" fmla="*/ 2622427 h 3095625"/>
              <a:gd name="csX18" fmla="*/ 5814868 w 6977870"/>
              <a:gd name="csY18" fmla="*/ 3095625 h 3095625"/>
              <a:gd name="csX19" fmla="*/ 4787579 w 6977870"/>
              <a:gd name="csY19" fmla="*/ 3095625 h 3095625"/>
              <a:gd name="csX20" fmla="*/ 3847512 w 6977870"/>
              <a:gd name="csY20" fmla="*/ 3095625 h 3095625"/>
              <a:gd name="csX21" fmla="*/ 2907446 w 6977870"/>
              <a:gd name="csY21" fmla="*/ 3095625 h 3095625"/>
              <a:gd name="csX22" fmla="*/ 2087547 w 6977870"/>
              <a:gd name="csY22" fmla="*/ 3095625 h 3095625"/>
              <a:gd name="csX23" fmla="*/ 1162979 w 6977870"/>
              <a:gd name="csY23" fmla="*/ 3095625 h 3095625"/>
              <a:gd name="csX24" fmla="*/ 1162979 w 6977870"/>
              <a:gd name="csY24" fmla="*/ 3095625 h 3095625"/>
              <a:gd name="csX25" fmla="*/ 1163001 w 6977870"/>
              <a:gd name="csY25" fmla="*/ 3095625 h 3095625"/>
              <a:gd name="csX26" fmla="*/ 0 w 6977870"/>
              <a:gd name="csY26" fmla="*/ 2622427 h 3095625"/>
              <a:gd name="csX27" fmla="*/ 0 w 6977870"/>
              <a:gd name="csY27" fmla="*/ 2579687 h 3095625"/>
              <a:gd name="csX28" fmla="*/ -357830 w 6977870"/>
              <a:gd name="csY28" fmla="*/ 2297395 h 3095625"/>
              <a:gd name="csX29" fmla="*/ -715661 w 6977870"/>
              <a:gd name="csY29" fmla="*/ 2015102 h 3095625"/>
              <a:gd name="csX30" fmla="*/ -1106691 w 6977870"/>
              <a:gd name="csY30" fmla="*/ 1706618 h 3095625"/>
              <a:gd name="csX31" fmla="*/ -564412 w 6977870"/>
              <a:gd name="csY31" fmla="*/ 1755208 h 3095625"/>
              <a:gd name="csX32" fmla="*/ 0 w 6977870"/>
              <a:gd name="csY32" fmla="*/ 1805781 h 3095625"/>
              <a:gd name="csX33" fmla="*/ 0 w 6977870"/>
              <a:gd name="csY33" fmla="*/ 1485960 h 3095625"/>
              <a:gd name="csX34" fmla="*/ 0 w 6977870"/>
              <a:gd name="csY34" fmla="*/ 1166141 h 3095625"/>
              <a:gd name="csX35" fmla="*/ 0 w 6977870"/>
              <a:gd name="csY35" fmla="*/ 846321 h 3095625"/>
              <a:gd name="csX36" fmla="*/ 0 w 6977870"/>
              <a:gd name="csY36" fmla="*/ 473197 h 30956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6977870" h="3095625" fill="none" extrusionOk="0">
                <a:moveTo>
                  <a:pt x="0" y="473197"/>
                </a:moveTo>
                <a:cubicBezTo>
                  <a:pt x="93022" y="177987"/>
                  <a:pt x="525557" y="91732"/>
                  <a:pt x="1163001" y="0"/>
                </a:cubicBezTo>
                <a:cubicBezTo>
                  <a:pt x="1162989" y="1"/>
                  <a:pt x="1162987" y="2"/>
                  <a:pt x="1162979" y="0"/>
                </a:cubicBezTo>
                <a:lnTo>
                  <a:pt x="1162979" y="0"/>
                </a:lnTo>
                <a:cubicBezTo>
                  <a:pt x="1417890" y="-4368"/>
                  <a:pt x="1825945" y="-11696"/>
                  <a:pt x="2035213" y="0"/>
                </a:cubicBezTo>
                <a:cubicBezTo>
                  <a:pt x="2269958" y="66390"/>
                  <a:pt x="2585826" y="-44476"/>
                  <a:pt x="2907446" y="0"/>
                </a:cubicBezTo>
                <a:cubicBezTo>
                  <a:pt x="3327558" y="-49349"/>
                  <a:pt x="3542833" y="-55191"/>
                  <a:pt x="3847512" y="0"/>
                </a:cubicBezTo>
                <a:cubicBezTo>
                  <a:pt x="4191465" y="68900"/>
                  <a:pt x="4461645" y="-58113"/>
                  <a:pt x="4845727" y="0"/>
                </a:cubicBezTo>
                <a:cubicBezTo>
                  <a:pt x="5221167" y="-14249"/>
                  <a:pt x="5478862" y="15654"/>
                  <a:pt x="5814868" y="0"/>
                </a:cubicBezTo>
                <a:cubicBezTo>
                  <a:pt x="6494199" y="-71211"/>
                  <a:pt x="6954289" y="230851"/>
                  <a:pt x="6977870" y="473197"/>
                </a:cubicBezTo>
                <a:cubicBezTo>
                  <a:pt x="6980518" y="561461"/>
                  <a:pt x="6936124" y="674350"/>
                  <a:pt x="6977870" y="766365"/>
                </a:cubicBezTo>
                <a:cubicBezTo>
                  <a:pt x="7001162" y="817959"/>
                  <a:pt x="6944254" y="1067959"/>
                  <a:pt x="6977870" y="1126163"/>
                </a:cubicBezTo>
                <a:cubicBezTo>
                  <a:pt x="6997180" y="1205080"/>
                  <a:pt x="6960474" y="1282338"/>
                  <a:pt x="6977870" y="1419332"/>
                </a:cubicBezTo>
                <a:cubicBezTo>
                  <a:pt x="7015612" y="1512202"/>
                  <a:pt x="6999094" y="1691682"/>
                  <a:pt x="6977870" y="1805781"/>
                </a:cubicBezTo>
                <a:lnTo>
                  <a:pt x="6977870" y="1805781"/>
                </a:lnTo>
                <a:cubicBezTo>
                  <a:pt x="6947590" y="1881139"/>
                  <a:pt x="6960983" y="2019313"/>
                  <a:pt x="6977870" y="2169517"/>
                </a:cubicBezTo>
                <a:cubicBezTo>
                  <a:pt x="6984116" y="2325905"/>
                  <a:pt x="6917865" y="2500199"/>
                  <a:pt x="6977870" y="2579687"/>
                </a:cubicBezTo>
                <a:cubicBezTo>
                  <a:pt x="6973442" y="2600583"/>
                  <a:pt x="6973890" y="2603491"/>
                  <a:pt x="6977870" y="2622427"/>
                </a:cubicBezTo>
                <a:cubicBezTo>
                  <a:pt x="7102277" y="2956241"/>
                  <a:pt x="6423381" y="3114523"/>
                  <a:pt x="5814868" y="3095625"/>
                </a:cubicBezTo>
                <a:cubicBezTo>
                  <a:pt x="5507368" y="3050107"/>
                  <a:pt x="5102192" y="3049210"/>
                  <a:pt x="4787579" y="3095625"/>
                </a:cubicBezTo>
                <a:cubicBezTo>
                  <a:pt x="4516920" y="3132112"/>
                  <a:pt x="4253625" y="3109860"/>
                  <a:pt x="3847512" y="3095625"/>
                </a:cubicBezTo>
                <a:cubicBezTo>
                  <a:pt x="3393889" y="3093120"/>
                  <a:pt x="3374571" y="3104357"/>
                  <a:pt x="2907446" y="3095625"/>
                </a:cubicBezTo>
                <a:cubicBezTo>
                  <a:pt x="2681953" y="3060777"/>
                  <a:pt x="2343370" y="3103662"/>
                  <a:pt x="2087547" y="3095625"/>
                </a:cubicBezTo>
                <a:cubicBezTo>
                  <a:pt x="1784385" y="3063739"/>
                  <a:pt x="1570626" y="3131026"/>
                  <a:pt x="1162979" y="3095625"/>
                </a:cubicBezTo>
                <a:lnTo>
                  <a:pt x="1162979" y="3095625"/>
                </a:lnTo>
                <a:cubicBezTo>
                  <a:pt x="1162993" y="3095623"/>
                  <a:pt x="1162994" y="3095625"/>
                  <a:pt x="1163001" y="3095625"/>
                </a:cubicBezTo>
                <a:cubicBezTo>
                  <a:pt x="633568" y="2971469"/>
                  <a:pt x="107430" y="2956417"/>
                  <a:pt x="0" y="2622427"/>
                </a:cubicBezTo>
                <a:cubicBezTo>
                  <a:pt x="4143" y="2607306"/>
                  <a:pt x="-1542" y="2597985"/>
                  <a:pt x="0" y="2579687"/>
                </a:cubicBezTo>
                <a:cubicBezTo>
                  <a:pt x="-149349" y="2449009"/>
                  <a:pt x="-302837" y="2360826"/>
                  <a:pt x="-357830" y="2297395"/>
                </a:cubicBezTo>
                <a:cubicBezTo>
                  <a:pt x="-423823" y="2218939"/>
                  <a:pt x="-597242" y="2106384"/>
                  <a:pt x="-715661" y="2015102"/>
                </a:cubicBezTo>
                <a:cubicBezTo>
                  <a:pt x="-823415" y="1938214"/>
                  <a:pt x="-1040693" y="1813647"/>
                  <a:pt x="-1106691" y="1706618"/>
                </a:cubicBezTo>
                <a:cubicBezTo>
                  <a:pt x="-929550" y="1704148"/>
                  <a:pt x="-835209" y="1747305"/>
                  <a:pt x="-564412" y="1755208"/>
                </a:cubicBezTo>
                <a:cubicBezTo>
                  <a:pt x="-296033" y="1764883"/>
                  <a:pt x="-100090" y="1789730"/>
                  <a:pt x="0" y="1805781"/>
                </a:cubicBezTo>
                <a:cubicBezTo>
                  <a:pt x="25133" y="1709191"/>
                  <a:pt x="30563" y="1574251"/>
                  <a:pt x="0" y="1485960"/>
                </a:cubicBezTo>
                <a:cubicBezTo>
                  <a:pt x="24298" y="1404374"/>
                  <a:pt x="41768" y="1315251"/>
                  <a:pt x="0" y="1166141"/>
                </a:cubicBezTo>
                <a:cubicBezTo>
                  <a:pt x="-16943" y="1029963"/>
                  <a:pt x="22221" y="973487"/>
                  <a:pt x="0" y="846321"/>
                </a:cubicBezTo>
                <a:cubicBezTo>
                  <a:pt x="-33328" y="696519"/>
                  <a:pt x="53502" y="668470"/>
                  <a:pt x="0" y="473197"/>
                </a:cubicBezTo>
                <a:close/>
              </a:path>
              <a:path w="6977870" h="3095625" stroke="0" extrusionOk="0">
                <a:moveTo>
                  <a:pt x="0" y="473197"/>
                </a:moveTo>
                <a:cubicBezTo>
                  <a:pt x="-128322" y="48737"/>
                  <a:pt x="712894" y="3430"/>
                  <a:pt x="1163001" y="0"/>
                </a:cubicBezTo>
                <a:cubicBezTo>
                  <a:pt x="1162990" y="1"/>
                  <a:pt x="1162983" y="0"/>
                  <a:pt x="1162979" y="0"/>
                </a:cubicBezTo>
                <a:lnTo>
                  <a:pt x="1162979" y="0"/>
                </a:lnTo>
                <a:cubicBezTo>
                  <a:pt x="1434820" y="-98858"/>
                  <a:pt x="1638751" y="-46999"/>
                  <a:pt x="2052657" y="0"/>
                </a:cubicBezTo>
                <a:cubicBezTo>
                  <a:pt x="2445225" y="6771"/>
                  <a:pt x="2563173" y="-20667"/>
                  <a:pt x="2907446" y="0"/>
                </a:cubicBezTo>
                <a:cubicBezTo>
                  <a:pt x="3147363" y="2255"/>
                  <a:pt x="3622116" y="-9834"/>
                  <a:pt x="3789363" y="0"/>
                </a:cubicBezTo>
                <a:cubicBezTo>
                  <a:pt x="3917507" y="-52495"/>
                  <a:pt x="4415629" y="-117561"/>
                  <a:pt x="4816654" y="0"/>
                </a:cubicBezTo>
                <a:cubicBezTo>
                  <a:pt x="5212451" y="16136"/>
                  <a:pt x="5429013" y="-34639"/>
                  <a:pt x="5814868" y="0"/>
                </a:cubicBezTo>
                <a:cubicBezTo>
                  <a:pt x="6460961" y="-15717"/>
                  <a:pt x="6972514" y="90173"/>
                  <a:pt x="6977870" y="473197"/>
                </a:cubicBezTo>
                <a:cubicBezTo>
                  <a:pt x="6997600" y="620936"/>
                  <a:pt x="6962652" y="702214"/>
                  <a:pt x="6977870" y="779691"/>
                </a:cubicBezTo>
                <a:cubicBezTo>
                  <a:pt x="7006157" y="840305"/>
                  <a:pt x="6992571" y="1012985"/>
                  <a:pt x="6977870" y="1126163"/>
                </a:cubicBezTo>
                <a:cubicBezTo>
                  <a:pt x="6964170" y="1225634"/>
                  <a:pt x="6971063" y="1392127"/>
                  <a:pt x="6977870" y="1472635"/>
                </a:cubicBezTo>
                <a:cubicBezTo>
                  <a:pt x="6998491" y="1572150"/>
                  <a:pt x="6999808" y="1649970"/>
                  <a:pt x="6977870" y="1805781"/>
                </a:cubicBezTo>
                <a:lnTo>
                  <a:pt x="6977870" y="1805781"/>
                </a:lnTo>
                <a:cubicBezTo>
                  <a:pt x="6946958" y="2003619"/>
                  <a:pt x="6929388" y="2032324"/>
                  <a:pt x="6977870" y="2200473"/>
                </a:cubicBezTo>
                <a:cubicBezTo>
                  <a:pt x="7033520" y="2370633"/>
                  <a:pt x="6999722" y="2438922"/>
                  <a:pt x="6977870" y="2579687"/>
                </a:cubicBezTo>
                <a:cubicBezTo>
                  <a:pt x="6974538" y="2596704"/>
                  <a:pt x="6984030" y="2613129"/>
                  <a:pt x="6977870" y="2622427"/>
                </a:cubicBezTo>
                <a:cubicBezTo>
                  <a:pt x="6936098" y="3084798"/>
                  <a:pt x="6397432" y="3112333"/>
                  <a:pt x="5814868" y="3095625"/>
                </a:cubicBezTo>
                <a:cubicBezTo>
                  <a:pt x="5381927" y="3127142"/>
                  <a:pt x="5076173" y="3123803"/>
                  <a:pt x="4816654" y="3095625"/>
                </a:cubicBezTo>
                <a:cubicBezTo>
                  <a:pt x="4524306" y="3102803"/>
                  <a:pt x="4323723" y="3084219"/>
                  <a:pt x="3818438" y="3095625"/>
                </a:cubicBezTo>
                <a:cubicBezTo>
                  <a:pt x="3348989" y="3127180"/>
                  <a:pt x="3220750" y="3152485"/>
                  <a:pt x="2907446" y="3095625"/>
                </a:cubicBezTo>
                <a:cubicBezTo>
                  <a:pt x="2602060" y="3069570"/>
                  <a:pt x="2225156" y="3140001"/>
                  <a:pt x="2035213" y="3095625"/>
                </a:cubicBezTo>
                <a:cubicBezTo>
                  <a:pt x="1820189" y="3042166"/>
                  <a:pt x="1396804" y="3103066"/>
                  <a:pt x="1162979" y="3095625"/>
                </a:cubicBezTo>
                <a:lnTo>
                  <a:pt x="1162979" y="3095625"/>
                </a:lnTo>
                <a:cubicBezTo>
                  <a:pt x="1162984" y="3095624"/>
                  <a:pt x="1162995" y="3095625"/>
                  <a:pt x="1163001" y="3095625"/>
                </a:cubicBezTo>
                <a:cubicBezTo>
                  <a:pt x="469550" y="3005800"/>
                  <a:pt x="-147867" y="2971785"/>
                  <a:pt x="0" y="2622427"/>
                </a:cubicBezTo>
                <a:cubicBezTo>
                  <a:pt x="-728" y="2602905"/>
                  <a:pt x="-3866" y="2600369"/>
                  <a:pt x="0" y="2579687"/>
                </a:cubicBezTo>
                <a:cubicBezTo>
                  <a:pt x="-93952" y="2490778"/>
                  <a:pt x="-181160" y="2415459"/>
                  <a:pt x="-391031" y="2271202"/>
                </a:cubicBezTo>
                <a:cubicBezTo>
                  <a:pt x="-586420" y="2135143"/>
                  <a:pt x="-682437" y="2063078"/>
                  <a:pt x="-759929" y="1980180"/>
                </a:cubicBezTo>
                <a:cubicBezTo>
                  <a:pt x="-817273" y="1864860"/>
                  <a:pt x="-981363" y="1808660"/>
                  <a:pt x="-1106691" y="1706618"/>
                </a:cubicBezTo>
                <a:cubicBezTo>
                  <a:pt x="-849098" y="1710570"/>
                  <a:pt x="-735868" y="1737116"/>
                  <a:pt x="-564412" y="1755208"/>
                </a:cubicBezTo>
                <a:cubicBezTo>
                  <a:pt x="-352197" y="1784722"/>
                  <a:pt x="-168245" y="1793677"/>
                  <a:pt x="0" y="1805781"/>
                </a:cubicBezTo>
                <a:cubicBezTo>
                  <a:pt x="12293" y="1645282"/>
                  <a:pt x="26921" y="1619968"/>
                  <a:pt x="0" y="1445983"/>
                </a:cubicBezTo>
                <a:cubicBezTo>
                  <a:pt x="-25814" y="1258073"/>
                  <a:pt x="15589" y="1244644"/>
                  <a:pt x="0" y="1139489"/>
                </a:cubicBezTo>
                <a:cubicBezTo>
                  <a:pt x="-17066" y="1043283"/>
                  <a:pt x="11050" y="953058"/>
                  <a:pt x="0" y="793017"/>
                </a:cubicBezTo>
                <a:cubicBezTo>
                  <a:pt x="-17561" y="621611"/>
                  <a:pt x="-25990" y="569779"/>
                  <a:pt x="0" y="473197"/>
                </a:cubicBezTo>
                <a:close/>
              </a:path>
              <a:path w="6977870" h="3095625" fill="none" stroke="0" extrusionOk="0">
                <a:moveTo>
                  <a:pt x="0" y="473197"/>
                </a:moveTo>
                <a:cubicBezTo>
                  <a:pt x="-94000" y="122406"/>
                  <a:pt x="580872" y="-43746"/>
                  <a:pt x="1163001" y="0"/>
                </a:cubicBezTo>
                <a:cubicBezTo>
                  <a:pt x="1162991" y="1"/>
                  <a:pt x="1162982" y="0"/>
                  <a:pt x="1162979" y="0"/>
                </a:cubicBezTo>
                <a:lnTo>
                  <a:pt x="1162979" y="0"/>
                </a:lnTo>
                <a:cubicBezTo>
                  <a:pt x="1409075" y="30953"/>
                  <a:pt x="1766786" y="5790"/>
                  <a:pt x="2035213" y="0"/>
                </a:cubicBezTo>
                <a:cubicBezTo>
                  <a:pt x="2242630" y="36160"/>
                  <a:pt x="2647600" y="78713"/>
                  <a:pt x="2907446" y="0"/>
                </a:cubicBezTo>
                <a:cubicBezTo>
                  <a:pt x="3322753" y="-35692"/>
                  <a:pt x="3497267" y="-2463"/>
                  <a:pt x="3847512" y="0"/>
                </a:cubicBezTo>
                <a:cubicBezTo>
                  <a:pt x="4239903" y="23715"/>
                  <a:pt x="4448347" y="44956"/>
                  <a:pt x="4845727" y="0"/>
                </a:cubicBezTo>
                <a:cubicBezTo>
                  <a:pt x="5167940" y="48254"/>
                  <a:pt x="5485107" y="-25284"/>
                  <a:pt x="5814868" y="0"/>
                </a:cubicBezTo>
                <a:cubicBezTo>
                  <a:pt x="6424047" y="9688"/>
                  <a:pt x="6915306" y="173383"/>
                  <a:pt x="6977870" y="473197"/>
                </a:cubicBezTo>
                <a:cubicBezTo>
                  <a:pt x="6960473" y="566730"/>
                  <a:pt x="6966301" y="681021"/>
                  <a:pt x="6977870" y="766365"/>
                </a:cubicBezTo>
                <a:cubicBezTo>
                  <a:pt x="7020606" y="842732"/>
                  <a:pt x="6942801" y="1025297"/>
                  <a:pt x="6977870" y="1126163"/>
                </a:cubicBezTo>
                <a:cubicBezTo>
                  <a:pt x="7007897" y="1177894"/>
                  <a:pt x="6924276" y="1293437"/>
                  <a:pt x="6977870" y="1419332"/>
                </a:cubicBezTo>
                <a:cubicBezTo>
                  <a:pt x="6970061" y="1554231"/>
                  <a:pt x="6938374" y="1716659"/>
                  <a:pt x="6977870" y="1805781"/>
                </a:cubicBezTo>
                <a:lnTo>
                  <a:pt x="6977870" y="1805781"/>
                </a:lnTo>
                <a:cubicBezTo>
                  <a:pt x="6962056" y="1902309"/>
                  <a:pt x="6960821" y="2042865"/>
                  <a:pt x="6977870" y="2169517"/>
                </a:cubicBezTo>
                <a:cubicBezTo>
                  <a:pt x="6996372" y="2345955"/>
                  <a:pt x="6916959" y="2468931"/>
                  <a:pt x="6977870" y="2579687"/>
                </a:cubicBezTo>
                <a:cubicBezTo>
                  <a:pt x="6972862" y="2600887"/>
                  <a:pt x="6974080" y="2604881"/>
                  <a:pt x="6977870" y="2622427"/>
                </a:cubicBezTo>
                <a:cubicBezTo>
                  <a:pt x="6959766" y="2803969"/>
                  <a:pt x="6555845" y="3050240"/>
                  <a:pt x="5814868" y="3095625"/>
                </a:cubicBezTo>
                <a:cubicBezTo>
                  <a:pt x="5502278" y="3125700"/>
                  <a:pt x="5107052" y="3040623"/>
                  <a:pt x="4787579" y="3095625"/>
                </a:cubicBezTo>
                <a:cubicBezTo>
                  <a:pt x="4483981" y="3120041"/>
                  <a:pt x="4288323" y="3009573"/>
                  <a:pt x="3847512" y="3095625"/>
                </a:cubicBezTo>
                <a:cubicBezTo>
                  <a:pt x="3396098" y="3096576"/>
                  <a:pt x="3375072" y="3103931"/>
                  <a:pt x="2907446" y="3095625"/>
                </a:cubicBezTo>
                <a:cubicBezTo>
                  <a:pt x="2676627" y="3051057"/>
                  <a:pt x="2299438" y="3144029"/>
                  <a:pt x="2087547" y="3095625"/>
                </a:cubicBezTo>
                <a:cubicBezTo>
                  <a:pt x="1840650" y="3044347"/>
                  <a:pt x="1617531" y="3108593"/>
                  <a:pt x="1162979" y="3095625"/>
                </a:cubicBezTo>
                <a:lnTo>
                  <a:pt x="1162979" y="3095625"/>
                </a:lnTo>
                <a:cubicBezTo>
                  <a:pt x="1162986" y="3095624"/>
                  <a:pt x="1162992" y="3095623"/>
                  <a:pt x="1163001" y="3095625"/>
                </a:cubicBezTo>
                <a:cubicBezTo>
                  <a:pt x="484549" y="3052340"/>
                  <a:pt x="73986" y="2883250"/>
                  <a:pt x="0" y="2622427"/>
                </a:cubicBezTo>
                <a:cubicBezTo>
                  <a:pt x="1937" y="2611243"/>
                  <a:pt x="-141" y="2599450"/>
                  <a:pt x="0" y="2579687"/>
                </a:cubicBezTo>
                <a:cubicBezTo>
                  <a:pt x="-167799" y="2429504"/>
                  <a:pt x="-299809" y="2341244"/>
                  <a:pt x="-357830" y="2297395"/>
                </a:cubicBezTo>
                <a:cubicBezTo>
                  <a:pt x="-361819" y="2242141"/>
                  <a:pt x="-629090" y="2100460"/>
                  <a:pt x="-715661" y="2015102"/>
                </a:cubicBezTo>
                <a:cubicBezTo>
                  <a:pt x="-850055" y="1935534"/>
                  <a:pt x="-1001400" y="1772410"/>
                  <a:pt x="-1106691" y="1706618"/>
                </a:cubicBezTo>
                <a:cubicBezTo>
                  <a:pt x="-907389" y="1707749"/>
                  <a:pt x="-832811" y="1757954"/>
                  <a:pt x="-564412" y="1755208"/>
                </a:cubicBezTo>
                <a:cubicBezTo>
                  <a:pt x="-309399" y="1743302"/>
                  <a:pt x="-106661" y="1806391"/>
                  <a:pt x="0" y="1805781"/>
                </a:cubicBezTo>
                <a:cubicBezTo>
                  <a:pt x="23619" y="1711751"/>
                  <a:pt x="21956" y="1574958"/>
                  <a:pt x="0" y="1485960"/>
                </a:cubicBezTo>
                <a:cubicBezTo>
                  <a:pt x="-16667" y="1417525"/>
                  <a:pt x="20311" y="1297493"/>
                  <a:pt x="0" y="1166141"/>
                </a:cubicBezTo>
                <a:cubicBezTo>
                  <a:pt x="-27146" y="1034659"/>
                  <a:pt x="31803" y="966266"/>
                  <a:pt x="0" y="846321"/>
                </a:cubicBezTo>
                <a:cubicBezTo>
                  <a:pt x="-12149" y="699008"/>
                  <a:pt x="62691" y="643811"/>
                  <a:pt x="0" y="473197"/>
                </a:cubicBezTo>
                <a:close/>
              </a:path>
              <a:path w="6977870" h="3095625" fill="none" stroke="0" extrusionOk="0">
                <a:moveTo>
                  <a:pt x="0" y="473197"/>
                </a:moveTo>
                <a:cubicBezTo>
                  <a:pt x="-83153" y="139209"/>
                  <a:pt x="548419" y="101354"/>
                  <a:pt x="1163001" y="0"/>
                </a:cubicBezTo>
                <a:cubicBezTo>
                  <a:pt x="1162988" y="-2"/>
                  <a:pt x="1162987" y="0"/>
                  <a:pt x="1162979" y="0"/>
                </a:cubicBezTo>
                <a:lnTo>
                  <a:pt x="1162979" y="0"/>
                </a:lnTo>
                <a:cubicBezTo>
                  <a:pt x="1389480" y="10796"/>
                  <a:pt x="1832623" y="-4996"/>
                  <a:pt x="2035213" y="0"/>
                </a:cubicBezTo>
                <a:cubicBezTo>
                  <a:pt x="2300988" y="-19724"/>
                  <a:pt x="2597996" y="18326"/>
                  <a:pt x="2907446" y="0"/>
                </a:cubicBezTo>
                <a:cubicBezTo>
                  <a:pt x="3325327" y="-11075"/>
                  <a:pt x="3515636" y="-12165"/>
                  <a:pt x="3847512" y="0"/>
                </a:cubicBezTo>
                <a:cubicBezTo>
                  <a:pt x="4220732" y="-11277"/>
                  <a:pt x="4467187" y="-85174"/>
                  <a:pt x="4845727" y="0"/>
                </a:cubicBezTo>
                <a:cubicBezTo>
                  <a:pt x="5271195" y="19842"/>
                  <a:pt x="5514009" y="33920"/>
                  <a:pt x="5814868" y="0"/>
                </a:cubicBezTo>
                <a:cubicBezTo>
                  <a:pt x="6483395" y="-74588"/>
                  <a:pt x="6934862" y="226533"/>
                  <a:pt x="6977870" y="473197"/>
                </a:cubicBezTo>
                <a:cubicBezTo>
                  <a:pt x="6975617" y="570245"/>
                  <a:pt x="6931762" y="695681"/>
                  <a:pt x="6977870" y="766365"/>
                </a:cubicBezTo>
                <a:cubicBezTo>
                  <a:pt x="7019973" y="806464"/>
                  <a:pt x="6956291" y="1061072"/>
                  <a:pt x="6977870" y="1126163"/>
                </a:cubicBezTo>
                <a:cubicBezTo>
                  <a:pt x="6998607" y="1238174"/>
                  <a:pt x="6961716" y="1309408"/>
                  <a:pt x="6977870" y="1419332"/>
                </a:cubicBezTo>
                <a:cubicBezTo>
                  <a:pt x="6992844" y="1530787"/>
                  <a:pt x="6998078" y="1687147"/>
                  <a:pt x="6977870" y="1805781"/>
                </a:cubicBezTo>
                <a:lnTo>
                  <a:pt x="6977870" y="1805781"/>
                </a:lnTo>
                <a:cubicBezTo>
                  <a:pt x="6927966" y="1896092"/>
                  <a:pt x="6954528" y="2006111"/>
                  <a:pt x="6977870" y="2169517"/>
                </a:cubicBezTo>
                <a:cubicBezTo>
                  <a:pt x="6989663" y="2318417"/>
                  <a:pt x="6915500" y="2463522"/>
                  <a:pt x="6977870" y="2579687"/>
                </a:cubicBezTo>
                <a:cubicBezTo>
                  <a:pt x="6972927" y="2600100"/>
                  <a:pt x="6973861" y="2604872"/>
                  <a:pt x="6977870" y="2622427"/>
                </a:cubicBezTo>
                <a:cubicBezTo>
                  <a:pt x="7120445" y="2740890"/>
                  <a:pt x="6380250" y="3086736"/>
                  <a:pt x="5814868" y="3095625"/>
                </a:cubicBezTo>
                <a:cubicBezTo>
                  <a:pt x="5495014" y="3022618"/>
                  <a:pt x="5207532" y="3086359"/>
                  <a:pt x="4787579" y="3095625"/>
                </a:cubicBezTo>
                <a:cubicBezTo>
                  <a:pt x="4496908" y="3105536"/>
                  <a:pt x="4315504" y="3134211"/>
                  <a:pt x="3847512" y="3095625"/>
                </a:cubicBezTo>
                <a:cubicBezTo>
                  <a:pt x="3395390" y="3095386"/>
                  <a:pt x="3378457" y="3101215"/>
                  <a:pt x="2907446" y="3095625"/>
                </a:cubicBezTo>
                <a:cubicBezTo>
                  <a:pt x="2680135" y="3057280"/>
                  <a:pt x="2322821" y="3123330"/>
                  <a:pt x="2087547" y="3095625"/>
                </a:cubicBezTo>
                <a:cubicBezTo>
                  <a:pt x="1856696" y="3062364"/>
                  <a:pt x="1561699" y="3102582"/>
                  <a:pt x="1162979" y="3095625"/>
                </a:cubicBezTo>
                <a:lnTo>
                  <a:pt x="1162979" y="3095625"/>
                </a:lnTo>
                <a:cubicBezTo>
                  <a:pt x="1162992" y="3095623"/>
                  <a:pt x="1162993" y="3095625"/>
                  <a:pt x="1163001" y="3095625"/>
                </a:cubicBezTo>
                <a:cubicBezTo>
                  <a:pt x="612452" y="2968217"/>
                  <a:pt x="48591" y="2959926"/>
                  <a:pt x="0" y="2622427"/>
                </a:cubicBezTo>
                <a:cubicBezTo>
                  <a:pt x="4721" y="2609164"/>
                  <a:pt x="-3576" y="2599358"/>
                  <a:pt x="0" y="2579687"/>
                </a:cubicBezTo>
                <a:cubicBezTo>
                  <a:pt x="-143444" y="2462365"/>
                  <a:pt x="-290374" y="2362197"/>
                  <a:pt x="-357830" y="2297395"/>
                </a:cubicBezTo>
                <a:cubicBezTo>
                  <a:pt x="-413459" y="2202139"/>
                  <a:pt x="-601601" y="2093317"/>
                  <a:pt x="-715661" y="2015102"/>
                </a:cubicBezTo>
                <a:cubicBezTo>
                  <a:pt x="-833462" y="1943403"/>
                  <a:pt x="-1059287" y="1798716"/>
                  <a:pt x="-1106691" y="1706618"/>
                </a:cubicBezTo>
                <a:cubicBezTo>
                  <a:pt x="-936199" y="1694695"/>
                  <a:pt x="-784206" y="1736733"/>
                  <a:pt x="-564412" y="1755208"/>
                </a:cubicBezTo>
                <a:cubicBezTo>
                  <a:pt x="-292418" y="1775945"/>
                  <a:pt x="-107516" y="1796684"/>
                  <a:pt x="0" y="1805781"/>
                </a:cubicBezTo>
                <a:cubicBezTo>
                  <a:pt x="9539" y="1701166"/>
                  <a:pt x="36169" y="1578836"/>
                  <a:pt x="0" y="1485960"/>
                </a:cubicBezTo>
                <a:cubicBezTo>
                  <a:pt x="25395" y="1419061"/>
                  <a:pt x="4498" y="1296364"/>
                  <a:pt x="0" y="1166141"/>
                </a:cubicBezTo>
                <a:cubicBezTo>
                  <a:pt x="-33494" y="1020751"/>
                  <a:pt x="17056" y="982354"/>
                  <a:pt x="0" y="846321"/>
                </a:cubicBezTo>
                <a:cubicBezTo>
                  <a:pt x="-19146" y="705629"/>
                  <a:pt x="51415" y="651120"/>
                  <a:pt x="0" y="473197"/>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B050"/>
                </a:solidFill>
                <a:latin typeface="Calibri" panose="020F0502020204030204" pitchFamily="34" charset="0"/>
                <a:cs typeface="Calibri" panose="020F0502020204030204" pitchFamily="34" charset="0"/>
              </a:rPr>
              <a:t>N</a:t>
            </a:r>
            <a:r>
              <a:rPr lang="vi-VN" sz="4000" b="1" dirty="0">
                <a:ln w="0"/>
                <a:solidFill>
                  <a:srgbClr val="00B050"/>
                </a:solidFill>
                <a:latin typeface="Calibri" panose="020F0502020204030204" pitchFamily="34" charset="0"/>
                <a:cs typeface="Calibri" panose="020F0502020204030204" pitchFamily="34" charset="0"/>
              </a:rPr>
              <a:t>êu thêm về một số bộ phận khác của cây có thể dùng làm thức ăn cho người và động vật.</a:t>
            </a:r>
            <a:endParaRPr kumimoji="0" lang="en-US" sz="40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B77FAA1-F194-1A5C-ABA9-D58BE007B3E9}"/>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7">
            <a:extLst>
              <a:ext uri="{FF2B5EF4-FFF2-40B4-BE49-F238E27FC236}">
                <a16:creationId xmlns:a16="http://schemas.microsoft.com/office/drawing/2014/main" id="{4C40F2EB-64CD-4E66-B80C-B2A735EBA663}"/>
              </a:ext>
            </a:extLst>
          </p:cNvPr>
          <p:cNvGrpSpPr/>
          <p:nvPr/>
        </p:nvGrpSpPr>
        <p:grpSpPr>
          <a:xfrm>
            <a:off x="-374468" y="352070"/>
            <a:ext cx="11019708"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2934" y="1667103"/>
              <a:ext cx="5998102" cy="4150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Gần như tất cả các bộ phận của thực vật đều có thể dùng làm thức ăn cho người và động 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48315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1E25C-D2EF-BD52-2B1C-650F5A75F0BD}"/>
              </a:ext>
            </a:extLst>
          </p:cNvPr>
          <p:cNvPicPr>
            <a:picLocks noChangeAspect="1"/>
          </p:cNvPicPr>
          <p:nvPr/>
        </p:nvPicPr>
        <p:blipFill>
          <a:blip r:embed="rId2"/>
          <a:stretch>
            <a:fillRect/>
          </a:stretch>
        </p:blipFill>
        <p:spPr>
          <a:xfrm>
            <a:off x="6038850" y="381000"/>
            <a:ext cx="6042539" cy="3457575"/>
          </a:xfrm>
          <a:prstGeom prst="rect">
            <a:avLst/>
          </a:prstGeom>
        </p:spPr>
      </p:pic>
      <p:pic>
        <p:nvPicPr>
          <p:cNvPr id="3" name="Picture 2">
            <a:extLst>
              <a:ext uri="{FF2B5EF4-FFF2-40B4-BE49-F238E27FC236}">
                <a16:creationId xmlns:a16="http://schemas.microsoft.com/office/drawing/2014/main" id="{F83895F5-5AD9-4E5B-BF25-6BFF78E386E5}"/>
              </a:ext>
            </a:extLst>
          </p:cNvPr>
          <p:cNvPicPr>
            <a:picLocks noChangeAspect="1"/>
          </p:cNvPicPr>
          <p:nvPr/>
        </p:nvPicPr>
        <p:blipFill>
          <a:blip r:embed="rId3"/>
          <a:stretch>
            <a:fillRect/>
          </a:stretch>
        </p:blipFill>
        <p:spPr>
          <a:xfrm>
            <a:off x="704850" y="304800"/>
            <a:ext cx="4876800" cy="3448050"/>
          </a:xfrm>
          <a:prstGeom prst="rect">
            <a:avLst/>
          </a:prstGeom>
        </p:spPr>
      </p:pic>
      <p:pic>
        <p:nvPicPr>
          <p:cNvPr id="4" name="Picture 3">
            <a:extLst>
              <a:ext uri="{FF2B5EF4-FFF2-40B4-BE49-F238E27FC236}">
                <a16:creationId xmlns:a16="http://schemas.microsoft.com/office/drawing/2014/main" id="{97F60799-FE6A-2518-1B68-2C1FC3AACE38}"/>
              </a:ext>
            </a:extLst>
          </p:cNvPr>
          <p:cNvPicPr>
            <a:picLocks noChangeAspect="1"/>
          </p:cNvPicPr>
          <p:nvPr/>
        </p:nvPicPr>
        <p:blipFill>
          <a:blip r:embed="rId4"/>
          <a:stretch>
            <a:fillRect/>
          </a:stretch>
        </p:blipFill>
        <p:spPr>
          <a:xfrm>
            <a:off x="4505325" y="4001689"/>
            <a:ext cx="3810000" cy="2756297"/>
          </a:xfrm>
          <a:prstGeom prst="rect">
            <a:avLst/>
          </a:prstGeom>
        </p:spPr>
      </p:pic>
    </p:spTree>
    <p:extLst>
      <p:ext uri="{BB962C8B-B14F-4D97-AF65-F5344CB8AC3E}">
        <p14:creationId xmlns:p14="http://schemas.microsoft.com/office/powerpoint/2010/main" val="130219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A7C957-AC5C-A501-653D-0045D8E1F26B}"/>
              </a:ext>
            </a:extLst>
          </p:cNvPr>
          <p:cNvPicPr>
            <a:picLocks noChangeAspect="1"/>
          </p:cNvPicPr>
          <p:nvPr/>
        </p:nvPicPr>
        <p:blipFill>
          <a:blip r:embed="rId2"/>
          <a:stretch>
            <a:fillRect/>
          </a:stretch>
        </p:blipFill>
        <p:spPr>
          <a:xfrm>
            <a:off x="1560534" y="1522094"/>
            <a:ext cx="9070930" cy="3813811"/>
          </a:xfrm>
          <a:prstGeom prst="rect">
            <a:avLst/>
          </a:prstGeom>
        </p:spPr>
      </p:pic>
    </p:spTree>
    <p:extLst>
      <p:ext uri="{BB962C8B-B14F-4D97-AF65-F5344CB8AC3E}">
        <p14:creationId xmlns:p14="http://schemas.microsoft.com/office/powerpoint/2010/main" val="223504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249</Words>
  <Application>Microsoft Office PowerPoint</Application>
  <PresentationFormat>Widescreen</PresentationFormat>
  <Paragraphs>10</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等线</vt:lpstr>
      <vt:lpstr>Arial</vt:lpstr>
      <vt:lpstr>Calibri</vt:lpstr>
      <vt:lpstr>Cambria</vt:lpstr>
      <vt:lpstr>1_Custom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34</cp:revision>
  <dcterms:created xsi:type="dcterms:W3CDTF">2024-02-01T04:48:30Z</dcterms:created>
  <dcterms:modified xsi:type="dcterms:W3CDTF">2026-04-22T09:49:30Z</dcterms:modified>
</cp:coreProperties>
</file>