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78" r:id="rId3"/>
    <p:sldId id="257" r:id="rId4"/>
    <p:sldId id="258" r:id="rId5"/>
    <p:sldId id="267" r:id="rId6"/>
    <p:sldId id="268" r:id="rId7"/>
    <p:sldId id="266" r:id="rId8"/>
    <p:sldId id="284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1FB73-1964-4D40-BFA6-8623BB82E43B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0F8B3-C4A0-48B6-9093-7E41014CFF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7198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8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35F6-330C-9996-3D62-EF1B00720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3CCF8-5C76-4B4F-11DD-3E819B978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D82DB-08C4-7F1F-F787-2F927A44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9B47A-B246-0A60-A526-8265867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C15F-1420-7A02-B0A5-73C18CE2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95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D5E9-39EB-4BF8-E6D5-546BB29B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DB42F-3C9B-5B45-9D8A-05FC47DA7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0C653-9604-79EB-4430-12AE870B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8A660-9234-C604-C04A-BAD6EEB67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79C8D-5D61-51E8-B385-971FD0BF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59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4E6C1A-619A-0663-D580-B76B8224F4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A6337-76A7-DE1A-5331-1FAF66011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960EE-2845-21A3-2424-A65F36B1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78517-AF84-0C12-A3BD-8993D1C4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5C10A-93BD-0B0C-00BD-E5F9B34C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4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F88B-0CBE-F014-4647-E3F83CFD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9388F-BCD9-10FD-B39A-71F10E4BF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35E0-C7B4-7461-5D72-F4608965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1C5ED-CBA1-A755-75FF-01764F37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8816C-A900-F92E-375F-D38DD09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538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E34D-8500-9DF0-9EDC-93CF3070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09F7-EE3F-F1BB-337C-3DDF9F9EE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EC9CD-A74F-89D4-6370-3BE8C7E7C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1578A-4EBB-0FA8-42D0-683915EA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90AB0-76B4-7A8F-5509-151B19D02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12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752C-C9A6-ABF0-DF27-30D1D176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1D41F-93FB-5F40-EBCF-7DE4FF30F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569805-4B23-BBC5-0E24-331EF556D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62864-25C0-C31B-CC1D-B5ABE4043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BC618-3B40-E21C-CE2C-7115214C6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B1CF0-A78B-C2A3-F312-23408771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644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42F06-CB5A-01D0-6541-6E060638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46CC-4C05-EF20-EF77-739C666E2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054C3-8BD2-0F3C-A501-B292AE400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EA991-776E-0AC4-BC91-ACE696459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2A5F3A-A44D-D338-6AD4-88AF0FA36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B3EB4-E2B3-0048-C786-3667FBDA5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232FB-994C-4097-5B23-471AFE1C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E288D-0511-FAD9-C125-BC38D6AB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67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F836-C1EB-4AEA-33C8-CE61AECD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FBED3-3FAF-A5B1-462D-8155C4207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39A82-1DF3-6E81-8FE9-778ADDB8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1151B-CE4A-888F-C89A-E20D364A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0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DB57B4-F7F8-745E-3997-FF874ADEB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5D854-779D-5C72-369B-F00DB544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3D6BB-D652-76A2-2EF5-2BEB5D1E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42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0C7F-2372-394F-A748-7DB186BA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A425F-1A5A-FEC2-CC44-3EC1F82F6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38E58-664D-BA11-2749-7C56E90F4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9681B-C707-2BCB-5F90-E54E4A76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DE2C1-D34E-96F9-BB53-EAD6D018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8F01F-4BAF-07CF-7D2B-92B5719C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932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85438-2359-6628-615D-D4E663C9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D240B-F2EE-20E1-B164-B185CADCD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E7E1C-CEB2-9583-7913-25D5BFAA5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475BC-D63D-0BD7-1D96-49BD84CE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D8831-FFEC-C0AC-4C12-69756454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60E61-A8A3-3624-07D6-D1143668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329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8A3E3-FB4B-7D0F-8910-39359205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86F49-BA6A-B646-7097-4A356388A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14A4D-E94D-EBC7-2434-F06E6AFD8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0441E-004E-48AC-8671-E8D1D9FDC21E}" type="datetimeFigureOut">
              <a:rPr lang="vi-VN" smtClean="0"/>
              <a:t>25/04/2026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4D311-E40E-D40E-F8A5-8150C596F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7A96E-A663-C3CF-6B08-A81390AD9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70E4E-74A5-410B-B2E1-6664B7669C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77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4284308" h="8899793">
                <a:moveTo>
                  <a:pt x="0" y="0"/>
                </a:moveTo>
                <a:lnTo>
                  <a:pt x="14284308" y="0"/>
                </a:lnTo>
                <a:lnTo>
                  <a:pt x="14284308" y="8899794"/>
                </a:lnTo>
                <a:lnTo>
                  <a:pt x="0" y="8899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25" y="5673630"/>
            <a:ext cx="393557" cy="669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8960" y="960120"/>
            <a:ext cx="8029369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3200" y="330200"/>
            <a:ext cx="11887200" cy="6398776"/>
          </a:xfrm>
          <a:prstGeom prst="roundRect">
            <a:avLst>
              <a:gd name="adj" fmla="val 63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Rectangle 2"/>
          <p:cNvSpPr/>
          <p:nvPr/>
        </p:nvSpPr>
        <p:spPr>
          <a:xfrm>
            <a:off x="330200" y="733105"/>
            <a:ext cx="11633199" cy="591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1987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:“Con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ở".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con...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 </a:t>
            </a:r>
          </a:p>
          <a:p>
            <a:pPr algn="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1867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7200" y="86119"/>
            <a:ext cx="6223479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latin typeface="#9Slide03 AmpleSoft" panose="02000000000000000000" pitchFamily="2" charset="0"/>
              </a:rPr>
              <a:t>NGÔI NHÀ CỦA YÊU THƯƠNG</a:t>
            </a:r>
          </a:p>
        </p:txBody>
      </p:sp>
    </p:spTree>
    <p:extLst>
      <p:ext uri="{BB962C8B-B14F-4D97-AF65-F5344CB8AC3E}">
        <p14:creationId xmlns:p14="http://schemas.microsoft.com/office/powerpoint/2010/main" val="10475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</p:sp>
      <p:sp>
        <p:nvSpPr>
          <p:cNvPr id="39" name="Rounded Rectangle 38"/>
          <p:cNvSpPr/>
          <p:nvPr/>
        </p:nvSpPr>
        <p:spPr>
          <a:xfrm>
            <a:off x="393380" y="461637"/>
            <a:ext cx="11443021" cy="6066163"/>
          </a:xfrm>
          <a:prstGeom prst="roundRect">
            <a:avLst>
              <a:gd name="adj" fmla="val 63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4" name="Rectangle 43"/>
          <p:cNvSpPr/>
          <p:nvPr/>
        </p:nvSpPr>
        <p:spPr>
          <a:xfrm>
            <a:off x="1511665" y="861038"/>
            <a:ext cx="9816735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30" indent="-609630" algn="ctr">
              <a:buAutoNum type="arabicPeriod"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26439" y="2530734"/>
            <a:ext cx="10739120" cy="3251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“Con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chội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ở".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</a:p>
        </p:txBody>
      </p:sp>
      <p:sp>
        <p:nvSpPr>
          <p:cNvPr id="40" name="Freeform 2"/>
          <p:cNvSpPr/>
          <p:nvPr/>
        </p:nvSpPr>
        <p:spPr>
          <a:xfrm>
            <a:off x="0" y="-15281"/>
            <a:ext cx="1906718" cy="2084378"/>
          </a:xfrm>
          <a:custGeom>
            <a:avLst/>
            <a:gdLst/>
            <a:ahLst/>
            <a:cxnLst/>
            <a:rect l="l" t="t" r="r" b="b"/>
            <a:pathLst>
              <a:path w="3754755" h="4114800">
                <a:moveTo>
                  <a:pt x="0" y="0"/>
                </a:moveTo>
                <a:lnTo>
                  <a:pt x="3754755" y="0"/>
                </a:lnTo>
                <a:lnTo>
                  <a:pt x="3754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 l="-12888" r="-12888"/>
            </a:stretch>
          </a:blipFill>
        </p:spPr>
      </p:sp>
      <p:sp>
        <p:nvSpPr>
          <p:cNvPr id="38" name="Rounded Rectangle 37"/>
          <p:cNvSpPr/>
          <p:nvPr/>
        </p:nvSpPr>
        <p:spPr>
          <a:xfrm>
            <a:off x="393380" y="461637"/>
            <a:ext cx="11493821" cy="6066163"/>
          </a:xfrm>
          <a:prstGeom prst="roundRect">
            <a:avLst>
              <a:gd name="adj" fmla="val 63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Rectangle 38"/>
          <p:cNvSpPr/>
          <p:nvPr/>
        </p:nvSpPr>
        <p:spPr>
          <a:xfrm>
            <a:off x="2032000" y="685800"/>
            <a:ext cx="873760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2480" y="2463666"/>
            <a:ext cx="10881360" cy="2062103"/>
          </a:xfrm>
          <a:prstGeom prst="rect">
            <a:avLst/>
          </a:prstGeom>
          <a:ln w="5715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</p:sp>
      <p:sp>
        <p:nvSpPr>
          <p:cNvPr id="38" name="Rounded Rectangle 37"/>
          <p:cNvSpPr/>
          <p:nvPr/>
        </p:nvSpPr>
        <p:spPr>
          <a:xfrm>
            <a:off x="393380" y="461637"/>
            <a:ext cx="11493821" cy="6066163"/>
          </a:xfrm>
          <a:prstGeom prst="roundRect">
            <a:avLst>
              <a:gd name="adj" fmla="val 63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Rectangle 38"/>
          <p:cNvSpPr/>
          <p:nvPr/>
        </p:nvSpPr>
        <p:spPr>
          <a:xfrm>
            <a:off x="467360" y="635000"/>
            <a:ext cx="1143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Những câu hỏi dưới đây của người viết thư thể hiện điều gì?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00760" y="1960916"/>
            <a:ext cx="103632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ơi, thế bạn ăn cơm ở đâu? Trời mưa, bạn làm thế nào để khỏi ướt? Những đêm rét như đêm qua, bạn nằm ở đâu mà ngủ? 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5340" y="3992213"/>
            <a:ext cx="8194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</a:p>
        </p:txBody>
      </p:sp>
    </p:spTree>
    <p:extLst>
      <p:ext uri="{BB962C8B-B14F-4D97-AF65-F5344CB8AC3E}">
        <p14:creationId xmlns:p14="http://schemas.microsoft.com/office/powerpoint/2010/main" val="38522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</p:sp>
      <p:sp>
        <p:nvSpPr>
          <p:cNvPr id="38" name="Rounded Rectangle 37"/>
          <p:cNvSpPr/>
          <p:nvPr/>
        </p:nvSpPr>
        <p:spPr>
          <a:xfrm>
            <a:off x="393380" y="461637"/>
            <a:ext cx="11493821" cy="6066163"/>
          </a:xfrm>
          <a:prstGeom prst="roundRect">
            <a:avLst>
              <a:gd name="adj" fmla="val 63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Rectangle 38"/>
          <p:cNvSpPr/>
          <p:nvPr/>
        </p:nvSpPr>
        <p:spPr>
          <a:xfrm>
            <a:off x="145889" y="612697"/>
            <a:ext cx="119002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Người viết thư muốn làm những gì cho bạn nhỏ không nhà? 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061" y="2168902"/>
            <a:ext cx="11988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viết thư muốn xây nhà cho các bạn không có nhà để ở.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</p:sp>
      <p:sp>
        <p:nvSpPr>
          <p:cNvPr id="12" name="Rounded Rectangle 11"/>
          <p:cNvSpPr/>
          <p:nvPr/>
        </p:nvSpPr>
        <p:spPr>
          <a:xfrm>
            <a:off x="393380" y="461637"/>
            <a:ext cx="11493821" cy="6066163"/>
          </a:xfrm>
          <a:prstGeom prst="roundRect">
            <a:avLst>
              <a:gd name="adj" fmla="val 63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Rounded Rectangle 38"/>
          <p:cNvSpPr/>
          <p:nvPr/>
        </p:nvSpPr>
        <p:spPr>
          <a:xfrm>
            <a:off x="1244600" y="737830"/>
            <a:ext cx="9829800" cy="16004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Nêu cảm nghĩ của em về những mong ước của người viết thư. 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740" y="2861083"/>
            <a:ext cx="10637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413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1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1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1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6514" y="1981125"/>
            <a:ext cx="9847136" cy="3977672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defRPr/>
            </a:pPr>
            <a:endParaRPr lang="vi-VN" sz="23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-168073" y="653788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altLang="zh-CN" sz="720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Nội</a:t>
            </a:r>
            <a:r>
              <a:rPr lang="en-US" altLang="zh-CN" sz="7200" dirty="0">
                <a:ln w="28575">
                  <a:solidFill>
                    <a:prstClr val="black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 dung</a:t>
            </a:r>
            <a:endParaRPr lang="zh-CN" altLang="en-US" sz="7200" dirty="0">
              <a:ln w="28575">
                <a:solidFill>
                  <a:prstClr val="black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48" name="文本框 40">
            <a:extLst>
              <a:ext uri="{FF2B5EF4-FFF2-40B4-BE49-F238E27FC236}">
                <a16:creationId xmlns:a16="http://schemas.microsoft.com/office/drawing/2014/main" id="{D2A0FFC3-DD0C-D576-6C42-AAB6BBD22D5C}"/>
              </a:ext>
            </a:extLst>
          </p:cNvPr>
          <p:cNvSpPr txBox="1"/>
          <p:nvPr/>
        </p:nvSpPr>
        <p:spPr>
          <a:xfrm>
            <a:off x="561590" y="2109751"/>
            <a:ext cx="79931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15"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Qua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02" y="1920910"/>
            <a:ext cx="43243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921</Words>
  <Application>Microsoft Office PowerPoint</Application>
  <PresentationFormat>Widescreen</PresentationFormat>
  <Paragraphs>28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宋体</vt:lpstr>
      <vt:lpstr>#9Slide03 AmpleSoft</vt:lpstr>
      <vt:lpstr>Arial</vt:lpstr>
      <vt:lpstr>Calibri</vt:lpstr>
      <vt:lpstr>Calibri Light</vt:lpstr>
      <vt:lpstr>Cambria</vt:lpstr>
      <vt:lpstr>等线</vt:lpstr>
      <vt:lpstr>SVN-Yahoo</vt:lpstr>
      <vt:lpstr>Times New Roman</vt:lpstr>
      <vt:lpstr>胡晓波男神体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Thu Vu</cp:lastModifiedBy>
  <cp:revision>22</cp:revision>
  <dcterms:created xsi:type="dcterms:W3CDTF">2025-04-30T01:01:21Z</dcterms:created>
  <dcterms:modified xsi:type="dcterms:W3CDTF">2026-04-25T01:37:19Z</dcterms:modified>
</cp:coreProperties>
</file>