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9"/>
  </p:notesMasterIdLst>
  <p:sldIdLst>
    <p:sldId id="333" r:id="rId4"/>
    <p:sldId id="334" r:id="rId5"/>
    <p:sldId id="270" r:id="rId6"/>
    <p:sldId id="280" r:id="rId7"/>
    <p:sldId id="35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107" d="100"/>
          <a:sy n="107" d="100"/>
        </p:scale>
        <p:origin x="7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CA19-1911-49FF-91E8-9CA420771DC1}" type="datetimeFigureOut">
              <a:rPr lang="en-US" smtClean="0"/>
              <a:t>4/25/2026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0E0D-C8C4-49D9-9E83-A0D645DC77E2}" type="slidenum">
              <a:rPr lang="en-US" smtClean="0"/>
              <a:t>‹#›</a:t>
            </a:fld>
            <a:endParaRPr lang="en-US"/>
          </a:p>
        </p:txBody>
      </p:sp>
    </p:spTree>
    <p:extLst>
      <p:ext uri="{BB962C8B-B14F-4D97-AF65-F5344CB8AC3E}">
        <p14:creationId xmlns:p14="http://schemas.microsoft.com/office/powerpoint/2010/main" val="303282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69139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4109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9146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60298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50598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4200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8695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062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4217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73963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5344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694889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94904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pPr/>
              <a:t>25/04/2026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pPr/>
              <a:t>‹#›</a:t>
            </a:fld>
            <a:endParaRPr lang="en-GB"/>
          </a:p>
        </p:txBody>
      </p:sp>
    </p:spTree>
    <p:extLst>
      <p:ext uri="{BB962C8B-B14F-4D97-AF65-F5344CB8AC3E}">
        <p14:creationId xmlns:p14="http://schemas.microsoft.com/office/powerpoint/2010/main" val="4152026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184"/>
        <p:cNvGrpSpPr/>
        <p:nvPr/>
      </p:nvGrpSpPr>
      <p:grpSpPr>
        <a:xfrm>
          <a:off x="0" y="0"/>
          <a:ext cx="0" cy="0"/>
          <a:chOff x="0" y="0"/>
          <a:chExt cx="0" cy="0"/>
        </a:xfrm>
      </p:grpSpPr>
      <p:grpSp>
        <p:nvGrpSpPr>
          <p:cNvPr id="185" name="Google Shape;185;p19"/>
          <p:cNvGrpSpPr/>
          <p:nvPr/>
        </p:nvGrpSpPr>
        <p:grpSpPr>
          <a:xfrm>
            <a:off x="-203213" y="0"/>
            <a:ext cx="12451880" cy="6961931"/>
            <a:chOff x="-152410" y="0"/>
            <a:chExt cx="9338910" cy="5221448"/>
          </a:xfrm>
        </p:grpSpPr>
        <p:sp>
          <p:nvSpPr>
            <p:cNvPr id="186" name="Google Shape;186;p1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nvGrpSpPr>
            <p:cNvPr id="187" name="Google Shape;187;p19"/>
            <p:cNvGrpSpPr/>
            <p:nvPr/>
          </p:nvGrpSpPr>
          <p:grpSpPr>
            <a:xfrm>
              <a:off x="524811" y="1775715"/>
              <a:ext cx="8661689" cy="3445733"/>
              <a:chOff x="524811" y="1775715"/>
              <a:chExt cx="8661689" cy="3445733"/>
            </a:xfrm>
          </p:grpSpPr>
          <p:sp>
            <p:nvSpPr>
              <p:cNvPr id="188" name="Google Shape;188;p1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189" name="Google Shape;189;p1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0" name="Google Shape;190;p1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1" name="Google Shape;191;p19"/>
          <p:cNvSpPr txBox="1">
            <a:spLocks noGrp="1"/>
          </p:cNvSpPr>
          <p:nvPr>
            <p:ph type="subTitle" idx="1"/>
          </p:nvPr>
        </p:nvSpPr>
        <p:spPr>
          <a:xfrm>
            <a:off x="951800" y="3405000"/>
            <a:ext cx="1712000" cy="111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394">
                <a:latin typeface="Black Han Sans"/>
                <a:ea typeface="Black Han Sans"/>
                <a:cs typeface="Black Han Sans"/>
                <a:sym typeface="Black Han Sans"/>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192" name="Google Shape;192;p19"/>
          <p:cNvSpPr txBox="1">
            <a:spLocks noGrp="1"/>
          </p:cNvSpPr>
          <p:nvPr>
            <p:ph type="body" idx="2"/>
          </p:nvPr>
        </p:nvSpPr>
        <p:spPr>
          <a:xfrm>
            <a:off x="951800" y="4517000"/>
            <a:ext cx="4214400" cy="1449600"/>
          </a:xfrm>
          <a:prstGeom prst="rect">
            <a:avLst/>
          </a:prstGeom>
        </p:spPr>
        <p:txBody>
          <a:bodyPr spcFirstLastPara="1" wrap="square" lIns="91425" tIns="91425" rIns="91425" bIns="91425" anchor="t" anchorCtr="0">
            <a:noAutofit/>
          </a:bodyPr>
          <a:lstStyle>
            <a:lvl1pPr marL="608076" lvl="0" indent="-422275" rtl="0">
              <a:spcBef>
                <a:spcPts val="0"/>
              </a:spcBef>
              <a:spcAft>
                <a:spcPts val="0"/>
              </a:spcAft>
              <a:buSzPts val="1400"/>
              <a:buChar char="●"/>
              <a:defRPr sz="2128"/>
            </a:lvl1pPr>
            <a:lvl2pPr marL="1216152" lvl="1" indent="-422275" rtl="0">
              <a:spcBef>
                <a:spcPts val="2128"/>
              </a:spcBef>
              <a:spcAft>
                <a:spcPts val="0"/>
              </a:spcAft>
              <a:buSzPts val="1400"/>
              <a:buChar char="○"/>
              <a:defRPr/>
            </a:lvl2pPr>
            <a:lvl3pPr marL="1824228" lvl="2" indent="-422275" rtl="0">
              <a:spcBef>
                <a:spcPts val="2128"/>
              </a:spcBef>
              <a:spcAft>
                <a:spcPts val="0"/>
              </a:spcAft>
              <a:buSzPts val="1400"/>
              <a:buChar char="■"/>
              <a:defRPr/>
            </a:lvl3pPr>
            <a:lvl4pPr marL="2432304" lvl="3" indent="-422275" rtl="0">
              <a:spcBef>
                <a:spcPts val="2128"/>
              </a:spcBef>
              <a:spcAft>
                <a:spcPts val="0"/>
              </a:spcAft>
              <a:buSzPts val="1400"/>
              <a:buChar char="●"/>
              <a:defRPr/>
            </a:lvl4pPr>
            <a:lvl5pPr marL="3040380" lvl="4" indent="-422275" rtl="0">
              <a:spcBef>
                <a:spcPts val="2128"/>
              </a:spcBef>
              <a:spcAft>
                <a:spcPts val="0"/>
              </a:spcAft>
              <a:buSzPts val="1400"/>
              <a:buChar char="○"/>
              <a:defRPr/>
            </a:lvl5pPr>
            <a:lvl6pPr marL="3648456" lvl="5" indent="-422275" rtl="0">
              <a:spcBef>
                <a:spcPts val="2128"/>
              </a:spcBef>
              <a:spcAft>
                <a:spcPts val="0"/>
              </a:spcAft>
              <a:buSzPts val="1400"/>
              <a:buChar char="■"/>
              <a:defRPr/>
            </a:lvl6pPr>
            <a:lvl7pPr marL="4256532" lvl="6" indent="-422275" rtl="0">
              <a:spcBef>
                <a:spcPts val="2128"/>
              </a:spcBef>
              <a:spcAft>
                <a:spcPts val="0"/>
              </a:spcAft>
              <a:buSzPts val="1400"/>
              <a:buChar char="●"/>
              <a:defRPr/>
            </a:lvl7pPr>
            <a:lvl8pPr marL="4864608" lvl="7" indent="-422275" rtl="0">
              <a:spcBef>
                <a:spcPts val="2128"/>
              </a:spcBef>
              <a:spcAft>
                <a:spcPts val="0"/>
              </a:spcAft>
              <a:buSzPts val="1400"/>
              <a:buChar char="○"/>
              <a:defRPr/>
            </a:lvl8pPr>
            <a:lvl9pPr marL="5472684" lvl="8" indent="-422275" rtl="0">
              <a:spcBef>
                <a:spcPts val="2128"/>
              </a:spcBef>
              <a:spcAft>
                <a:spcPts val="2128"/>
              </a:spcAft>
              <a:buSzPts val="1400"/>
              <a:buChar char="■"/>
              <a:defRPr/>
            </a:lvl9pPr>
          </a:lstStyle>
          <a:p>
            <a:endParaRPr/>
          </a:p>
        </p:txBody>
      </p:sp>
      <p:sp>
        <p:nvSpPr>
          <p:cNvPr id="193" name="Google Shape;193;p19"/>
          <p:cNvSpPr txBox="1">
            <a:spLocks noGrp="1"/>
          </p:cNvSpPr>
          <p:nvPr>
            <p:ph type="title"/>
          </p:nvPr>
        </p:nvSpPr>
        <p:spPr>
          <a:xfrm>
            <a:off x="951800" y="593367"/>
            <a:ext cx="905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2606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2026/4/25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3408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2026/4/25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3841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9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37077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6662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0767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49940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4791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1122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4/25/2026</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73587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4/25/2026</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1444844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12136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1DAD896-F8B7-5D3D-317E-2D2188596B6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2411075" y="180975"/>
            <a:ext cx="1257300" cy="1257300"/>
          </a:xfrm>
          <a:prstGeom prst="rect">
            <a:avLst/>
          </a:prstGeom>
        </p:spPr>
      </p:pic>
    </p:spTree>
    <p:extLst>
      <p:ext uri="{BB962C8B-B14F-4D97-AF65-F5344CB8AC3E}">
        <p14:creationId xmlns:p14="http://schemas.microsoft.com/office/powerpoint/2010/main" val="1608292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slide" Target="slide1.xml"/><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slide" Target="slide1.xml"/><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Bird GIFs - Get the best GIF on GIPHY">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711850-9295-1E15-C86C-D9ADB8782B9C}"/>
              </a:ext>
            </a:extLst>
          </p:cNvPr>
          <p:cNvSpPr/>
          <p:nvPr/>
        </p:nvSpPr>
        <p:spPr>
          <a:xfrm>
            <a:off x="5137184" y="2070271"/>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D990DA54-11D9-6500-93F5-3BD713E90F38}"/>
              </a:ext>
            </a:extLst>
          </p:cNvPr>
          <p:cNvSpPr/>
          <p:nvPr/>
        </p:nvSpPr>
        <p:spPr>
          <a:xfrm>
            <a:off x="5137184" y="352251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B.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sống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E3BD7443-3E9F-171A-A339-5FC57EE38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7572" y="2301742"/>
            <a:ext cx="796700" cy="781372"/>
          </a:xfrm>
          <a:prstGeom prst="rect">
            <a:avLst/>
          </a:prstGeom>
          <a:noFill/>
        </p:spPr>
      </p:pic>
      <p:pic>
        <p:nvPicPr>
          <p:cNvPr id="8" name="Picture 7">
            <a:extLst>
              <a:ext uri="{FF2B5EF4-FFF2-40B4-BE49-F238E27FC236}">
                <a16:creationId xmlns:a16="http://schemas.microsoft.com/office/drawing/2014/main" id="{8E06B84C-857A-0BB5-2633-D399DE3BC3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7573" y="3771840"/>
            <a:ext cx="806143" cy="776989"/>
          </a:xfrm>
          <a:prstGeom prst="rect">
            <a:avLst/>
          </a:prstGeom>
          <a:noFill/>
        </p:spPr>
      </p:pic>
      <p:sp>
        <p:nvSpPr>
          <p:cNvPr id="13" name="Rectangle 12">
            <a:extLst>
              <a:ext uri="{FF2B5EF4-FFF2-40B4-BE49-F238E27FC236}">
                <a16:creationId xmlns:a16="http://schemas.microsoft.com/office/drawing/2014/main" id="{B108A3C2-378A-4CB5-BCC6-18818B9106BF}"/>
              </a:ext>
            </a:extLst>
          </p:cNvPr>
          <p:cNvSpPr/>
          <p:nvPr/>
        </p:nvSpPr>
        <p:spPr>
          <a:xfrm>
            <a:off x="5137184" y="500607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giữ</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gìn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phát</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huy</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bản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sắc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09648B47-CDAB-EC62-66A3-F15D11F4B8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7573" y="5142879"/>
            <a:ext cx="806143" cy="776989"/>
          </a:xfrm>
          <a:prstGeom prst="rect">
            <a:avLst/>
          </a:prstGeom>
          <a:noFill/>
        </p:spPr>
      </p:pic>
      <p:sp>
        <p:nvSpPr>
          <p:cNvPr id="15" name="Rectangle: Rounded Corners 14">
            <a:extLst>
              <a:ext uri="{FF2B5EF4-FFF2-40B4-BE49-F238E27FC236}">
                <a16:creationId xmlns:a16="http://schemas.microsoft.com/office/drawing/2014/main" id="{63E740F1-9044-86D9-1261-B34A66A5CE3D}"/>
              </a:ext>
            </a:extLst>
          </p:cNvPr>
          <p:cNvSpPr/>
          <p:nvPr/>
        </p:nvSpPr>
        <p:spPr>
          <a:xfrm>
            <a:off x="1125805" y="198025"/>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spTree>
    <p:extLst>
      <p:ext uri="{BB962C8B-B14F-4D97-AF65-F5344CB8AC3E}">
        <p14:creationId xmlns:p14="http://schemas.microsoft.com/office/powerpoint/2010/main" val="1035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5"/>
                                        </p:tgtEl>
                                        <p:attrNameLst>
                                          <p:attrName>fillcolor</p:attrName>
                                        </p:attrNameLst>
                                      </p:cBhvr>
                                      <p:to>
                                        <a:schemeClr val="bg2"/>
                                      </p:to>
                                    </p:animClr>
                                    <p:set>
                                      <p:cBhvr>
                                        <p:cTn id="28" dur="250" fill="hold"/>
                                        <p:tgtEl>
                                          <p:spTgt spid="5"/>
                                        </p:tgtEl>
                                        <p:attrNameLst>
                                          <p:attrName>fill.type</p:attrName>
                                        </p:attrNameLst>
                                      </p:cBhvr>
                                      <p:to>
                                        <p:strVal val="solid"/>
                                      </p:to>
                                    </p:set>
                                    <p:set>
                                      <p:cBhvr>
                                        <p:cTn id="29" dur="25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5"/>
                                        </p:tgtEl>
                                        <p:attrNameLst>
                                          <p:attrName>fillcolor</p:attrName>
                                        </p:attrNameLst>
                                      </p:cBhvr>
                                      <p:to>
                                        <a:srgbClr val="FFFF00"/>
                                      </p:to>
                                    </p:animClr>
                                    <p:set>
                                      <p:cBhvr>
                                        <p:cTn id="32" dur="250" fill="hold"/>
                                        <p:tgtEl>
                                          <p:spTgt spid="5"/>
                                        </p:tgtEl>
                                        <p:attrNameLst>
                                          <p:attrName>fill.type</p:attrName>
                                        </p:attrNameLst>
                                      </p:cBhvr>
                                      <p:to>
                                        <p:strVal val="solid"/>
                                      </p:to>
                                    </p:set>
                                    <p:set>
                                      <p:cBhvr>
                                        <p:cTn id="33" dur="250" fill="hold"/>
                                        <p:tgtEl>
                                          <p:spTgt spid="5"/>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p:cTn id="36" dur="250" fill="hold"/>
                                        <p:tgtEl>
                                          <p:spTgt spid="7"/>
                                        </p:tgtEl>
                                        <p:attrNameLst>
                                          <p:attrName>ppt_w</p:attrName>
                                        </p:attrNameLst>
                                      </p:cBhvr>
                                      <p:tavLst>
                                        <p:tav tm="0">
                                          <p:val>
                                            <p:strVal val="4*#ppt_w"/>
                                          </p:val>
                                        </p:tav>
                                        <p:tav tm="100000">
                                          <p:val>
                                            <p:strVal val="#ppt_w"/>
                                          </p:val>
                                        </p:tav>
                                      </p:tavLst>
                                    </p:anim>
                                    <p:anim calcmode="lin" valueType="num">
                                      <p:cBhvr>
                                        <p:cTn id="37"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6"/>
                                        </p:tgtEl>
                                        <p:attrNameLst>
                                          <p:attrName>fillcolor</p:attrName>
                                        </p:attrNameLst>
                                      </p:cBhvr>
                                      <p:to>
                                        <a:schemeClr val="accent1"/>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6"/>
                                        </p:tgtEl>
                                        <p:attrNameLst>
                                          <p:attrName>fillcolor</p:attrName>
                                        </p:attrNameLst>
                                      </p:cBhvr>
                                      <p:to>
                                        <a:schemeClr val="accent1"/>
                                      </p:to>
                                    </p:animClr>
                                    <p:set>
                                      <p:cBhvr>
                                        <p:cTn id="47" dur="250" fill="hold"/>
                                        <p:tgtEl>
                                          <p:spTgt spid="6"/>
                                        </p:tgtEl>
                                        <p:attrNameLst>
                                          <p:attrName>fill.type</p:attrName>
                                        </p:attrNameLst>
                                      </p:cBhvr>
                                      <p:to>
                                        <p:strVal val="solid"/>
                                      </p:to>
                                    </p:set>
                                    <p:set>
                                      <p:cBhvr>
                                        <p:cTn id="48" dur="250" fill="hold"/>
                                        <p:tgtEl>
                                          <p:spTgt spid="6"/>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8"/>
                                        </p:tgtEl>
                                        <p:attrNameLst>
                                          <p:attrName>style.visibility</p:attrName>
                                        </p:attrNameLst>
                                      </p:cBhvr>
                                      <p:to>
                                        <p:strVal val="visible"/>
                                      </p:to>
                                    </p:set>
                                    <p:anim calcmode="lin" valueType="num">
                                      <p:cBhvr>
                                        <p:cTn id="51" dur="250" fill="hold"/>
                                        <p:tgtEl>
                                          <p:spTgt spid="8"/>
                                        </p:tgtEl>
                                        <p:attrNameLst>
                                          <p:attrName>ppt_w</p:attrName>
                                        </p:attrNameLst>
                                      </p:cBhvr>
                                      <p:tavLst>
                                        <p:tav tm="0">
                                          <p:val>
                                            <p:strVal val="4*#ppt_w"/>
                                          </p:val>
                                        </p:tav>
                                        <p:tav tm="100000">
                                          <p:val>
                                            <p:strVal val="#ppt_w"/>
                                          </p:val>
                                        </p:tav>
                                      </p:tavLst>
                                    </p:anim>
                                    <p:anim calcmode="lin" valueType="num">
                                      <p:cBhvr>
                                        <p:cTn id="5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3"/>
                                        </p:tgtEl>
                                        <p:attrNameLst>
                                          <p:attrName>fillcolor</p:attrName>
                                        </p:attrNameLst>
                                      </p:cBhvr>
                                      <p:to>
                                        <a:schemeClr val="accent1"/>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3"/>
                                        </p:tgtEl>
                                        <p:attrNameLst>
                                          <p:attrName>fillcolor</p:attrName>
                                        </p:attrNameLst>
                                      </p:cBhvr>
                                      <p:to>
                                        <a:schemeClr val="accent1"/>
                                      </p:to>
                                    </p:animClr>
                                    <p:set>
                                      <p:cBhvr>
                                        <p:cTn id="62" dur="250" fill="hold"/>
                                        <p:tgtEl>
                                          <p:spTgt spid="13"/>
                                        </p:tgtEl>
                                        <p:attrNameLst>
                                          <p:attrName>fill.type</p:attrName>
                                        </p:attrNameLst>
                                      </p:cBhvr>
                                      <p:to>
                                        <p:strVal val="solid"/>
                                      </p:to>
                                    </p:set>
                                    <p:set>
                                      <p:cBhvr>
                                        <p:cTn id="63" dur="250" fill="hold"/>
                                        <p:tgtEl>
                                          <p:spTgt spid="1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250" fill="hold"/>
                                        <p:tgtEl>
                                          <p:spTgt spid="14"/>
                                        </p:tgtEl>
                                        <p:attrNameLst>
                                          <p:attrName>ppt_w</p:attrName>
                                        </p:attrNameLst>
                                      </p:cBhvr>
                                      <p:tavLst>
                                        <p:tav tm="0">
                                          <p:val>
                                            <p:strVal val="4*#ppt_w"/>
                                          </p:val>
                                        </p:tav>
                                        <p:tav tm="100000">
                                          <p:val>
                                            <p:strVal val="#ppt_w"/>
                                          </p:val>
                                        </p:tav>
                                      </p:tavLst>
                                    </p:anim>
                                    <p:anim calcmode="lin" valueType="num">
                                      <p:cBhvr>
                                        <p:cTn id="6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Bird GIFs - Get the best GIF on GIPHY">
            <a:hlinkClick r:id="rId5" action="ppaction://hlinksldjump"/>
            <a:extLst>
              <a:ext uri="{FF2B5EF4-FFF2-40B4-BE49-F238E27FC236}">
                <a16:creationId xmlns:a16="http://schemas.microsoft.com/office/drawing/2014/main" id="{0AFE4DD3-7DE1-063B-F639-D3368F38264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8281E9-ACBD-FA11-7AB0-CE5A7A632AA4}"/>
              </a:ext>
            </a:extLst>
          </p:cNvPr>
          <p:cNvSpPr/>
          <p:nvPr/>
        </p:nvSpPr>
        <p:spPr>
          <a:xfrm>
            <a:off x="5525468" y="2327446"/>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khai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sinh</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và</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có</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quốc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tịch</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9770294D-6D98-CA6D-64CE-11E17CD4C492}"/>
              </a:ext>
            </a:extLst>
          </p:cNvPr>
          <p:cNvSpPr/>
          <p:nvPr/>
        </p:nvSpPr>
        <p:spPr>
          <a:xfrm>
            <a:off x="5525468" y="377969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giáo dục, học tập</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53CC21D0-3597-A123-0A42-542FC1A667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85856" y="2558917"/>
            <a:ext cx="796700" cy="781372"/>
          </a:xfrm>
          <a:prstGeom prst="rect">
            <a:avLst/>
          </a:prstGeom>
          <a:noFill/>
        </p:spPr>
      </p:pic>
      <p:pic>
        <p:nvPicPr>
          <p:cNvPr id="21" name="Picture 20">
            <a:extLst>
              <a:ext uri="{FF2B5EF4-FFF2-40B4-BE49-F238E27FC236}">
                <a16:creationId xmlns:a16="http://schemas.microsoft.com/office/drawing/2014/main" id="{A1C26274-2C93-C78F-0A3E-26FEE3B285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85857" y="4029015"/>
            <a:ext cx="806143" cy="776989"/>
          </a:xfrm>
          <a:prstGeom prst="rect">
            <a:avLst/>
          </a:prstGeom>
          <a:noFill/>
        </p:spPr>
      </p:pic>
      <p:sp>
        <p:nvSpPr>
          <p:cNvPr id="22" name="Rectangle 21">
            <a:extLst>
              <a:ext uri="{FF2B5EF4-FFF2-40B4-BE49-F238E27FC236}">
                <a16:creationId xmlns:a16="http://schemas.microsoft.com/office/drawing/2014/main" id="{92D6A417-FDCF-F9E7-D545-B8D05525E0C7}"/>
              </a:ext>
            </a:extLst>
          </p:cNvPr>
          <p:cNvSpPr/>
          <p:nvPr/>
        </p:nvSpPr>
        <p:spPr>
          <a:xfrm>
            <a:off x="5525468" y="526325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5B71409C-91C0-2081-D701-5D2D04D975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85857" y="5400054"/>
            <a:ext cx="806143" cy="776989"/>
          </a:xfrm>
          <a:prstGeom prst="rect">
            <a:avLst/>
          </a:prstGeom>
          <a:noFill/>
        </p:spPr>
      </p:pic>
      <p:sp>
        <p:nvSpPr>
          <p:cNvPr id="24" name="Rectangle: Rounded Corners 23">
            <a:extLst>
              <a:ext uri="{FF2B5EF4-FFF2-40B4-BE49-F238E27FC236}">
                <a16:creationId xmlns:a16="http://schemas.microsoft.com/office/drawing/2014/main" id="{530FB632-B8CE-4873-E40B-7E62AC58A454}"/>
              </a:ext>
            </a:extLst>
          </p:cNvPr>
          <p:cNvSpPr/>
          <p:nvPr/>
        </p:nvSpPr>
        <p:spPr>
          <a:xfrm>
            <a:off x="1173430" y="484860"/>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spTree>
    <p:extLst>
      <p:ext uri="{BB962C8B-B14F-4D97-AF65-F5344CB8AC3E}">
        <p14:creationId xmlns:p14="http://schemas.microsoft.com/office/powerpoint/2010/main" val="35626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strVal val="#ppt_w*0.70"/>
                                          </p:val>
                                        </p:tav>
                                        <p:tav tm="100000">
                                          <p:val>
                                            <p:strVal val="#ppt_w"/>
                                          </p:val>
                                        </p:tav>
                                      </p:tavLst>
                                    </p:anim>
                                    <p:anim calcmode="lin" valueType="num">
                                      <p:cBhvr>
                                        <p:cTn id="11" dur="1000" fill="hold"/>
                                        <p:tgtEl>
                                          <p:spTgt spid="18"/>
                                        </p:tgtEl>
                                        <p:attrNameLst>
                                          <p:attrName>ppt_h</p:attrName>
                                        </p:attrNameLst>
                                      </p:cBhvr>
                                      <p:tavLst>
                                        <p:tav tm="0">
                                          <p:val>
                                            <p:strVal val="#ppt_h"/>
                                          </p:val>
                                        </p:tav>
                                        <p:tav tm="100000">
                                          <p:val>
                                            <p:strVal val="#ppt_h"/>
                                          </p:val>
                                        </p:tav>
                                      </p:tavLst>
                                    </p:anim>
                                    <p:animEffect transition="in" filter="fade">
                                      <p:cBhvr>
                                        <p:cTn id="12" dur="1000"/>
                                        <p:tgtEl>
                                          <p:spTgt spid="1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strVal val="#ppt_w*0.70"/>
                                          </p:val>
                                        </p:tav>
                                        <p:tav tm="100000">
                                          <p:val>
                                            <p:strVal val="#ppt_w"/>
                                          </p:val>
                                        </p:tav>
                                      </p:tavLst>
                                    </p:anim>
                                    <p:anim calcmode="lin" valueType="num">
                                      <p:cBhvr>
                                        <p:cTn id="16" dur="1000" fill="hold"/>
                                        <p:tgtEl>
                                          <p:spTgt spid="19"/>
                                        </p:tgtEl>
                                        <p:attrNameLst>
                                          <p:attrName>ppt_h</p:attrName>
                                        </p:attrNameLst>
                                      </p:cBhvr>
                                      <p:tavLst>
                                        <p:tav tm="0">
                                          <p:val>
                                            <p:strVal val="#ppt_h"/>
                                          </p:val>
                                        </p:tav>
                                        <p:tav tm="100000">
                                          <p:val>
                                            <p:strVal val="#ppt_h"/>
                                          </p:val>
                                        </p:tav>
                                      </p:tavLst>
                                    </p:anim>
                                    <p:animEffect transition="in" filter="fade">
                                      <p:cBhvr>
                                        <p:cTn id="17" dur="1000"/>
                                        <p:tgtEl>
                                          <p:spTgt spid="1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ppt_w</p:attrName>
                                        </p:attrNameLst>
                                      </p:cBhvr>
                                      <p:tavLst>
                                        <p:tav tm="0">
                                          <p:val>
                                            <p:strVal val="#ppt_w*0.70"/>
                                          </p:val>
                                        </p:tav>
                                        <p:tav tm="100000">
                                          <p:val>
                                            <p:strVal val="#ppt_w"/>
                                          </p:val>
                                        </p:tav>
                                      </p:tavLst>
                                    </p:anim>
                                    <p:anim calcmode="lin" valueType="num">
                                      <p:cBhvr>
                                        <p:cTn id="21" dur="1000" fill="hold"/>
                                        <p:tgtEl>
                                          <p:spTgt spid="22"/>
                                        </p:tgtEl>
                                        <p:attrNameLst>
                                          <p:attrName>ppt_h</p:attrName>
                                        </p:attrNameLst>
                                      </p:cBhvr>
                                      <p:tavLst>
                                        <p:tav tm="0">
                                          <p:val>
                                            <p:strVal val="#ppt_h"/>
                                          </p:val>
                                        </p:tav>
                                        <p:tav tm="100000">
                                          <p:val>
                                            <p:strVal val="#ppt_h"/>
                                          </p:val>
                                        </p:tav>
                                      </p:tavLst>
                                    </p:anim>
                                    <p:animEffect transition="in" filter="fade">
                                      <p:cBhvr>
                                        <p:cTn id="2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8"/>
                                        </p:tgtEl>
                                        <p:attrNameLst>
                                          <p:attrName>fillcolor</p:attrName>
                                        </p:attrNameLst>
                                      </p:cBhvr>
                                      <p:to>
                                        <a:schemeClr val="bg2"/>
                                      </p:to>
                                    </p:animClr>
                                    <p:set>
                                      <p:cBhvr>
                                        <p:cTn id="28" dur="250" fill="hold"/>
                                        <p:tgtEl>
                                          <p:spTgt spid="18"/>
                                        </p:tgtEl>
                                        <p:attrNameLst>
                                          <p:attrName>fill.type</p:attrName>
                                        </p:attrNameLst>
                                      </p:cBhvr>
                                      <p:to>
                                        <p:strVal val="solid"/>
                                      </p:to>
                                    </p:set>
                                    <p:set>
                                      <p:cBhvr>
                                        <p:cTn id="29" dur="25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8"/>
                                        </p:tgtEl>
                                        <p:attrNameLst>
                                          <p:attrName>fillcolor</p:attrName>
                                        </p:attrNameLst>
                                      </p:cBhvr>
                                      <p:to>
                                        <a:srgbClr val="FFFF00"/>
                                      </p:to>
                                    </p:animClr>
                                    <p:set>
                                      <p:cBhvr>
                                        <p:cTn id="32" dur="250" fill="hold"/>
                                        <p:tgtEl>
                                          <p:spTgt spid="18"/>
                                        </p:tgtEl>
                                        <p:attrNameLst>
                                          <p:attrName>fill.type</p:attrName>
                                        </p:attrNameLst>
                                      </p:cBhvr>
                                      <p:to>
                                        <p:strVal val="solid"/>
                                      </p:to>
                                    </p:set>
                                    <p:set>
                                      <p:cBhvr>
                                        <p:cTn id="33" dur="250" fill="hold"/>
                                        <p:tgtEl>
                                          <p:spTgt spid="18"/>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50" fill="hold"/>
                                        <p:tgtEl>
                                          <p:spTgt spid="20"/>
                                        </p:tgtEl>
                                        <p:attrNameLst>
                                          <p:attrName>ppt_w</p:attrName>
                                        </p:attrNameLst>
                                      </p:cBhvr>
                                      <p:tavLst>
                                        <p:tav tm="0">
                                          <p:val>
                                            <p:strVal val="4*#ppt_w"/>
                                          </p:val>
                                        </p:tav>
                                        <p:tav tm="100000">
                                          <p:val>
                                            <p:strVal val="#ppt_w"/>
                                          </p:val>
                                        </p:tav>
                                      </p:tavLst>
                                    </p:anim>
                                    <p:anim calcmode="lin" valueType="num">
                                      <p:cBhvr>
                                        <p:cTn id="3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9"/>
                                        </p:tgtEl>
                                        <p:attrNameLst>
                                          <p:attrName>fillcolor</p:attrName>
                                        </p:attrNameLst>
                                      </p:cBhvr>
                                      <p:to>
                                        <a:schemeClr val="accent1"/>
                                      </p:to>
                                    </p:animClr>
                                    <p:set>
                                      <p:cBhvr>
                                        <p:cTn id="43" dur="250" fill="hold"/>
                                        <p:tgtEl>
                                          <p:spTgt spid="19"/>
                                        </p:tgtEl>
                                        <p:attrNameLst>
                                          <p:attrName>fill.type</p:attrName>
                                        </p:attrNameLst>
                                      </p:cBhvr>
                                      <p:to>
                                        <p:strVal val="solid"/>
                                      </p:to>
                                    </p:set>
                                    <p:set>
                                      <p:cBhvr>
                                        <p:cTn id="44" dur="25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9"/>
                                        </p:tgtEl>
                                        <p:attrNameLst>
                                          <p:attrName>fillcolor</p:attrName>
                                        </p:attrNameLst>
                                      </p:cBhvr>
                                      <p:to>
                                        <a:schemeClr val="accent1"/>
                                      </p:to>
                                    </p:animClr>
                                    <p:set>
                                      <p:cBhvr>
                                        <p:cTn id="47" dur="250" fill="hold"/>
                                        <p:tgtEl>
                                          <p:spTgt spid="19"/>
                                        </p:tgtEl>
                                        <p:attrNameLst>
                                          <p:attrName>fill.type</p:attrName>
                                        </p:attrNameLst>
                                      </p:cBhvr>
                                      <p:to>
                                        <p:strVal val="solid"/>
                                      </p:to>
                                    </p:set>
                                    <p:set>
                                      <p:cBhvr>
                                        <p:cTn id="48" dur="250" fill="hold"/>
                                        <p:tgtEl>
                                          <p:spTgt spid="19"/>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50" fill="hold"/>
                                        <p:tgtEl>
                                          <p:spTgt spid="21"/>
                                        </p:tgtEl>
                                        <p:attrNameLst>
                                          <p:attrName>ppt_w</p:attrName>
                                        </p:attrNameLst>
                                      </p:cBhvr>
                                      <p:tavLst>
                                        <p:tav tm="0">
                                          <p:val>
                                            <p:strVal val="4*#ppt_w"/>
                                          </p:val>
                                        </p:tav>
                                        <p:tav tm="100000">
                                          <p:val>
                                            <p:strVal val="#ppt_w"/>
                                          </p:val>
                                        </p:tav>
                                      </p:tavLst>
                                    </p:anim>
                                    <p:anim calcmode="lin" valueType="num">
                                      <p:cBhvr>
                                        <p:cTn id="52"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22"/>
                                        </p:tgtEl>
                                        <p:attrNameLst>
                                          <p:attrName>fillcolor</p:attrName>
                                        </p:attrNameLst>
                                      </p:cBhvr>
                                      <p:to>
                                        <a:schemeClr val="accent1"/>
                                      </p:to>
                                    </p:animClr>
                                    <p:set>
                                      <p:cBhvr>
                                        <p:cTn id="58" dur="250" fill="hold"/>
                                        <p:tgtEl>
                                          <p:spTgt spid="22"/>
                                        </p:tgtEl>
                                        <p:attrNameLst>
                                          <p:attrName>fill.type</p:attrName>
                                        </p:attrNameLst>
                                      </p:cBhvr>
                                      <p:to>
                                        <p:strVal val="solid"/>
                                      </p:to>
                                    </p:set>
                                    <p:set>
                                      <p:cBhvr>
                                        <p:cTn id="59" dur="250" fill="hold"/>
                                        <p:tgtEl>
                                          <p:spTgt spid="2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22"/>
                                        </p:tgtEl>
                                        <p:attrNameLst>
                                          <p:attrName>fillcolor</p:attrName>
                                        </p:attrNameLst>
                                      </p:cBhvr>
                                      <p:to>
                                        <a:schemeClr val="accent1"/>
                                      </p:to>
                                    </p:animClr>
                                    <p:set>
                                      <p:cBhvr>
                                        <p:cTn id="62" dur="250" fill="hold"/>
                                        <p:tgtEl>
                                          <p:spTgt spid="22"/>
                                        </p:tgtEl>
                                        <p:attrNameLst>
                                          <p:attrName>fill.type</p:attrName>
                                        </p:attrNameLst>
                                      </p:cBhvr>
                                      <p:to>
                                        <p:strVal val="solid"/>
                                      </p:to>
                                    </p:set>
                                    <p:set>
                                      <p:cBhvr>
                                        <p:cTn id="63" dur="250" fill="hold"/>
                                        <p:tgtEl>
                                          <p:spTgt spid="22"/>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23"/>
                                        </p:tgtEl>
                                        <p:attrNameLst>
                                          <p:attrName>style.visibility</p:attrName>
                                        </p:attrNameLst>
                                      </p:cBhvr>
                                      <p:to>
                                        <p:strVal val="visible"/>
                                      </p:to>
                                    </p:set>
                                    <p:anim calcmode="lin" valueType="num">
                                      <p:cBhvr>
                                        <p:cTn id="66" dur="250" fill="hold"/>
                                        <p:tgtEl>
                                          <p:spTgt spid="23"/>
                                        </p:tgtEl>
                                        <p:attrNameLst>
                                          <p:attrName>ppt_w</p:attrName>
                                        </p:attrNameLst>
                                      </p:cBhvr>
                                      <p:tavLst>
                                        <p:tav tm="0">
                                          <p:val>
                                            <p:strVal val="4*#ppt_w"/>
                                          </p:val>
                                        </p:tav>
                                        <p:tav tm="100000">
                                          <p:val>
                                            <p:strVal val="#ppt_w"/>
                                          </p:val>
                                        </p:tav>
                                      </p:tavLst>
                                    </p:anim>
                                    <p:anim calcmode="lin" valueType="num">
                                      <p:cBhvr>
                                        <p:cTn id="67"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90CA0987-4D52-14EE-899B-E5A2126A5C17}"/>
              </a:ext>
            </a:extLst>
          </p:cNvPr>
          <p:cNvGrpSpPr/>
          <p:nvPr/>
        </p:nvGrpSpPr>
        <p:grpSpPr>
          <a:xfrm>
            <a:off x="386305" y="256856"/>
            <a:ext cx="11439250" cy="804690"/>
            <a:chOff x="1869832" y="3985925"/>
            <a:chExt cx="9304774" cy="1573940"/>
          </a:xfrm>
        </p:grpSpPr>
        <p:sp>
          <p:nvSpPr>
            <p:cNvPr id="4" name="TextBox 3">
              <a:extLst>
                <a:ext uri="{FF2B5EF4-FFF2-40B4-BE49-F238E27FC236}">
                  <a16:creationId xmlns:a16="http://schemas.microsoft.com/office/drawing/2014/main" id="{005E76EB-38C9-08CE-A897-E28F788C2B5B}"/>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E252F79-7C9D-5CC7-AA92-7CBEB5BB5B71}"/>
                </a:ext>
              </a:extLst>
            </p:cNvPr>
            <p:cNvSpPr txBox="1"/>
            <p:nvPr/>
          </p:nvSpPr>
          <p:spPr>
            <a:xfrm>
              <a:off x="1908130" y="3985925"/>
              <a:ext cx="9228178" cy="8081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Đọc câu chuyện dưới đây và trả lời câu hỏi:</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198B7425-EFCA-8364-1248-BF45181671C7}"/>
              </a:ext>
            </a:extLst>
          </p:cNvPr>
          <p:cNvSpPr txBox="1"/>
          <p:nvPr/>
        </p:nvSpPr>
        <p:spPr>
          <a:xfrm>
            <a:off x="683172" y="1082566"/>
            <a:ext cx="10720552" cy="4524315"/>
          </a:xfrm>
          <a:prstGeom prst="rect">
            <a:avLst/>
          </a:prstGeom>
          <a:noFill/>
        </p:spPr>
        <p:txBody>
          <a:bodyPr wrap="square" rtlCol="0">
            <a:spAutoFit/>
          </a:bodyPr>
          <a:lstStyle/>
          <a:p>
            <a:pPr algn="ctr" latinLnBrk="0"/>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Hành trình yêu thương</a:t>
            </a:r>
            <a:endPar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Tháng 7 năm 2006, người dân ở huyện Núi Thành, tỉnh Quảng Nam phát hiện trong vườn hoang một bé sơ sinh đang thoi thóp với cơ thể lấm máu, bị kiến và súc vật cắn mất một phần cơ thể. Em được đưa vào bệnh viện điều trị và được các bác sĩ đặt tên là Thiện Nhân với mong muốn ghi nhận lòng thiện, điều nhân của những người đã giúp đỡ và cưu mang em.</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Sau đó, Thiện Nhân may mắn trở thành con nuôi trong gia đình cô Trần Mai Anh (Hà Nội). Mẹ Mai Anh đã dạy em tập ăn, tập nói, kiên trì, bền bỉ song hành cùng em nhiều năm, tới nhiều quốc gia như I-ta-li-a, Đức, Mỹ… để chạy chữa, tái tạo một phần cơ thể bị mất</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Thiện Nhân đã khỏe mạnh và có cuộc sống bình thường như bao bạn bè khác. Thiện Nhân rất mê thể thao, có thể chơi bóng rổ, bóng đá cả ngày mà không chán. Trong học tập, bạn luôn tự giác và tích cực tham gia mọi hoạt động của trường, lớp.</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latinLnBrk="0"/>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lời kể của cô Mai Anh – mẹ Thiện Nhân)</a:t>
            </a:r>
          </a:p>
        </p:txBody>
      </p:sp>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椭圆 31">
            <a:extLst>
              <a:ext uri="{FF2B5EF4-FFF2-40B4-BE49-F238E27FC236}">
                <a16:creationId xmlns:a16="http://schemas.microsoft.com/office/drawing/2014/main" id="{071A7399-86A3-7AF8-F900-CC8E4329CAF9}"/>
              </a:ext>
            </a:extLst>
          </p:cNvPr>
          <p:cNvSpPr/>
          <p:nvPr/>
        </p:nvSpPr>
        <p:spPr>
          <a:xfrm rot="10800000" flipH="1">
            <a:off x="220394" y="192024"/>
            <a:ext cx="10441510" cy="12161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Hộp Văn bản 23">
            <a:extLst>
              <a:ext uri="{FF2B5EF4-FFF2-40B4-BE49-F238E27FC236}">
                <a16:creationId xmlns:a16="http://schemas.microsoft.com/office/drawing/2014/main" id="{0221E497-F5FA-287F-C9FC-A3CE035650F1}"/>
              </a:ext>
            </a:extLst>
          </p:cNvPr>
          <p:cNvSpPr txBox="1"/>
          <p:nvPr/>
        </p:nvSpPr>
        <p:spPr>
          <a:xfrm>
            <a:off x="312872" y="297581"/>
            <a:ext cx="10138720"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Theo em, những em nhỏ bị bỏ rơi ngay từ khi mới chào đời đã bị tước đi những quyền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2" name="椭圆 31">
            <a:extLst>
              <a:ext uri="{FF2B5EF4-FFF2-40B4-BE49-F238E27FC236}">
                <a16:creationId xmlns:a16="http://schemas.microsoft.com/office/drawing/2014/main" id="{AC4F192C-3ECD-C173-5700-DA8B95E92BD0}"/>
              </a:ext>
            </a:extLst>
          </p:cNvPr>
          <p:cNvSpPr/>
          <p:nvPr/>
        </p:nvSpPr>
        <p:spPr>
          <a:xfrm rot="10800000" flipH="1">
            <a:off x="2167128" y="1773936"/>
            <a:ext cx="9144000" cy="11155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 name="Hộp Văn bản 23">
            <a:extLst>
              <a:ext uri="{FF2B5EF4-FFF2-40B4-BE49-F238E27FC236}">
                <a16:creationId xmlns:a16="http://schemas.microsoft.com/office/drawing/2014/main" id="{2D45BD04-7E92-D4DB-AD05-1190105ACD5E}"/>
              </a:ext>
            </a:extLst>
          </p:cNvPr>
          <p:cNvSpPr txBox="1"/>
          <p:nvPr/>
        </p:nvSpPr>
        <p:spPr>
          <a:xfrm>
            <a:off x="2130552" y="1751477"/>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Việc làm của cô Mai Anh có ý nghĩa gì đối với Thiện Nhân?</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4" name="椭圆 31">
            <a:extLst>
              <a:ext uri="{FF2B5EF4-FFF2-40B4-BE49-F238E27FC236}">
                <a16:creationId xmlns:a16="http://schemas.microsoft.com/office/drawing/2014/main" id="{18BC494C-7CD8-1D2F-B32E-F6AF25A78928}"/>
              </a:ext>
            </a:extLst>
          </p:cNvPr>
          <p:cNvSpPr/>
          <p:nvPr/>
        </p:nvSpPr>
        <p:spPr>
          <a:xfrm rot="10800000" flipH="1">
            <a:off x="2788920" y="3127248"/>
            <a:ext cx="9144000" cy="12344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 name="Hộp Văn bản 23">
            <a:extLst>
              <a:ext uri="{FF2B5EF4-FFF2-40B4-BE49-F238E27FC236}">
                <a16:creationId xmlns:a16="http://schemas.microsoft.com/office/drawing/2014/main" id="{8287CB78-D438-C5A6-4603-7D95BD65B742}"/>
              </a:ext>
            </a:extLst>
          </p:cNvPr>
          <p:cNvSpPr txBox="1"/>
          <p:nvPr/>
        </p:nvSpPr>
        <p:spPr>
          <a:xfrm>
            <a:off x="2752344" y="3232805"/>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Thiện Nhân đã thực hiện tốt những bổn phận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Tree>
    <p:extLst>
      <p:ext uri="{BB962C8B-B14F-4D97-AF65-F5344CB8AC3E}">
        <p14:creationId xmlns:p14="http://schemas.microsoft.com/office/powerpoint/2010/main" val="120059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P spid="3"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27685" y="58962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Việc làm của cô Mai Anh có ý nghĩa gì đối với Thiện Nhân?</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211033"/>
            <a:ext cx="11155680" cy="28176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Việc làm của cô Mai Anh có ý nghĩa vô cùng to lớn đối với Thiện Nhân. Đó thể hiện tình yêu thương vô bờ bến của cô dành cho em. Nó giúp cuộc đời em trở nên tốt đẹp hơn, tươi sáng hơn. Việc làm của cô cũng giúp Thiện Nhân được có các quyền trẻ em và được pháp luật bảo vệ, công nhận.</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535881" y="1906772"/>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3757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538</Words>
  <Application>Microsoft Office PowerPoint</Application>
  <PresentationFormat>Widescreen</PresentationFormat>
  <Paragraphs>20</Paragraphs>
  <Slides>5</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vt:i4>
      </vt:variant>
    </vt:vector>
  </HeadingPairs>
  <TitlesOfParts>
    <vt:vector size="20" baseType="lpstr">
      <vt:lpstr>宋体</vt:lpstr>
      <vt:lpstr>Arial</vt:lpstr>
      <vt:lpstr>Arial-Rounded</vt:lpstr>
      <vt:lpstr>Black Han Sans</vt:lpstr>
      <vt:lpstr>Calibri</vt:lpstr>
      <vt:lpstr>Calibri Light</vt:lpstr>
      <vt:lpstr>Cambria</vt:lpstr>
      <vt:lpstr>等线</vt:lpstr>
      <vt:lpstr>Karla</vt:lpstr>
      <vt:lpstr>Karla Regular</vt:lpstr>
      <vt:lpstr>Luckiest Guy</vt:lpstr>
      <vt:lpstr>Times New Roman</vt:lpstr>
      <vt:lpstr>1_Chủ đề Office</vt:lpstr>
      <vt:lpstr>Building Siblings Relationships by Slidesgo</vt:lpstr>
      <vt:lpstr>自定义设计方案</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43</cp:revision>
  <dcterms:created xsi:type="dcterms:W3CDTF">2024-02-06T03:16:57Z</dcterms:created>
  <dcterms:modified xsi:type="dcterms:W3CDTF">2026-04-25T02:09:34Z</dcterms:modified>
</cp:coreProperties>
</file>