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  <p:sldMasterId id="2147483729" r:id="rId2"/>
  </p:sldMasterIdLst>
  <p:notesMasterIdLst>
    <p:notesMasterId r:id="rId12"/>
  </p:notesMasterIdLst>
  <p:sldIdLst>
    <p:sldId id="2952" r:id="rId3"/>
    <p:sldId id="280" r:id="rId4"/>
    <p:sldId id="2951" r:id="rId5"/>
    <p:sldId id="278" r:id="rId6"/>
    <p:sldId id="260" r:id="rId7"/>
    <p:sldId id="357" r:id="rId8"/>
    <p:sldId id="351" r:id="rId9"/>
    <p:sldId id="2954" r:id="rId10"/>
    <p:sldId id="285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91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gs" Target="tags/tag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D9B3F-90D8-400E-8635-EC4F644A7A0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C5213-7949-407B-8AB0-5260D7033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9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groups/629898828017053" TargetMode="Externa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982200" y="-987638"/>
            <a:ext cx="2456901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7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2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8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52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79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56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85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923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65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46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056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3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61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56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876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27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873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18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>
            <a:extLst>
              <a:ext uri="{FF2B5EF4-FFF2-40B4-BE49-F238E27FC236}">
                <a16:creationId xmlns="" xmlns:a16="http://schemas.microsoft.com/office/drawing/2014/main" id="{0E6FCFA5-0E31-9F45-8064-D887C1D3E161}"/>
              </a:ext>
            </a:extLst>
          </p:cNvPr>
          <p:cNvSpPr/>
          <p:nvPr userDrawn="1"/>
        </p:nvSpPr>
        <p:spPr>
          <a:xfrm>
            <a:off x="264405" y="352541"/>
            <a:ext cx="11655846" cy="6191479"/>
          </a:xfrm>
          <a:prstGeom prst="roundRect">
            <a:avLst>
              <a:gd name="adj" fmla="val 6525"/>
            </a:avLst>
          </a:prstGeom>
          <a:solidFill>
            <a:srgbClr val="FFFEEF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964F5A49-5198-E64D-A9EF-D5A1684242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7287" y="435166"/>
            <a:ext cx="831774" cy="83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5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347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344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2EA95678-AF41-44B0-9993-AFA61DA9E850}"/>
              </a:ext>
            </a:extLst>
          </p:cNvPr>
          <p:cNvSpPr/>
          <p:nvPr userDrawn="1"/>
        </p:nvSpPr>
        <p:spPr>
          <a:xfrm>
            <a:off x="0" y="0"/>
            <a:ext cx="12192000" cy="1028700"/>
          </a:xfrm>
          <a:prstGeom prst="rect">
            <a:avLst/>
          </a:prstGeom>
          <a:blipFill>
            <a:blip r:embed="rId2"/>
            <a:stretch>
              <a:fillRect l="-53334" t="-295295" r="-53334" b="-98248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2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1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02556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>
            <a:extLst>
              <a:ext uri="{FF2B5EF4-FFF2-40B4-BE49-F238E27FC236}">
                <a16:creationId xmlns="" xmlns:a16="http://schemas.microsoft.com/office/drawing/2014/main" id="{0E6FCFA5-0E31-9F45-8064-D887C1D3E161}"/>
              </a:ext>
            </a:extLst>
          </p:cNvPr>
          <p:cNvSpPr/>
          <p:nvPr userDrawn="1"/>
        </p:nvSpPr>
        <p:spPr>
          <a:xfrm>
            <a:off x="264405" y="352541"/>
            <a:ext cx="11655846" cy="6191479"/>
          </a:xfrm>
          <a:prstGeom prst="roundRect">
            <a:avLst>
              <a:gd name="adj" fmla="val 6525"/>
            </a:avLst>
          </a:prstGeom>
          <a:solidFill>
            <a:srgbClr val="FFFEEF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964F5A49-5198-E64D-A9EF-D5A1684242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7287" y="435166"/>
            <a:ext cx="831774" cy="83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321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>
            <a:extLst>
              <a:ext uri="{FF2B5EF4-FFF2-40B4-BE49-F238E27FC236}">
                <a16:creationId xmlns="" xmlns:a16="http://schemas.microsoft.com/office/drawing/2014/main" id="{0E6FCFA5-0E31-9F45-8064-D887C1D3E161}"/>
              </a:ext>
            </a:extLst>
          </p:cNvPr>
          <p:cNvSpPr/>
          <p:nvPr userDrawn="1"/>
        </p:nvSpPr>
        <p:spPr>
          <a:xfrm>
            <a:off x="264405" y="352541"/>
            <a:ext cx="11655846" cy="6191479"/>
          </a:xfrm>
          <a:prstGeom prst="roundRect">
            <a:avLst>
              <a:gd name="adj" fmla="val 6525"/>
            </a:avLst>
          </a:prstGeom>
          <a:solidFill>
            <a:srgbClr val="FFFEEF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964F5A49-5198-E64D-A9EF-D5A1684242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7287" y="435166"/>
            <a:ext cx="831774" cy="83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99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4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9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3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9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9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7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0013008A-3227-97DC-96C2-24E5CF57F4F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2068" y="0"/>
            <a:ext cx="1384068" cy="138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37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46" r:id="rId13"/>
    <p:sldLayoutId id="2147483747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826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4" r:id="rId12"/>
    <p:sldLayoutId id="2147483745" r:id="rId13"/>
    <p:sldLayoutId id="2147483701" r:id="rId14"/>
    <p:sldLayoutId id="2147483700" r:id="rId15"/>
    <p:sldLayoutId id="2147483661" r:id="rId16"/>
    <p:sldLayoutId id="2147483703" r:id="rId17"/>
    <p:sldLayoutId id="214748370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2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="" xmlns:a16="http://schemas.microsoft.com/office/drawing/2014/main" id="{6116343B-1CD4-4DF8-B60D-A428CF298C9A}"/>
              </a:ext>
            </a:extLst>
          </p:cNvPr>
          <p:cNvGrpSpPr/>
          <p:nvPr/>
        </p:nvGrpSpPr>
        <p:grpSpPr>
          <a:xfrm>
            <a:off x="1495881" y="496619"/>
            <a:ext cx="9309603" cy="1314056"/>
            <a:chOff x="1495881" y="496619"/>
            <a:chExt cx="9309603" cy="1314056"/>
          </a:xfrm>
        </p:grpSpPr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24418283-35D2-4757-86C1-9D231693F1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6" t="13691" r="7208" b="19184"/>
            <a:stretch/>
          </p:blipFill>
          <p:spPr>
            <a:xfrm flipH="1">
              <a:off x="9863143" y="1038942"/>
              <a:ext cx="942341" cy="771733"/>
            </a:xfrm>
            <a:prstGeom prst="rect">
              <a:avLst/>
            </a:prstGeom>
            <a:effectLst>
              <a:outerShdw blurRad="50800" dist="50800" dir="204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68E75650-9236-4681-9684-916ADCE8E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9" t="28124" r="22222" b="20842"/>
            <a:stretch/>
          </p:blipFill>
          <p:spPr>
            <a:xfrm>
              <a:off x="1495881" y="496619"/>
              <a:ext cx="932567" cy="80778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1" name="图片 8">
            <a:extLst>
              <a:ext uri="{FF2B5EF4-FFF2-40B4-BE49-F238E27FC236}">
                <a16:creationId xmlns="" xmlns:a16="http://schemas.microsoft.com/office/drawing/2014/main" id="{11455DDC-0318-6841-9B65-524B70833AC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275" y="4195710"/>
            <a:ext cx="5519451" cy="2640903"/>
          </a:xfrm>
          <a:prstGeom prst="rect">
            <a:avLst/>
          </a:prstGeom>
        </p:spPr>
      </p:pic>
      <p:sp>
        <p:nvSpPr>
          <p:cNvPr id="2" name="Hộp_Văn_Bản 3">
            <a:extLst>
              <a:ext uri="{FF2B5EF4-FFF2-40B4-BE49-F238E27FC236}">
                <a16:creationId xmlns="" xmlns:a16="http://schemas.microsoft.com/office/drawing/2014/main" id="{6CD81613-2B16-2160-5CFC-0995924DEADB}"/>
              </a:ext>
            </a:extLst>
          </p:cNvPr>
          <p:cNvSpPr txBox="1"/>
          <p:nvPr/>
        </p:nvSpPr>
        <p:spPr>
          <a:xfrm>
            <a:off x="195471" y="3522144"/>
            <a:ext cx="11801059" cy="5420344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1329067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219170">
              <a:defRPr/>
            </a:pPr>
            <a:r>
              <a:rPr lang="en-US" sz="6000" b="1" dirty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 ĐỀ TRƯỜNG</a:t>
            </a:r>
          </a:p>
          <a:p>
            <a:pPr algn="ctr" defTabSz="1219170">
              <a:defRPr/>
            </a:pPr>
            <a:endParaRPr lang="en-US" sz="4400" b="1" dirty="0">
              <a:ln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>
              <a:defRPr/>
            </a:pPr>
            <a:r>
              <a:rPr lang="en-US" sz="4400" b="1" dirty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C7B1295-DD6E-36F4-2829-81496217AF0C}"/>
              </a:ext>
            </a:extLst>
          </p:cNvPr>
          <p:cNvSpPr txBox="1"/>
          <p:nvPr/>
        </p:nvSpPr>
        <p:spPr>
          <a:xfrm>
            <a:off x="893516" y="2732056"/>
            <a:ext cx="10291059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219170"/>
            <a:r>
              <a:rPr lang="en-US" sz="6000" b="1" dirty="0">
                <a:ln/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</a:p>
          <a:p>
            <a:pPr algn="ctr" defTabSz="1219170"/>
            <a:r>
              <a:rPr lang="en-US" sz="6000" b="1" dirty="0" err="1">
                <a:ln/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6000" b="1" dirty="0">
                <a:ln/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/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6000" b="1" dirty="0">
                <a:ln/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/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6000" b="1" dirty="0">
              <a:ln/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0B583F1-E8AB-92DC-EAF5-DBF6CB5E1EA8}"/>
              </a:ext>
            </a:extLst>
          </p:cNvPr>
          <p:cNvSpPr/>
          <p:nvPr/>
        </p:nvSpPr>
        <p:spPr>
          <a:xfrm>
            <a:off x="590326" y="241460"/>
            <a:ext cx="110113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1219170"/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41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1A4EDA64-CC0E-6D3C-68A0-D471F7E07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91"/>
          <a:stretch/>
        </p:blipFill>
        <p:spPr bwMode="auto">
          <a:xfrm>
            <a:off x="9430950" y="3443340"/>
            <a:ext cx="2489440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="" xmlns:a16="http://schemas.microsoft.com/office/drawing/2014/main" id="{72BB6CA8-C378-4939-AEC2-B4738C644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504"/>
          <a:stretch/>
        </p:blipFill>
        <p:spPr bwMode="auto">
          <a:xfrm>
            <a:off x="271610" y="3492663"/>
            <a:ext cx="2666577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een and yellow text&#10;&#10;Description automatically generated">
            <a:extLst>
              <a:ext uri="{FF2B5EF4-FFF2-40B4-BE49-F238E27FC236}">
                <a16:creationId xmlns="" xmlns:a16="http://schemas.microsoft.com/office/drawing/2014/main" id="{A42F1F73-8F7D-619B-CC51-C2E28E0CCD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640" y="1050600"/>
            <a:ext cx="3993370" cy="336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3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D7936F-4178-F3AA-B373-85AD6EC66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è">
            <a:hlinkClick r:id="" action="ppaction://media"/>
            <a:extLst>
              <a:ext uri="{FF2B5EF4-FFF2-40B4-BE49-F238E27FC236}">
                <a16:creationId xmlns="" xmlns:a16="http://schemas.microsoft.com/office/drawing/2014/main" id="{0C5444AA-9B8F-2F05-74BD-E62377B7229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5018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36;p2"/>
          <p:cNvSpPr/>
          <p:nvPr/>
        </p:nvSpPr>
        <p:spPr>
          <a:xfrm rot="10800000" flipH="1" flipV="1">
            <a:off x="630438" y="1038942"/>
            <a:ext cx="11140334" cy="3575899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rgbClr val="92D050">
              <a:alpha val="78000"/>
            </a:srgbClr>
          </a:solidFill>
          <a:ln w="38100" cap="rnd" cmpd="sng">
            <a:solidFill>
              <a:schemeClr val="accent6">
                <a:lumMod val="5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Whimsy" panose="02040603050506020204" pitchFamily="18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="" xmlns:a16="http://schemas.microsoft.com/office/drawing/2014/main" id="{6116343B-1CD4-4DF8-B60D-A428CF298C9A}"/>
              </a:ext>
            </a:extLst>
          </p:cNvPr>
          <p:cNvGrpSpPr/>
          <p:nvPr/>
        </p:nvGrpSpPr>
        <p:grpSpPr>
          <a:xfrm>
            <a:off x="1495881" y="496619"/>
            <a:ext cx="9309603" cy="1314056"/>
            <a:chOff x="1495881" y="496619"/>
            <a:chExt cx="9309603" cy="1314056"/>
          </a:xfrm>
        </p:grpSpPr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24418283-35D2-4757-86C1-9D231693F1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6" t="13691" r="7208" b="19184"/>
            <a:stretch/>
          </p:blipFill>
          <p:spPr>
            <a:xfrm flipH="1">
              <a:off x="9863143" y="1038942"/>
              <a:ext cx="942341" cy="771733"/>
            </a:xfrm>
            <a:prstGeom prst="rect">
              <a:avLst/>
            </a:prstGeom>
            <a:effectLst>
              <a:outerShdw blurRad="50800" dist="50800" dir="204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68E75650-9236-4681-9684-916ADCE8E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9" t="28124" r="22222" b="20842"/>
            <a:stretch/>
          </p:blipFill>
          <p:spPr>
            <a:xfrm>
              <a:off x="1495881" y="496619"/>
              <a:ext cx="932567" cy="80778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6" name="图片 1">
            <a:extLst>
              <a:ext uri="{FF2B5EF4-FFF2-40B4-BE49-F238E27FC236}">
                <a16:creationId xmlns="" xmlns:a16="http://schemas.microsoft.com/office/drawing/2014/main" id="{D33DA810-7F07-4C47-89AF-083E1276F5A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8664" y="49558"/>
            <a:ext cx="3127611" cy="2613069"/>
          </a:xfrm>
          <a:prstGeom prst="rect">
            <a:avLst/>
          </a:prstGeom>
        </p:spPr>
      </p:pic>
      <p:pic>
        <p:nvPicPr>
          <p:cNvPr id="41" name="图片 8">
            <a:extLst>
              <a:ext uri="{FF2B5EF4-FFF2-40B4-BE49-F238E27FC236}">
                <a16:creationId xmlns="" xmlns:a16="http://schemas.microsoft.com/office/drawing/2014/main" id="{11455DDC-0318-6841-9B65-524B70833AC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275" y="4195710"/>
            <a:ext cx="5519451" cy="26409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4A4F286-792E-B1A6-DC48-A3922D8987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7565" y="258844"/>
            <a:ext cx="3920068" cy="20911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23F9019-084E-31F3-EE78-45321EE2FF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991" y="1787198"/>
            <a:ext cx="11224009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1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05">
            <a:extLst>
              <a:ext uri="{FF2B5EF4-FFF2-40B4-BE49-F238E27FC236}">
                <a16:creationId xmlns="" xmlns:a16="http://schemas.microsoft.com/office/drawing/2014/main" id="{43500A4C-6C72-B245-9EF6-C135A975D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195" y="0"/>
            <a:ext cx="11165609" cy="10541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eaLnBrk="1" hangingPunct="1">
              <a:defRPr/>
            </a:pP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2 – 3 bài ca dao về di tích, lễ hội hoặc sản vật độc đáo ở một địa phương.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zihun64hao-mengquruantangti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22D4812-6446-57CC-F697-9D1355B7F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0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" descr="TRÒ CHƠI KHOA HỌC | Science - Quizizz">
            <a:extLst>
              <a:ext uri="{FF2B5EF4-FFF2-40B4-BE49-F238E27FC236}">
                <a16:creationId xmlns="" xmlns:a16="http://schemas.microsoft.com/office/drawing/2014/main" id="{08723D1F-57F3-419B-AA9B-8CDBB8DBCD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/>
        </p:blipFill>
        <p:spPr bwMode="auto">
          <a:xfrm>
            <a:off x="4767209" y="246580"/>
            <a:ext cx="6785301" cy="4687906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E197197-93D5-B04B-2A7F-30AC54174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20" y="987398"/>
            <a:ext cx="4737003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8687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83029" y="290286"/>
            <a:ext cx="11625942" cy="637604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A9182F2-FDF8-C947-5AE5-5F4C3F0F6A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64"/>
          <a:stretch/>
        </p:blipFill>
        <p:spPr>
          <a:xfrm>
            <a:off x="2200360" y="2051011"/>
            <a:ext cx="8277171" cy="4328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DFE7F46-35E8-1C59-17D9-1FBCDE295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823" y="559190"/>
            <a:ext cx="9086049" cy="211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9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A0D79F2-BB01-4200-C908-7265E2D26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86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o-bot_hE8gokMW">
            <a:hlinkClick r:id="" action="ppaction://media"/>
            <a:extLst>
              <a:ext uri="{FF2B5EF4-FFF2-40B4-BE49-F238E27FC236}">
                <a16:creationId xmlns="" xmlns:a16="http://schemas.microsoft.com/office/drawing/2014/main" id="{873B1235-CE7D-2A1B-293C-9824D2C189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260826" cy="6858000"/>
          </a:xfrm>
          <a:prstGeom prst="rect">
            <a:avLst/>
          </a:prstGeom>
        </p:spPr>
      </p:pic>
      <p:pic>
        <p:nvPicPr>
          <p:cNvPr id="3" name="Xin chào tất cả các ">
            <a:hlinkClick r:id="" action="ppaction://media"/>
            <a:extLst>
              <a:ext uri="{FF2B5EF4-FFF2-40B4-BE49-F238E27FC236}">
                <a16:creationId xmlns="" xmlns:a16="http://schemas.microsoft.com/office/drawing/2014/main" id="{0E21328F-EDCB-2EE6-0A75-D6A0754D2F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319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2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24323156"/>
</p:tagLst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44</Words>
  <Application>Microsoft Office PowerPoint</Application>
  <PresentationFormat>Custom</PresentationFormat>
  <Paragraphs>7</Paragraphs>
  <Slides>9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2_Office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HP</cp:lastModifiedBy>
  <cp:revision>30</cp:revision>
  <dcterms:created xsi:type="dcterms:W3CDTF">2022-08-12T18:21:27Z</dcterms:created>
  <dcterms:modified xsi:type="dcterms:W3CDTF">2026-04-24T01:28:59Z</dcterms:modified>
</cp:coreProperties>
</file>