
<file path=[Content_Types].xml><?xml version="1.0" encoding="utf-8"?>
<Types xmlns="http://schemas.openxmlformats.org/package/2006/content-types">
  <Default Extension="png" ContentType="image/pn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6" r:id="rId1"/>
    <p:sldMasterId id="2147483791" r:id="rId2"/>
    <p:sldMasterId id="2147483794" r:id="rId3"/>
    <p:sldMasterId id="2147483829" r:id="rId4"/>
  </p:sldMasterIdLst>
  <p:notesMasterIdLst>
    <p:notesMasterId r:id="rId15"/>
  </p:notesMasterIdLst>
  <p:sldIdLst>
    <p:sldId id="319" r:id="rId5"/>
    <p:sldId id="4282" r:id="rId6"/>
    <p:sldId id="261" r:id="rId7"/>
    <p:sldId id="417" r:id="rId8"/>
    <p:sldId id="465" r:id="rId9"/>
    <p:sldId id="466" r:id="rId10"/>
    <p:sldId id="467" r:id="rId11"/>
    <p:sldId id="468" r:id="rId12"/>
    <p:sldId id="4292" r:id="rId13"/>
    <p:sldId id="430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3333CC"/>
    <a:srgbClr val="0000CC"/>
    <a:srgbClr val="0033CC"/>
    <a:srgbClr val="FFCCFF"/>
    <a:srgbClr val="FF9900"/>
    <a:srgbClr val="FF6600"/>
    <a:srgbClr val="808000"/>
    <a:srgbClr val="0000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2" autoAdjust="0"/>
    <p:restoredTop sz="94954" autoAdjust="0"/>
  </p:normalViewPr>
  <p:slideViewPr>
    <p:cSldViewPr>
      <p:cViewPr varScale="1">
        <p:scale>
          <a:sx n="81" d="100"/>
          <a:sy n="81" d="100"/>
        </p:scale>
        <p:origin x="-638" y="-8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834"/>
    </p:cViewPr>
  </p:sorterViewPr>
  <p:notesViewPr>
    <p:cSldViewPr>
      <p:cViewPr varScale="1">
        <p:scale>
          <a:sx n="56" d="100"/>
          <a:sy n="56" d="100"/>
        </p:scale>
        <p:origin x="-1812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F5D55FC-87A1-482A-B69C-D6A3CC13EA8C}" type="datetimeFigureOut">
              <a:rPr lang="en-US"/>
              <a:pPr>
                <a:defRPr/>
              </a:pPr>
              <a:t>4/24/2026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D80CB71-1023-49BB-810E-2B5D880284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7203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064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896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79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329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729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161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624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889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256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15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E96E42-4051-4A81-BC69-3C8BCC3AA3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0FFE6BF-FEBE-40E0-A893-B7FBB9EAA1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C3CCD1-FDE2-4514-823D-B77934D765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7B9645E-D026-4168-8FCD-DC158A84B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656BCC-3F1B-4585-9B2A-707435C04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667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859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089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122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5153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34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510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5149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0568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9454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818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576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346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2830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072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416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16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9669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148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6013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3083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772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7581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618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390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2770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1259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C1A300-2BFC-4B3C-B0CE-96AABAED9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06C70E6-09C0-47D5-A3F4-679F86B6B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93C36C9-988A-4BEB-889F-2319D16A45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27DF3CE-AB2C-4102-9DBC-85A1076EC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26050CB-C7BA-4CD5-8DBC-60765B6B0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201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6002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0781A2-14D4-4C01-AD7A-5DC9DE4C4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8F2F99A-5485-47C6-BE06-E81B1C5B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B34F481-6874-487A-ADB3-A11532160C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A0F0F51-D7A0-477F-80F7-240565B2D0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6F050E6-DECC-464D-8397-BAAE0C0D2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8E554C0-0A13-4FF9-9EEB-1DD5B169F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4018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BE2362-B45E-490F-9490-14130F27B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BD0B7FC-EBC0-43C7-A4E9-EBEEA6549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15AA323-9256-4718-BFE1-452FF8DFE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0694A4F-AD6D-4AC6-8513-C810F50C78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F8B3883-DCB7-419E-B340-B4C349B96D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37F0315-26E0-420B-9416-5B1523961E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A336E81-A16D-473E-A040-8115EA6B0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F4CE8CB-3445-46A3-A757-9ECCF42D8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5673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C15E624-2604-4E35-9B95-ED8F4189B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BD833A0-FFE4-4055-AB56-7C62368777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842749-9D41-4CE5-A23E-1B955C225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A13A6BD-E830-443C-8022-3F143A100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4218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31FA055-9123-499B-899D-4BB9CBC0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20FAF3E-C1D0-44BA-9813-CFF335F4E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DC81A44-4ADF-4295-9A36-37E35ADEB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4885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F79FC3-354A-4603-A780-687F273F9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A71E348-6019-4DA0-8718-5D9A37E62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0A87236-53CC-46C4-8E66-A42DA8158C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BD76D94-8E1C-4913-B1D1-1F9FE767F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3BB001F-7A1F-40D4-8C14-EF5E0A463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D6118A4-6E9E-4A8E-8171-0A9FDEC43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9766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BE434A-9A2E-47DC-AABA-AC6DB873A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36158F1-A4CF-43B6-93FD-52709C2CDC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D3998FE-C84E-46E5-A49F-42C5BAA579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4B90C0C-EA24-4296-8A18-27654543F8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30D218D-90EE-4CD6-BD29-F63096465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80A69EA-232C-4946-A864-ED37259D2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6524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5B4DDD-259E-4424-8752-5AA922C12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CF65555-BB5C-4028-B280-22671BAA59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93D5420-C7AE-4148-B176-448F55FE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8F6A49-4689-49DE-998E-341213A64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44BA523-6D98-4F10-A7C0-FCF2A104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8717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FEED3E1-CB13-47EE-9A5C-BC9652D811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03EA275-C3AB-4C88-BF8F-A18D71EBED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B5CA09-2C6C-445C-83D8-D087D03623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223D89-38FF-436B-9911-2BA67347C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EFB7582-B6D1-4332-B32C-D520F81E9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0233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9806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574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0795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1673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8846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9679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2973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4979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1892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149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7752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7271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161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0317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641682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307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1657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4791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415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519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194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215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image" Target="../media/image5.png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theme" Target="../theme/theme3.xml"/><Relationship Id="rId8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65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832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253CD68-155F-F79C-5352-C2D0B7DCFA9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4348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485EBFE7-0A2B-7003-9760-DCFC6AFDBEDC}"/>
              </a:ext>
            </a:extLst>
          </p:cNvPr>
          <p:cNvSpPr/>
          <p:nvPr userDrawn="1"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="" xmlns:a16="http://schemas.microsoft.com/office/drawing/2014/main" id="{1972BD74-ED73-1A1E-8CC8-A5DD517A36A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9103" y="102117"/>
            <a:ext cx="1466552" cy="146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80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="" xmlns:a16="http://schemas.microsoft.com/office/drawing/2014/main" id="{C9C54B8D-8E30-504F-03C7-C88CC4CD5DCE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2826" y="1"/>
            <a:ext cx="1387894" cy="138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24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  <p:sldLayoutId id="2147483812" r:id="rId18"/>
    <p:sldLayoutId id="2147483813" r:id="rId19"/>
    <p:sldLayoutId id="2147483814" r:id="rId20"/>
    <p:sldLayoutId id="2147483815" r:id="rId21"/>
    <p:sldLayoutId id="2147483816" r:id="rId22"/>
    <p:sldLayoutId id="2147483817" r:id="rId23"/>
    <p:sldLayoutId id="2147483818" r:id="rId24"/>
    <p:sldLayoutId id="2147483819" r:id="rId25"/>
    <p:sldLayoutId id="2147483820" r:id="rId26"/>
    <p:sldLayoutId id="2147483821" r:id="rId27"/>
    <p:sldLayoutId id="2147483822" r:id="rId28"/>
    <p:sldLayoutId id="2147483823" r:id="rId29"/>
    <p:sldLayoutId id="2147483824" r:id="rId30"/>
    <p:sldLayoutId id="2147483825" r:id="rId31"/>
    <p:sldLayoutId id="2147483826" r:id="rId32"/>
    <p:sldLayoutId id="2147483827" r:id="rId33"/>
    <p:sldLayoutId id="2147483828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310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  <p:sldLayoutId id="2147483844" r:id="rId15"/>
    <p:sldLayoutId id="2147483845" r:id="rId16"/>
    <p:sldLayoutId id="2147483779" r:id="rId17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istrator\Downloads\GA%20&#272;I&#7878;N%20T&#7916;\Tru%20hai%20so%20thap%20phan\m&#244;n%20to&#225;n\Em%20yeu%20truong%20em%20-%20Ngoc%20Diep.mp3" TargetMode="External"/><Relationship Id="rId6" Type="http://schemas.openxmlformats.org/officeDocument/2006/relationships/image" Target="../media/image9.gif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616" y="3352272"/>
            <a:ext cx="152797" cy="15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WordArt 11"/>
          <p:cNvSpPr>
            <a:spLocks noChangeArrowheads="1" noChangeShapeType="1" noTextEdit="1"/>
          </p:cNvSpPr>
          <p:nvPr/>
        </p:nvSpPr>
        <p:spPr bwMode="auto">
          <a:xfrm>
            <a:off x="2146264" y="533400"/>
            <a:ext cx="7572375" cy="4960056"/>
          </a:xfrm>
          <a:prstGeom prst="rect">
            <a:avLst/>
          </a:prstGeom>
          <a:ln w="9525">
            <a:solidFill>
              <a:schemeClr val="accent1"/>
            </a:solidFill>
            <a:round/>
            <a:headEnd/>
            <a:tailEnd/>
          </a:ln>
        </p:spPr>
        <p:txBody>
          <a:bodyPr spcFirstLastPara="1" wrap="none" lIns="63968" tIns="31980" rIns="63968" bIns="31980" numCol="1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2500" b="1" kern="10" dirty="0"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QUÝ THẦY CÔ VỀ DỰ GIỜ!</a:t>
            </a: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1447800" y="2074195"/>
            <a:ext cx="8809993" cy="135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964" tIns="31980" rIns="63964" bIns="31980">
            <a:spAutoFit/>
          </a:bodyPr>
          <a:lstStyle>
            <a:lvl1pPr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1pPr>
            <a:lvl2pPr marL="742950" indent="-28575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2pPr>
            <a:lvl3pPr marL="1143000" indent="-22860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3pPr>
            <a:lvl4pPr marL="1600200" indent="-22860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4pPr>
            <a:lvl5pPr marL="2057400" indent="-22860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3600" b="1" dirty="0"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cs typeface="Times New Roman" pitchFamily="18" charset="0"/>
              </a:rPr>
              <a:t>CHUYÊN ĐỀ TRƯỜNG MÔN TIẾNG VIỆT</a:t>
            </a:r>
          </a:p>
        </p:txBody>
      </p:sp>
      <p:sp>
        <p:nvSpPr>
          <p:cNvPr id="121865" name="AutoShape 9"/>
          <p:cNvSpPr>
            <a:spLocks noChangeArrowheads="1"/>
          </p:cNvSpPr>
          <p:nvPr/>
        </p:nvSpPr>
        <p:spPr bwMode="auto">
          <a:xfrm>
            <a:off x="5469944" y="1190840"/>
            <a:ext cx="1404938" cy="1479021"/>
          </a:xfrm>
          <a:prstGeom prst="star16">
            <a:avLst>
              <a:gd name="adj" fmla="val 10917"/>
            </a:avLst>
          </a:prstGeom>
          <a:solidFill>
            <a:schemeClr val="accent1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91370" tIns="45686" rIns="91370" bIns="45686" anchor="ctr"/>
          <a:lstStyle/>
          <a:p>
            <a:pPr defTabSz="913952" eaLnBrk="0" hangingPunct="0"/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  <p:grpSp>
        <p:nvGrpSpPr>
          <p:cNvPr id="2059" name="Group 11"/>
          <p:cNvGrpSpPr>
            <a:grpSpLocks/>
          </p:cNvGrpSpPr>
          <p:nvPr/>
        </p:nvGrpSpPr>
        <p:grpSpPr bwMode="auto">
          <a:xfrm>
            <a:off x="1447616" y="228600"/>
            <a:ext cx="9144000" cy="6858000"/>
            <a:chOff x="0" y="0"/>
            <a:chExt cx="9216" cy="5184"/>
          </a:xfrm>
        </p:grpSpPr>
        <p:pic>
          <p:nvPicPr>
            <p:cNvPr id="2069" name="Picture 4" descr="Picture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52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0" name="Picture 5" descr="Picture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112" y="-168"/>
              <a:ext cx="936" cy="1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2" name="Picture 7" descr="J012403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6" y="4116"/>
              <a:ext cx="1470" cy="1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3" name="Picture 14" descr="EXPLOD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2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4" name="Picture 15" descr="EXPLOD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7" y="115"/>
              <a:ext cx="922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4050" name="Em yeu truong em - Ngoc Diep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521" y="6654284"/>
            <a:ext cx="152797" cy="20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581400" y="5153387"/>
            <a:ext cx="7000875" cy="68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964" tIns="31980" rIns="63964" bIns="31980">
            <a:spAutoFit/>
          </a:bodyPr>
          <a:lstStyle>
            <a:lvl1pPr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1pPr>
            <a:lvl2pPr marL="742950" indent="-28575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2pPr>
            <a:lvl3pPr marL="1143000" indent="-22860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3pPr>
            <a:lvl4pPr marL="1600200" indent="-22860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4pPr>
            <a:lvl5pPr marL="2057400" indent="-22860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 dirty="0">
                <a:cs typeface="Times New Roman" pitchFamily="18" charset="0"/>
              </a:rPr>
              <a:t> </a:t>
            </a:r>
            <a:r>
              <a:rPr lang="en-US" sz="4000" b="1" dirty="0" err="1">
                <a:cs typeface="Times New Roman" pitchFamily="18" charset="0"/>
              </a:rPr>
              <a:t>Lớp</a:t>
            </a:r>
            <a:r>
              <a:rPr lang="en-US" sz="4000" b="1" dirty="0">
                <a:cs typeface="Times New Roman" pitchFamily="18" charset="0"/>
              </a:rPr>
              <a:t>: </a:t>
            </a:r>
            <a:r>
              <a:rPr lang="en-US" sz="4000" b="1" dirty="0">
                <a:solidFill>
                  <a:srgbClr val="0000CC"/>
                </a:solidFill>
                <a:cs typeface="Times New Roman" pitchFamily="18" charset="0"/>
              </a:rPr>
              <a:t>3A2</a:t>
            </a:r>
          </a:p>
        </p:txBody>
      </p:sp>
      <p:grpSp>
        <p:nvGrpSpPr>
          <p:cNvPr id="19" name="Group 4">
            <a:extLst>
              <a:ext uri="{FF2B5EF4-FFF2-40B4-BE49-F238E27FC236}">
                <a16:creationId xmlns="" xmlns:a16="http://schemas.microsoft.com/office/drawing/2014/main" id="{B1A5C529-901F-D16C-33BC-C8BC64E3D3B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2400" y="5965654"/>
            <a:ext cx="12039599" cy="889809"/>
            <a:chOff x="0" y="1761"/>
            <a:chExt cx="7678" cy="802"/>
          </a:xfrm>
        </p:grpSpPr>
        <p:grpSp>
          <p:nvGrpSpPr>
            <p:cNvPr id="20" name="Group 205">
              <a:extLst>
                <a:ext uri="{FF2B5EF4-FFF2-40B4-BE49-F238E27FC236}">
                  <a16:creationId xmlns="" xmlns:a16="http://schemas.microsoft.com/office/drawing/2014/main" id="{F401F19C-47C2-467D-D72A-7C1C891A71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1" name="Freeform 5">
                <a:extLst>
                  <a:ext uri="{FF2B5EF4-FFF2-40B4-BE49-F238E27FC236}">
                    <a16:creationId xmlns="" xmlns:a16="http://schemas.microsoft.com/office/drawing/2014/main" id="{EC9C010D-71A5-BB7C-EF43-11B5046823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2" name="Freeform 6">
                <a:extLst>
                  <a:ext uri="{FF2B5EF4-FFF2-40B4-BE49-F238E27FC236}">
                    <a16:creationId xmlns="" xmlns:a16="http://schemas.microsoft.com/office/drawing/2014/main" id="{AA90947F-D019-258E-728E-EE54578BDB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3" name="Rectangle 7">
                <a:extLst>
                  <a:ext uri="{FF2B5EF4-FFF2-40B4-BE49-F238E27FC236}">
                    <a16:creationId xmlns="" xmlns:a16="http://schemas.microsoft.com/office/drawing/2014/main" id="{7C7C839F-79EF-5E5D-D9D6-921D089679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4" name="Freeform 8">
                <a:extLst>
                  <a:ext uri="{FF2B5EF4-FFF2-40B4-BE49-F238E27FC236}">
                    <a16:creationId xmlns="" xmlns:a16="http://schemas.microsoft.com/office/drawing/2014/main" id="{7E670ECB-6101-BF3B-B3F4-76CB4C28DD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5" name="Freeform 9">
                <a:extLst>
                  <a:ext uri="{FF2B5EF4-FFF2-40B4-BE49-F238E27FC236}">
                    <a16:creationId xmlns="" xmlns:a16="http://schemas.microsoft.com/office/drawing/2014/main" id="{63027096-5726-DB11-277F-38550028A9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6" name="Freeform 10">
                <a:extLst>
                  <a:ext uri="{FF2B5EF4-FFF2-40B4-BE49-F238E27FC236}">
                    <a16:creationId xmlns="" xmlns:a16="http://schemas.microsoft.com/office/drawing/2014/main" id="{8C90826C-42EC-BD9C-DC56-263988C797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7" name="Rectangle 11">
                <a:extLst>
                  <a:ext uri="{FF2B5EF4-FFF2-40B4-BE49-F238E27FC236}">
                    <a16:creationId xmlns="" xmlns:a16="http://schemas.microsoft.com/office/drawing/2014/main" id="{E9835C21-0368-E0E8-DC0D-0A1F7D3821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8" name="Freeform 12">
                <a:extLst>
                  <a:ext uri="{FF2B5EF4-FFF2-40B4-BE49-F238E27FC236}">
                    <a16:creationId xmlns="" xmlns:a16="http://schemas.microsoft.com/office/drawing/2014/main" id="{E378879F-38DE-3A04-3E8A-CEACA00AF1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9" name="Freeform 13">
                <a:extLst>
                  <a:ext uri="{FF2B5EF4-FFF2-40B4-BE49-F238E27FC236}">
                    <a16:creationId xmlns="" xmlns:a16="http://schemas.microsoft.com/office/drawing/2014/main" id="{CA9FFB4E-0D94-B8FE-A164-917DA4182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0" name="Freeform 14">
                <a:extLst>
                  <a:ext uri="{FF2B5EF4-FFF2-40B4-BE49-F238E27FC236}">
                    <a16:creationId xmlns="" xmlns:a16="http://schemas.microsoft.com/office/drawing/2014/main" id="{CBC6797F-40CF-0E98-5C96-0D36885DB6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1" name="Rectangle 15">
                <a:extLst>
                  <a:ext uri="{FF2B5EF4-FFF2-40B4-BE49-F238E27FC236}">
                    <a16:creationId xmlns="" xmlns:a16="http://schemas.microsoft.com/office/drawing/2014/main" id="{DAC10FD1-9060-88EC-9220-28C20DDF50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2" name="Freeform 16">
                <a:extLst>
                  <a:ext uri="{FF2B5EF4-FFF2-40B4-BE49-F238E27FC236}">
                    <a16:creationId xmlns="" xmlns:a16="http://schemas.microsoft.com/office/drawing/2014/main" id="{E2F41318-D112-48E7-FEA3-307BF27E3D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3" name="Freeform 17">
                <a:extLst>
                  <a:ext uri="{FF2B5EF4-FFF2-40B4-BE49-F238E27FC236}">
                    <a16:creationId xmlns="" xmlns:a16="http://schemas.microsoft.com/office/drawing/2014/main" id="{1385F431-A22F-66A1-7AFF-094886471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" name="Freeform 18">
                <a:extLst>
                  <a:ext uri="{FF2B5EF4-FFF2-40B4-BE49-F238E27FC236}">
                    <a16:creationId xmlns="" xmlns:a16="http://schemas.microsoft.com/office/drawing/2014/main" id="{CD782D1A-7858-0F2A-2F29-AD5DFFBFD0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" name="Rectangle 19">
                <a:extLst>
                  <a:ext uri="{FF2B5EF4-FFF2-40B4-BE49-F238E27FC236}">
                    <a16:creationId xmlns="" xmlns:a16="http://schemas.microsoft.com/office/drawing/2014/main" id="{E18BDF76-E011-19B7-EB8A-71505C9122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" name="Freeform 20">
                <a:extLst>
                  <a:ext uri="{FF2B5EF4-FFF2-40B4-BE49-F238E27FC236}">
                    <a16:creationId xmlns="" xmlns:a16="http://schemas.microsoft.com/office/drawing/2014/main" id="{70A9EF7A-C584-6D6D-9610-EC8DF1B5B8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" name="Freeform 21">
                <a:extLst>
                  <a:ext uri="{FF2B5EF4-FFF2-40B4-BE49-F238E27FC236}">
                    <a16:creationId xmlns="" xmlns:a16="http://schemas.microsoft.com/office/drawing/2014/main" id="{8AC1502D-0613-1621-D5EC-FA8AF1915C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" name="Freeform 22">
                <a:extLst>
                  <a:ext uri="{FF2B5EF4-FFF2-40B4-BE49-F238E27FC236}">
                    <a16:creationId xmlns="" xmlns:a16="http://schemas.microsoft.com/office/drawing/2014/main" id="{C095BCE5-4E74-4A0D-917E-9F4100EA4B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" name="Rectangle 23">
                <a:extLst>
                  <a:ext uri="{FF2B5EF4-FFF2-40B4-BE49-F238E27FC236}">
                    <a16:creationId xmlns="" xmlns:a16="http://schemas.microsoft.com/office/drawing/2014/main" id="{FAE555C8-1C38-6C77-389D-CC0A2AAD0C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" name="Freeform 24">
                <a:extLst>
                  <a:ext uri="{FF2B5EF4-FFF2-40B4-BE49-F238E27FC236}">
                    <a16:creationId xmlns="" xmlns:a16="http://schemas.microsoft.com/office/drawing/2014/main" id="{82591187-0E1C-1701-01A8-BC97A74824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" name="Rectangle 25">
                <a:extLst>
                  <a:ext uri="{FF2B5EF4-FFF2-40B4-BE49-F238E27FC236}">
                    <a16:creationId xmlns="" xmlns:a16="http://schemas.microsoft.com/office/drawing/2014/main" id="{46739128-A8DE-04E0-30EF-516314484C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" name="Oval 26">
                <a:extLst>
                  <a:ext uri="{FF2B5EF4-FFF2-40B4-BE49-F238E27FC236}">
                    <a16:creationId xmlns="" xmlns:a16="http://schemas.microsoft.com/office/drawing/2014/main" id="{EE02F8B0-F66D-DA60-A179-500A88D392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" name="Freeform 27">
                <a:extLst>
                  <a:ext uri="{FF2B5EF4-FFF2-40B4-BE49-F238E27FC236}">
                    <a16:creationId xmlns="" xmlns:a16="http://schemas.microsoft.com/office/drawing/2014/main" id="{D4954BF4-9BB0-17A5-EDD8-46175524C7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" name="Freeform 28">
                <a:extLst>
                  <a:ext uri="{FF2B5EF4-FFF2-40B4-BE49-F238E27FC236}">
                    <a16:creationId xmlns="" xmlns:a16="http://schemas.microsoft.com/office/drawing/2014/main" id="{06A824FB-E787-9AA6-BCB0-A351DA2C38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" name="Rectangle 29">
                <a:extLst>
                  <a:ext uri="{FF2B5EF4-FFF2-40B4-BE49-F238E27FC236}">
                    <a16:creationId xmlns="" xmlns:a16="http://schemas.microsoft.com/office/drawing/2014/main" id="{B5595AF4-6E6A-0C65-95DC-883B893DFD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" name="Oval 30">
                <a:extLst>
                  <a:ext uri="{FF2B5EF4-FFF2-40B4-BE49-F238E27FC236}">
                    <a16:creationId xmlns="" xmlns:a16="http://schemas.microsoft.com/office/drawing/2014/main" id="{27B0C41A-15F0-FCD6-9E7D-6764BC96C3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7" name="Freeform 31">
                <a:extLst>
                  <a:ext uri="{FF2B5EF4-FFF2-40B4-BE49-F238E27FC236}">
                    <a16:creationId xmlns="" xmlns:a16="http://schemas.microsoft.com/office/drawing/2014/main" id="{98011969-5D8C-BE03-4321-90B1EB5D9A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8" name="Freeform 32">
                <a:extLst>
                  <a:ext uri="{FF2B5EF4-FFF2-40B4-BE49-F238E27FC236}">
                    <a16:creationId xmlns="" xmlns:a16="http://schemas.microsoft.com/office/drawing/2014/main" id="{EC2E2282-98B8-D620-A10C-78347FE0C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9" name="Rectangle 33">
                <a:extLst>
                  <a:ext uri="{FF2B5EF4-FFF2-40B4-BE49-F238E27FC236}">
                    <a16:creationId xmlns="" xmlns:a16="http://schemas.microsoft.com/office/drawing/2014/main" id="{D53A648A-124A-BD59-E4B0-F521956E52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0" name="Oval 34">
                <a:extLst>
                  <a:ext uri="{FF2B5EF4-FFF2-40B4-BE49-F238E27FC236}">
                    <a16:creationId xmlns="" xmlns:a16="http://schemas.microsoft.com/office/drawing/2014/main" id="{4E2096CF-F1F8-B0FD-4552-D8FEA10FFB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1" name="Freeform 35">
                <a:extLst>
                  <a:ext uri="{FF2B5EF4-FFF2-40B4-BE49-F238E27FC236}">
                    <a16:creationId xmlns="" xmlns:a16="http://schemas.microsoft.com/office/drawing/2014/main" id="{B5F5CEE3-4EE6-B5CE-4673-A0F8B126F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2" name="Freeform 36">
                <a:extLst>
                  <a:ext uri="{FF2B5EF4-FFF2-40B4-BE49-F238E27FC236}">
                    <a16:creationId xmlns="" xmlns:a16="http://schemas.microsoft.com/office/drawing/2014/main" id="{B47283E9-523B-FBDE-36FC-AAF41A20CC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3" name="Rectangle 37">
                <a:extLst>
                  <a:ext uri="{FF2B5EF4-FFF2-40B4-BE49-F238E27FC236}">
                    <a16:creationId xmlns="" xmlns:a16="http://schemas.microsoft.com/office/drawing/2014/main" id="{994AD2E7-8878-4452-813A-D93DA56E13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4" name="Oval 38">
                <a:extLst>
                  <a:ext uri="{FF2B5EF4-FFF2-40B4-BE49-F238E27FC236}">
                    <a16:creationId xmlns="" xmlns:a16="http://schemas.microsoft.com/office/drawing/2014/main" id="{42E113EA-9AAA-F2AB-AF2C-42DEC9F5C8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5" name="Freeform 39">
                <a:extLst>
                  <a:ext uri="{FF2B5EF4-FFF2-40B4-BE49-F238E27FC236}">
                    <a16:creationId xmlns="" xmlns:a16="http://schemas.microsoft.com/office/drawing/2014/main" id="{C7AF7F70-5E90-9CA2-9FF3-41DBFC3DF4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6" name="Freeform 40">
                <a:extLst>
                  <a:ext uri="{FF2B5EF4-FFF2-40B4-BE49-F238E27FC236}">
                    <a16:creationId xmlns="" xmlns:a16="http://schemas.microsoft.com/office/drawing/2014/main" id="{EDB2911D-8A5B-AA4E-B7BA-4E7EDCE7EE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7" name="Freeform 41">
                <a:extLst>
                  <a:ext uri="{FF2B5EF4-FFF2-40B4-BE49-F238E27FC236}">
                    <a16:creationId xmlns="" xmlns:a16="http://schemas.microsoft.com/office/drawing/2014/main" id="{4D17699A-6790-423B-1831-706FFC657A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Freeform 42">
                <a:extLst>
                  <a:ext uri="{FF2B5EF4-FFF2-40B4-BE49-F238E27FC236}">
                    <a16:creationId xmlns="" xmlns:a16="http://schemas.microsoft.com/office/drawing/2014/main" id="{7297E518-033E-C27B-B969-9DAF5532E1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Freeform 43">
                <a:extLst>
                  <a:ext uri="{FF2B5EF4-FFF2-40B4-BE49-F238E27FC236}">
                    <a16:creationId xmlns="" xmlns:a16="http://schemas.microsoft.com/office/drawing/2014/main" id="{3E7F1959-196D-E05D-46F4-A095527ED9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44">
                <a:extLst>
                  <a:ext uri="{FF2B5EF4-FFF2-40B4-BE49-F238E27FC236}">
                    <a16:creationId xmlns="" xmlns:a16="http://schemas.microsoft.com/office/drawing/2014/main" id="{62C5A65A-5FA2-D4A0-45E6-77E46FF879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45">
                <a:extLst>
                  <a:ext uri="{FF2B5EF4-FFF2-40B4-BE49-F238E27FC236}">
                    <a16:creationId xmlns="" xmlns:a16="http://schemas.microsoft.com/office/drawing/2014/main" id="{DB842032-9A4D-F5DB-DE7F-3F1833EA80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46">
                <a:extLst>
                  <a:ext uri="{FF2B5EF4-FFF2-40B4-BE49-F238E27FC236}">
                    <a16:creationId xmlns="" xmlns:a16="http://schemas.microsoft.com/office/drawing/2014/main" id="{C0CB9BB4-F398-A90B-F74C-EA335418F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Rectangle 47">
                <a:extLst>
                  <a:ext uri="{FF2B5EF4-FFF2-40B4-BE49-F238E27FC236}">
                    <a16:creationId xmlns="" xmlns:a16="http://schemas.microsoft.com/office/drawing/2014/main" id="{7804091C-9E5A-AC96-E334-6B7FC66E07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Oval 48">
                <a:extLst>
                  <a:ext uri="{FF2B5EF4-FFF2-40B4-BE49-F238E27FC236}">
                    <a16:creationId xmlns="" xmlns:a16="http://schemas.microsoft.com/office/drawing/2014/main" id="{C8D71446-5EC9-1AC0-DEED-A738B25335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49">
                <a:extLst>
                  <a:ext uri="{FF2B5EF4-FFF2-40B4-BE49-F238E27FC236}">
                    <a16:creationId xmlns="" xmlns:a16="http://schemas.microsoft.com/office/drawing/2014/main" id="{E04CEF40-F048-DABD-1D4A-2BF8F6267D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50">
                <a:extLst>
                  <a:ext uri="{FF2B5EF4-FFF2-40B4-BE49-F238E27FC236}">
                    <a16:creationId xmlns="" xmlns:a16="http://schemas.microsoft.com/office/drawing/2014/main" id="{26F4F4B8-24C4-D0C5-A01F-BC7E4CFA47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Freeform 51">
                <a:extLst>
                  <a:ext uri="{FF2B5EF4-FFF2-40B4-BE49-F238E27FC236}">
                    <a16:creationId xmlns="" xmlns:a16="http://schemas.microsoft.com/office/drawing/2014/main" id="{54E87885-9B64-A6D7-2B7E-C0FBA73F0E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Freeform 52">
                <a:extLst>
                  <a:ext uri="{FF2B5EF4-FFF2-40B4-BE49-F238E27FC236}">
                    <a16:creationId xmlns="" xmlns:a16="http://schemas.microsoft.com/office/drawing/2014/main" id="{C6F2DA41-0941-EB1E-4AAB-93CBD4B019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53">
                <a:extLst>
                  <a:ext uri="{FF2B5EF4-FFF2-40B4-BE49-F238E27FC236}">
                    <a16:creationId xmlns="" xmlns:a16="http://schemas.microsoft.com/office/drawing/2014/main" id="{1AD76FD1-6528-EF85-49E9-16779950EF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54">
                <a:extLst>
                  <a:ext uri="{FF2B5EF4-FFF2-40B4-BE49-F238E27FC236}">
                    <a16:creationId xmlns="" xmlns:a16="http://schemas.microsoft.com/office/drawing/2014/main" id="{EE50C7E2-1E17-8AA4-2FAE-0645B19599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Freeform 55">
                <a:extLst>
                  <a:ext uri="{FF2B5EF4-FFF2-40B4-BE49-F238E27FC236}">
                    <a16:creationId xmlns="" xmlns:a16="http://schemas.microsoft.com/office/drawing/2014/main" id="{A4A5262F-46F1-CA8B-4A11-E99E699621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56">
                <a:extLst>
                  <a:ext uri="{FF2B5EF4-FFF2-40B4-BE49-F238E27FC236}">
                    <a16:creationId xmlns="" xmlns:a16="http://schemas.microsoft.com/office/drawing/2014/main" id="{EAB623AE-8E08-1BAF-14EA-ECBAFCED12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Rectangle 57">
                <a:extLst>
                  <a:ext uri="{FF2B5EF4-FFF2-40B4-BE49-F238E27FC236}">
                    <a16:creationId xmlns="" xmlns:a16="http://schemas.microsoft.com/office/drawing/2014/main" id="{F552F246-9FBC-7A88-FCE8-EF40594C53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Oval 58">
                <a:extLst>
                  <a:ext uri="{FF2B5EF4-FFF2-40B4-BE49-F238E27FC236}">
                    <a16:creationId xmlns="" xmlns:a16="http://schemas.microsoft.com/office/drawing/2014/main" id="{7EEB1C08-BFBD-F064-B4F2-DFE85E0739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Freeform 59">
                <a:extLst>
                  <a:ext uri="{FF2B5EF4-FFF2-40B4-BE49-F238E27FC236}">
                    <a16:creationId xmlns="" xmlns:a16="http://schemas.microsoft.com/office/drawing/2014/main" id="{546F83B2-67B2-1B22-9600-65D4E0F7E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60">
                <a:extLst>
                  <a:ext uri="{FF2B5EF4-FFF2-40B4-BE49-F238E27FC236}">
                    <a16:creationId xmlns="" xmlns:a16="http://schemas.microsoft.com/office/drawing/2014/main" id="{FAD574B9-C832-3944-AC0C-AEB9188F3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Freeform 61">
                <a:extLst>
                  <a:ext uri="{FF2B5EF4-FFF2-40B4-BE49-F238E27FC236}">
                    <a16:creationId xmlns="" xmlns:a16="http://schemas.microsoft.com/office/drawing/2014/main" id="{18E6E9E6-D75A-F392-7FC2-526F4821D0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Freeform 62">
                <a:extLst>
                  <a:ext uri="{FF2B5EF4-FFF2-40B4-BE49-F238E27FC236}">
                    <a16:creationId xmlns="" xmlns:a16="http://schemas.microsoft.com/office/drawing/2014/main" id="{ED03C84B-47E0-B76A-42E0-F890C0E5D3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Freeform 63">
                <a:extLst>
                  <a:ext uri="{FF2B5EF4-FFF2-40B4-BE49-F238E27FC236}">
                    <a16:creationId xmlns="" xmlns:a16="http://schemas.microsoft.com/office/drawing/2014/main" id="{0756DE45-7BD4-65F2-C00E-04CB1CEECC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64">
                <a:extLst>
                  <a:ext uri="{FF2B5EF4-FFF2-40B4-BE49-F238E27FC236}">
                    <a16:creationId xmlns="" xmlns:a16="http://schemas.microsoft.com/office/drawing/2014/main" id="{6884F6B7-19E0-175F-DD11-A27A39C6BC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Freeform 65">
                <a:extLst>
                  <a:ext uri="{FF2B5EF4-FFF2-40B4-BE49-F238E27FC236}">
                    <a16:creationId xmlns="" xmlns:a16="http://schemas.microsoft.com/office/drawing/2014/main" id="{4B769BBF-45C0-44C2-1062-02FD4B221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Freeform 66">
                <a:extLst>
                  <a:ext uri="{FF2B5EF4-FFF2-40B4-BE49-F238E27FC236}">
                    <a16:creationId xmlns="" xmlns:a16="http://schemas.microsoft.com/office/drawing/2014/main" id="{3D56B33E-2AA8-45CB-D582-42C53780ED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67">
                <a:extLst>
                  <a:ext uri="{FF2B5EF4-FFF2-40B4-BE49-F238E27FC236}">
                    <a16:creationId xmlns="" xmlns:a16="http://schemas.microsoft.com/office/drawing/2014/main" id="{6B69F828-C891-91F3-5FCE-FD7FC2595B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68">
                <a:extLst>
                  <a:ext uri="{FF2B5EF4-FFF2-40B4-BE49-F238E27FC236}">
                    <a16:creationId xmlns="" xmlns:a16="http://schemas.microsoft.com/office/drawing/2014/main" id="{9F142536-F786-CE0A-3FB8-6B4A991DA5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Rectangle 69">
                <a:extLst>
                  <a:ext uri="{FF2B5EF4-FFF2-40B4-BE49-F238E27FC236}">
                    <a16:creationId xmlns="" xmlns:a16="http://schemas.microsoft.com/office/drawing/2014/main" id="{D2812BE3-61D2-907D-67EA-6BAAB11E4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Freeform 70">
                <a:extLst>
                  <a:ext uri="{FF2B5EF4-FFF2-40B4-BE49-F238E27FC236}">
                    <a16:creationId xmlns="" xmlns:a16="http://schemas.microsoft.com/office/drawing/2014/main" id="{179AE5B1-3812-A2E0-3FE0-E13BC853DC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71">
                <a:extLst>
                  <a:ext uri="{FF2B5EF4-FFF2-40B4-BE49-F238E27FC236}">
                    <a16:creationId xmlns="" xmlns:a16="http://schemas.microsoft.com/office/drawing/2014/main" id="{D72D8A17-663A-A31D-EC73-5AB47451A3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72">
                <a:extLst>
                  <a:ext uri="{FF2B5EF4-FFF2-40B4-BE49-F238E27FC236}">
                    <a16:creationId xmlns="" xmlns:a16="http://schemas.microsoft.com/office/drawing/2014/main" id="{C4024EF9-2831-7D89-684D-4A8A096A6D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Freeform 73">
                <a:extLst>
                  <a:ext uri="{FF2B5EF4-FFF2-40B4-BE49-F238E27FC236}">
                    <a16:creationId xmlns="" xmlns:a16="http://schemas.microsoft.com/office/drawing/2014/main" id="{99C8BE13-CB6D-8C61-1AB5-7CAF98401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Freeform 74">
                <a:extLst>
                  <a:ext uri="{FF2B5EF4-FFF2-40B4-BE49-F238E27FC236}">
                    <a16:creationId xmlns="" xmlns:a16="http://schemas.microsoft.com/office/drawing/2014/main" id="{5F77282D-8206-CDA0-9ED8-3F8DBF54E6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75">
                <a:extLst>
                  <a:ext uri="{FF2B5EF4-FFF2-40B4-BE49-F238E27FC236}">
                    <a16:creationId xmlns="" xmlns:a16="http://schemas.microsoft.com/office/drawing/2014/main" id="{61DE8244-D027-FEB4-FE46-0536C67A8C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76">
                <a:extLst>
                  <a:ext uri="{FF2B5EF4-FFF2-40B4-BE49-F238E27FC236}">
                    <a16:creationId xmlns="" xmlns:a16="http://schemas.microsoft.com/office/drawing/2014/main" id="{AFA8F02A-1DB6-2C30-D167-7D33B0DD20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77">
                <a:extLst>
                  <a:ext uri="{FF2B5EF4-FFF2-40B4-BE49-F238E27FC236}">
                    <a16:creationId xmlns="" xmlns:a16="http://schemas.microsoft.com/office/drawing/2014/main" id="{FD391460-7523-8B87-FA34-4F7A969F9D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78">
                <a:extLst>
                  <a:ext uri="{FF2B5EF4-FFF2-40B4-BE49-F238E27FC236}">
                    <a16:creationId xmlns="" xmlns:a16="http://schemas.microsoft.com/office/drawing/2014/main" id="{1C8A9C48-917E-1CB2-8D55-BF3CB8D931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79">
                <a:extLst>
                  <a:ext uri="{FF2B5EF4-FFF2-40B4-BE49-F238E27FC236}">
                    <a16:creationId xmlns="" xmlns:a16="http://schemas.microsoft.com/office/drawing/2014/main" id="{5F22BAC7-E509-6EEC-FE22-5BC42EF77A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80">
                <a:extLst>
                  <a:ext uri="{FF2B5EF4-FFF2-40B4-BE49-F238E27FC236}">
                    <a16:creationId xmlns="" xmlns:a16="http://schemas.microsoft.com/office/drawing/2014/main" id="{3DD62683-A095-225D-4D0E-91BF6233CF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81">
                <a:extLst>
                  <a:ext uri="{FF2B5EF4-FFF2-40B4-BE49-F238E27FC236}">
                    <a16:creationId xmlns="" xmlns:a16="http://schemas.microsoft.com/office/drawing/2014/main" id="{1FB01C86-0299-6EE4-274A-99BFF5E466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82">
                <a:extLst>
                  <a:ext uri="{FF2B5EF4-FFF2-40B4-BE49-F238E27FC236}">
                    <a16:creationId xmlns="" xmlns:a16="http://schemas.microsoft.com/office/drawing/2014/main" id="{051F2336-47ED-BAC1-37B4-112734C382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Freeform 83">
                <a:extLst>
                  <a:ext uri="{FF2B5EF4-FFF2-40B4-BE49-F238E27FC236}">
                    <a16:creationId xmlns="" xmlns:a16="http://schemas.microsoft.com/office/drawing/2014/main" id="{097CDE12-E332-E9F9-2A55-92E4822068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Freeform 84">
                <a:extLst>
                  <a:ext uri="{FF2B5EF4-FFF2-40B4-BE49-F238E27FC236}">
                    <a16:creationId xmlns="" xmlns:a16="http://schemas.microsoft.com/office/drawing/2014/main" id="{838715D8-7591-11DA-BDD9-34EA1BFFCB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85">
                <a:extLst>
                  <a:ext uri="{FF2B5EF4-FFF2-40B4-BE49-F238E27FC236}">
                    <a16:creationId xmlns="" xmlns:a16="http://schemas.microsoft.com/office/drawing/2014/main" id="{28D66AFC-690E-5634-6B51-92402DDB27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86">
                <a:extLst>
                  <a:ext uri="{FF2B5EF4-FFF2-40B4-BE49-F238E27FC236}">
                    <a16:creationId xmlns="" xmlns:a16="http://schemas.microsoft.com/office/drawing/2014/main" id="{F184D1E4-7AB1-5E5D-0ADE-E2AE746093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87">
                <a:extLst>
                  <a:ext uri="{FF2B5EF4-FFF2-40B4-BE49-F238E27FC236}">
                    <a16:creationId xmlns="" xmlns:a16="http://schemas.microsoft.com/office/drawing/2014/main" id="{62700B8C-35F0-F095-0B38-BC8C508E7A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88">
                <a:extLst>
                  <a:ext uri="{FF2B5EF4-FFF2-40B4-BE49-F238E27FC236}">
                    <a16:creationId xmlns="" xmlns:a16="http://schemas.microsoft.com/office/drawing/2014/main" id="{DFCF0DB2-74BD-F6C0-BBB6-FA32A61F83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Rectangle 89">
                <a:extLst>
                  <a:ext uri="{FF2B5EF4-FFF2-40B4-BE49-F238E27FC236}">
                    <a16:creationId xmlns="" xmlns:a16="http://schemas.microsoft.com/office/drawing/2014/main" id="{EC9D8F3F-FD97-E37D-7CD9-BA6887EB7B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90">
                <a:extLst>
                  <a:ext uri="{FF2B5EF4-FFF2-40B4-BE49-F238E27FC236}">
                    <a16:creationId xmlns="" xmlns:a16="http://schemas.microsoft.com/office/drawing/2014/main" id="{98E9BAB5-C356-49B1-8FB0-DFC3C87D2B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91">
                <a:extLst>
                  <a:ext uri="{FF2B5EF4-FFF2-40B4-BE49-F238E27FC236}">
                    <a16:creationId xmlns="" xmlns:a16="http://schemas.microsoft.com/office/drawing/2014/main" id="{4FA8FA59-D8B5-38E3-14FD-D474C78E55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92">
                <a:extLst>
                  <a:ext uri="{FF2B5EF4-FFF2-40B4-BE49-F238E27FC236}">
                    <a16:creationId xmlns="" xmlns:a16="http://schemas.microsoft.com/office/drawing/2014/main" id="{6B43681B-BCBA-4251-E3F7-77B157099D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Freeform 93">
                <a:extLst>
                  <a:ext uri="{FF2B5EF4-FFF2-40B4-BE49-F238E27FC236}">
                    <a16:creationId xmlns="" xmlns:a16="http://schemas.microsoft.com/office/drawing/2014/main" id="{75389C35-A7D0-470E-FEF0-3364D05928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Freeform 94">
                <a:extLst>
                  <a:ext uri="{FF2B5EF4-FFF2-40B4-BE49-F238E27FC236}">
                    <a16:creationId xmlns="" xmlns:a16="http://schemas.microsoft.com/office/drawing/2014/main" id="{33E04C7D-01CA-79E6-28E4-D7CCA64172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95">
                <a:extLst>
                  <a:ext uri="{FF2B5EF4-FFF2-40B4-BE49-F238E27FC236}">
                    <a16:creationId xmlns="" xmlns:a16="http://schemas.microsoft.com/office/drawing/2014/main" id="{1F6583F3-18A6-8CD2-28F2-86E0337BDC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96">
                <a:extLst>
                  <a:ext uri="{FF2B5EF4-FFF2-40B4-BE49-F238E27FC236}">
                    <a16:creationId xmlns="" xmlns:a16="http://schemas.microsoft.com/office/drawing/2014/main" id="{2E0F84E5-6DCA-1B1D-24A2-1828F10DAE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97">
                <a:extLst>
                  <a:ext uri="{FF2B5EF4-FFF2-40B4-BE49-F238E27FC236}">
                    <a16:creationId xmlns="" xmlns:a16="http://schemas.microsoft.com/office/drawing/2014/main" id="{667EE74E-7065-CF25-7E9A-F9D946EEB8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98">
                <a:extLst>
                  <a:ext uri="{FF2B5EF4-FFF2-40B4-BE49-F238E27FC236}">
                    <a16:creationId xmlns="" xmlns:a16="http://schemas.microsoft.com/office/drawing/2014/main" id="{A2EE5F43-84D9-3DBE-81A1-2DE41FE18C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99">
                <a:extLst>
                  <a:ext uri="{FF2B5EF4-FFF2-40B4-BE49-F238E27FC236}">
                    <a16:creationId xmlns="" xmlns:a16="http://schemas.microsoft.com/office/drawing/2014/main" id="{E8C1F8CB-E623-AF6E-3767-0237E304D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100">
                <a:extLst>
                  <a:ext uri="{FF2B5EF4-FFF2-40B4-BE49-F238E27FC236}">
                    <a16:creationId xmlns="" xmlns:a16="http://schemas.microsoft.com/office/drawing/2014/main" id="{491C3C2A-B127-ECC8-A07E-630591465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101">
                <a:extLst>
                  <a:ext uri="{FF2B5EF4-FFF2-40B4-BE49-F238E27FC236}">
                    <a16:creationId xmlns="" xmlns:a16="http://schemas.microsoft.com/office/drawing/2014/main" id="{AACC20C4-8EE6-4FEF-635C-AED2B08425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102">
                <a:extLst>
                  <a:ext uri="{FF2B5EF4-FFF2-40B4-BE49-F238E27FC236}">
                    <a16:creationId xmlns="" xmlns:a16="http://schemas.microsoft.com/office/drawing/2014/main" id="{CA6F6BF3-38E8-1ACB-1B20-8CB3823AD4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Freeform 103">
                <a:extLst>
                  <a:ext uri="{FF2B5EF4-FFF2-40B4-BE49-F238E27FC236}">
                    <a16:creationId xmlns="" xmlns:a16="http://schemas.microsoft.com/office/drawing/2014/main" id="{A515A146-D995-7293-0632-5750535A0D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104">
                <a:extLst>
                  <a:ext uri="{FF2B5EF4-FFF2-40B4-BE49-F238E27FC236}">
                    <a16:creationId xmlns="" xmlns:a16="http://schemas.microsoft.com/office/drawing/2014/main" id="{1684D46D-24C6-F677-7ACF-A78138429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Freeform 105">
                <a:extLst>
                  <a:ext uri="{FF2B5EF4-FFF2-40B4-BE49-F238E27FC236}">
                    <a16:creationId xmlns="" xmlns:a16="http://schemas.microsoft.com/office/drawing/2014/main" id="{5698634A-49E6-2A39-F085-D3E9CE2D99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106">
                <a:extLst>
                  <a:ext uri="{FF2B5EF4-FFF2-40B4-BE49-F238E27FC236}">
                    <a16:creationId xmlns="" xmlns:a16="http://schemas.microsoft.com/office/drawing/2014/main" id="{DBAA0BBE-3A2C-3EBC-2E7F-11FBA17D0A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107">
                <a:extLst>
                  <a:ext uri="{FF2B5EF4-FFF2-40B4-BE49-F238E27FC236}">
                    <a16:creationId xmlns="" xmlns:a16="http://schemas.microsoft.com/office/drawing/2014/main" id="{55797B53-C9F8-671D-3759-0CC23DB9C4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108">
                <a:extLst>
                  <a:ext uri="{FF2B5EF4-FFF2-40B4-BE49-F238E27FC236}">
                    <a16:creationId xmlns="" xmlns:a16="http://schemas.microsoft.com/office/drawing/2014/main" id="{4EF51B00-D53D-7888-BBE1-FCEFEFB9BF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Rectangle 109">
                <a:extLst>
                  <a:ext uri="{FF2B5EF4-FFF2-40B4-BE49-F238E27FC236}">
                    <a16:creationId xmlns="" xmlns:a16="http://schemas.microsoft.com/office/drawing/2014/main" id="{86735E6E-9990-C9AA-BC00-A3D58DC32E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110">
                <a:extLst>
                  <a:ext uri="{FF2B5EF4-FFF2-40B4-BE49-F238E27FC236}">
                    <a16:creationId xmlns="" xmlns:a16="http://schemas.microsoft.com/office/drawing/2014/main" id="{C5E5865F-5864-EE7D-F09E-75453BDD6D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111">
                <a:extLst>
                  <a:ext uri="{FF2B5EF4-FFF2-40B4-BE49-F238E27FC236}">
                    <a16:creationId xmlns="" xmlns:a16="http://schemas.microsoft.com/office/drawing/2014/main" id="{FA9A1526-3F54-FD2C-B118-8508107164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112">
                <a:extLst>
                  <a:ext uri="{FF2B5EF4-FFF2-40B4-BE49-F238E27FC236}">
                    <a16:creationId xmlns="" xmlns:a16="http://schemas.microsoft.com/office/drawing/2014/main" id="{71935BE7-C379-9F27-466E-891D951EBB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113">
                <a:extLst>
                  <a:ext uri="{FF2B5EF4-FFF2-40B4-BE49-F238E27FC236}">
                    <a16:creationId xmlns="" xmlns:a16="http://schemas.microsoft.com/office/drawing/2014/main" id="{C0B6A821-CC7D-330F-D64D-B2B412D3D1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114">
                <a:extLst>
                  <a:ext uri="{FF2B5EF4-FFF2-40B4-BE49-F238E27FC236}">
                    <a16:creationId xmlns="" xmlns:a16="http://schemas.microsoft.com/office/drawing/2014/main" id="{542F5A86-F74D-7A71-4174-B69B2E72D4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115">
                <a:extLst>
                  <a:ext uri="{FF2B5EF4-FFF2-40B4-BE49-F238E27FC236}">
                    <a16:creationId xmlns="" xmlns:a16="http://schemas.microsoft.com/office/drawing/2014/main" id="{24052DC3-043E-DE4E-0ACC-34D8596DE1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116">
                <a:extLst>
                  <a:ext uri="{FF2B5EF4-FFF2-40B4-BE49-F238E27FC236}">
                    <a16:creationId xmlns="" xmlns:a16="http://schemas.microsoft.com/office/drawing/2014/main" id="{2978AD51-E346-6EA6-E8F0-1BF7F8A4B0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117">
                <a:extLst>
                  <a:ext uri="{FF2B5EF4-FFF2-40B4-BE49-F238E27FC236}">
                    <a16:creationId xmlns="" xmlns:a16="http://schemas.microsoft.com/office/drawing/2014/main" id="{A0A716F2-3E52-EA47-A0CA-EB4ED8EF27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118">
                <a:extLst>
                  <a:ext uri="{FF2B5EF4-FFF2-40B4-BE49-F238E27FC236}">
                    <a16:creationId xmlns="" xmlns:a16="http://schemas.microsoft.com/office/drawing/2014/main" id="{0B94A5D4-3B3F-AD22-C9F9-53C9A1238D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119">
                <a:extLst>
                  <a:ext uri="{FF2B5EF4-FFF2-40B4-BE49-F238E27FC236}">
                    <a16:creationId xmlns="" xmlns:a16="http://schemas.microsoft.com/office/drawing/2014/main" id="{9B6B79A7-3136-5A12-51F9-961BABBD20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120">
                <a:extLst>
                  <a:ext uri="{FF2B5EF4-FFF2-40B4-BE49-F238E27FC236}">
                    <a16:creationId xmlns="" xmlns:a16="http://schemas.microsoft.com/office/drawing/2014/main" id="{B18F1F69-D16F-8051-5F54-3EC246153D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121">
                <a:extLst>
                  <a:ext uri="{FF2B5EF4-FFF2-40B4-BE49-F238E27FC236}">
                    <a16:creationId xmlns="" xmlns:a16="http://schemas.microsoft.com/office/drawing/2014/main" id="{E40FD1E8-296E-5245-A84D-0F9463F723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122">
                <a:extLst>
                  <a:ext uri="{FF2B5EF4-FFF2-40B4-BE49-F238E27FC236}">
                    <a16:creationId xmlns="" xmlns:a16="http://schemas.microsoft.com/office/drawing/2014/main" id="{A2931E73-D88E-A3B0-3D33-8F3754D872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123">
                <a:extLst>
                  <a:ext uri="{FF2B5EF4-FFF2-40B4-BE49-F238E27FC236}">
                    <a16:creationId xmlns="" xmlns:a16="http://schemas.microsoft.com/office/drawing/2014/main" id="{BE1939FF-346A-1DA7-BA71-6129BC6D88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124">
                <a:extLst>
                  <a:ext uri="{FF2B5EF4-FFF2-40B4-BE49-F238E27FC236}">
                    <a16:creationId xmlns="" xmlns:a16="http://schemas.microsoft.com/office/drawing/2014/main" id="{C917D6F4-C05D-2B1B-AB3A-E13542D912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Freeform 125">
                <a:extLst>
                  <a:ext uri="{FF2B5EF4-FFF2-40B4-BE49-F238E27FC236}">
                    <a16:creationId xmlns="" xmlns:a16="http://schemas.microsoft.com/office/drawing/2014/main" id="{904F8886-65B2-BA6E-5398-98DFE41FB0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126">
                <a:extLst>
                  <a:ext uri="{FF2B5EF4-FFF2-40B4-BE49-F238E27FC236}">
                    <a16:creationId xmlns="" xmlns:a16="http://schemas.microsoft.com/office/drawing/2014/main" id="{EC17C42A-0E63-CC4D-39AC-F6B4AD19DB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127">
                <a:extLst>
                  <a:ext uri="{FF2B5EF4-FFF2-40B4-BE49-F238E27FC236}">
                    <a16:creationId xmlns="" xmlns:a16="http://schemas.microsoft.com/office/drawing/2014/main" id="{F3B6B0AB-AC13-2563-35E6-A51A819CE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128">
                <a:extLst>
                  <a:ext uri="{FF2B5EF4-FFF2-40B4-BE49-F238E27FC236}">
                    <a16:creationId xmlns="" xmlns:a16="http://schemas.microsoft.com/office/drawing/2014/main" id="{0F6D2B5A-DCB0-02AC-D4ED-1907F87C04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129">
                <a:extLst>
                  <a:ext uri="{FF2B5EF4-FFF2-40B4-BE49-F238E27FC236}">
                    <a16:creationId xmlns="" xmlns:a16="http://schemas.microsoft.com/office/drawing/2014/main" id="{97F484AC-8E6A-4D30-100D-C75F7D51BF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130">
                <a:extLst>
                  <a:ext uri="{FF2B5EF4-FFF2-40B4-BE49-F238E27FC236}">
                    <a16:creationId xmlns="" xmlns:a16="http://schemas.microsoft.com/office/drawing/2014/main" id="{39A58A86-7E4D-EBF8-4019-6A0C7F9C8D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131">
                <a:extLst>
                  <a:ext uri="{FF2B5EF4-FFF2-40B4-BE49-F238E27FC236}">
                    <a16:creationId xmlns="" xmlns:a16="http://schemas.microsoft.com/office/drawing/2014/main" id="{7969690B-CCFE-90BA-9A25-0E0DB300A7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132">
                <a:extLst>
                  <a:ext uri="{FF2B5EF4-FFF2-40B4-BE49-F238E27FC236}">
                    <a16:creationId xmlns="" xmlns:a16="http://schemas.microsoft.com/office/drawing/2014/main" id="{BA9CE2F0-28E4-8DA3-6675-3F3C05B566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133">
                <a:extLst>
                  <a:ext uri="{FF2B5EF4-FFF2-40B4-BE49-F238E27FC236}">
                    <a16:creationId xmlns="" xmlns:a16="http://schemas.microsoft.com/office/drawing/2014/main" id="{8974CBB3-9FB2-F3EF-9B95-CAC0B62F09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134">
                <a:extLst>
                  <a:ext uri="{FF2B5EF4-FFF2-40B4-BE49-F238E27FC236}">
                    <a16:creationId xmlns="" xmlns:a16="http://schemas.microsoft.com/office/drawing/2014/main" id="{A130B4F3-F0B7-34CC-FD9B-5751C91771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135">
                <a:extLst>
                  <a:ext uri="{FF2B5EF4-FFF2-40B4-BE49-F238E27FC236}">
                    <a16:creationId xmlns="" xmlns:a16="http://schemas.microsoft.com/office/drawing/2014/main" id="{06FEBB97-0303-8CC1-3C1E-FED75CA7D3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36">
                <a:extLst>
                  <a:ext uri="{FF2B5EF4-FFF2-40B4-BE49-F238E27FC236}">
                    <a16:creationId xmlns="" xmlns:a16="http://schemas.microsoft.com/office/drawing/2014/main" id="{834FF7F4-E3B7-00A2-460A-1440E95A90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37">
                <a:extLst>
                  <a:ext uri="{FF2B5EF4-FFF2-40B4-BE49-F238E27FC236}">
                    <a16:creationId xmlns="" xmlns:a16="http://schemas.microsoft.com/office/drawing/2014/main" id="{332BD20B-1334-3F8A-A7F3-307C1360DA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38">
                <a:extLst>
                  <a:ext uri="{FF2B5EF4-FFF2-40B4-BE49-F238E27FC236}">
                    <a16:creationId xmlns="" xmlns:a16="http://schemas.microsoft.com/office/drawing/2014/main" id="{E0093D82-3003-E301-CF53-D6BEF3BA0A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39">
                <a:extLst>
                  <a:ext uri="{FF2B5EF4-FFF2-40B4-BE49-F238E27FC236}">
                    <a16:creationId xmlns="" xmlns:a16="http://schemas.microsoft.com/office/drawing/2014/main" id="{D26E280C-8731-FFB4-DFFF-9D273F291E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40">
                <a:extLst>
                  <a:ext uri="{FF2B5EF4-FFF2-40B4-BE49-F238E27FC236}">
                    <a16:creationId xmlns="" xmlns:a16="http://schemas.microsoft.com/office/drawing/2014/main" id="{0B368A01-3FDC-D3D8-8676-82B70D18AD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41">
                <a:extLst>
                  <a:ext uri="{FF2B5EF4-FFF2-40B4-BE49-F238E27FC236}">
                    <a16:creationId xmlns="" xmlns:a16="http://schemas.microsoft.com/office/drawing/2014/main" id="{297AA65C-990E-A377-1EBC-144743B262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42">
                <a:extLst>
                  <a:ext uri="{FF2B5EF4-FFF2-40B4-BE49-F238E27FC236}">
                    <a16:creationId xmlns="" xmlns:a16="http://schemas.microsoft.com/office/drawing/2014/main" id="{5A33F383-AAC4-51E9-42E9-C4D3CB8420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43">
                <a:extLst>
                  <a:ext uri="{FF2B5EF4-FFF2-40B4-BE49-F238E27FC236}">
                    <a16:creationId xmlns="" xmlns:a16="http://schemas.microsoft.com/office/drawing/2014/main" id="{449566F1-34E6-CFA7-C75F-D2AAD82641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44">
                <a:extLst>
                  <a:ext uri="{FF2B5EF4-FFF2-40B4-BE49-F238E27FC236}">
                    <a16:creationId xmlns="" xmlns:a16="http://schemas.microsoft.com/office/drawing/2014/main" id="{088716C5-EBA0-03A1-720C-ACA729DD65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Freeform 145">
                <a:extLst>
                  <a:ext uri="{FF2B5EF4-FFF2-40B4-BE49-F238E27FC236}">
                    <a16:creationId xmlns="" xmlns:a16="http://schemas.microsoft.com/office/drawing/2014/main" id="{53139894-4323-0D01-BC76-5080D35C40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46">
                <a:extLst>
                  <a:ext uri="{FF2B5EF4-FFF2-40B4-BE49-F238E27FC236}">
                    <a16:creationId xmlns="" xmlns:a16="http://schemas.microsoft.com/office/drawing/2014/main" id="{333098E0-1661-A598-AF8C-AFE0A57BDE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47">
                <a:extLst>
                  <a:ext uri="{FF2B5EF4-FFF2-40B4-BE49-F238E27FC236}">
                    <a16:creationId xmlns="" xmlns:a16="http://schemas.microsoft.com/office/drawing/2014/main" id="{CB27B8F8-A059-8FC8-48EC-51C89B401B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48">
                <a:extLst>
                  <a:ext uri="{FF2B5EF4-FFF2-40B4-BE49-F238E27FC236}">
                    <a16:creationId xmlns="" xmlns:a16="http://schemas.microsoft.com/office/drawing/2014/main" id="{0A64AA75-7162-DF07-B6D7-65330A105C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49">
                <a:extLst>
                  <a:ext uri="{FF2B5EF4-FFF2-40B4-BE49-F238E27FC236}">
                    <a16:creationId xmlns="" xmlns:a16="http://schemas.microsoft.com/office/drawing/2014/main" id="{40509AFD-B6CC-F26A-D623-D432A4692F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50">
                <a:extLst>
                  <a:ext uri="{FF2B5EF4-FFF2-40B4-BE49-F238E27FC236}">
                    <a16:creationId xmlns="" xmlns:a16="http://schemas.microsoft.com/office/drawing/2014/main" id="{85780FF7-AEC8-797E-037D-0FC2A2E96E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51">
                <a:extLst>
                  <a:ext uri="{FF2B5EF4-FFF2-40B4-BE49-F238E27FC236}">
                    <a16:creationId xmlns="" xmlns:a16="http://schemas.microsoft.com/office/drawing/2014/main" id="{7AE2D520-D5CA-C7B5-F749-1387DE9E6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52">
                <a:extLst>
                  <a:ext uri="{FF2B5EF4-FFF2-40B4-BE49-F238E27FC236}">
                    <a16:creationId xmlns="" xmlns:a16="http://schemas.microsoft.com/office/drawing/2014/main" id="{7159FF9C-B6AC-C106-F5C6-EEFF02E7C2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53">
                <a:extLst>
                  <a:ext uri="{FF2B5EF4-FFF2-40B4-BE49-F238E27FC236}">
                    <a16:creationId xmlns="" xmlns:a16="http://schemas.microsoft.com/office/drawing/2014/main" id="{4D4E8ACC-9B10-4678-A709-76648CD74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54">
                <a:extLst>
                  <a:ext uri="{FF2B5EF4-FFF2-40B4-BE49-F238E27FC236}">
                    <a16:creationId xmlns="" xmlns:a16="http://schemas.microsoft.com/office/drawing/2014/main" id="{58891926-6431-BFE2-541F-30CBE64AD4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55">
                <a:extLst>
                  <a:ext uri="{FF2B5EF4-FFF2-40B4-BE49-F238E27FC236}">
                    <a16:creationId xmlns="" xmlns:a16="http://schemas.microsoft.com/office/drawing/2014/main" id="{A97923B9-FF45-34AC-F43F-D6AA6E0CE8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56">
                <a:extLst>
                  <a:ext uri="{FF2B5EF4-FFF2-40B4-BE49-F238E27FC236}">
                    <a16:creationId xmlns="" xmlns:a16="http://schemas.microsoft.com/office/drawing/2014/main" id="{5C59EADB-A746-DE99-7E7B-F7BC2C84EB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57">
                <a:extLst>
                  <a:ext uri="{FF2B5EF4-FFF2-40B4-BE49-F238E27FC236}">
                    <a16:creationId xmlns="" xmlns:a16="http://schemas.microsoft.com/office/drawing/2014/main" id="{E2817D38-B47D-B134-6414-F051AC735D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58">
                <a:extLst>
                  <a:ext uri="{FF2B5EF4-FFF2-40B4-BE49-F238E27FC236}">
                    <a16:creationId xmlns="" xmlns:a16="http://schemas.microsoft.com/office/drawing/2014/main" id="{5862EF3B-E087-B2D9-BB0A-915DFBA81E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59">
                <a:extLst>
                  <a:ext uri="{FF2B5EF4-FFF2-40B4-BE49-F238E27FC236}">
                    <a16:creationId xmlns="" xmlns:a16="http://schemas.microsoft.com/office/drawing/2014/main" id="{4B0175B4-CF2F-7B85-79B9-E747EB499C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60">
                <a:extLst>
                  <a:ext uri="{FF2B5EF4-FFF2-40B4-BE49-F238E27FC236}">
                    <a16:creationId xmlns="" xmlns:a16="http://schemas.microsoft.com/office/drawing/2014/main" id="{58FBCB60-BFA0-6BB2-107F-F4B4BD0889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61">
                <a:extLst>
                  <a:ext uri="{FF2B5EF4-FFF2-40B4-BE49-F238E27FC236}">
                    <a16:creationId xmlns="" xmlns:a16="http://schemas.microsoft.com/office/drawing/2014/main" id="{7D4F0EAB-0043-CF75-31AF-3EFB8F08F4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62">
                <a:extLst>
                  <a:ext uri="{FF2B5EF4-FFF2-40B4-BE49-F238E27FC236}">
                    <a16:creationId xmlns="" xmlns:a16="http://schemas.microsoft.com/office/drawing/2014/main" id="{7391A483-5E78-0C3C-4D12-72106E5005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63">
                <a:extLst>
                  <a:ext uri="{FF2B5EF4-FFF2-40B4-BE49-F238E27FC236}">
                    <a16:creationId xmlns="" xmlns:a16="http://schemas.microsoft.com/office/drawing/2014/main" id="{D5D058F5-BEC5-769E-34EA-F51FE1A7E7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64">
                <a:extLst>
                  <a:ext uri="{FF2B5EF4-FFF2-40B4-BE49-F238E27FC236}">
                    <a16:creationId xmlns="" xmlns:a16="http://schemas.microsoft.com/office/drawing/2014/main" id="{09E18E12-A92B-275E-37A2-711D8354DA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65">
                <a:extLst>
                  <a:ext uri="{FF2B5EF4-FFF2-40B4-BE49-F238E27FC236}">
                    <a16:creationId xmlns="" xmlns:a16="http://schemas.microsoft.com/office/drawing/2014/main" id="{A3A492CB-8E40-AA7B-7677-4FF3C86CD2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66">
                <a:extLst>
                  <a:ext uri="{FF2B5EF4-FFF2-40B4-BE49-F238E27FC236}">
                    <a16:creationId xmlns="" xmlns:a16="http://schemas.microsoft.com/office/drawing/2014/main" id="{BABAFE06-2D4A-0A85-E542-1B8A9CEEF4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67">
                <a:extLst>
                  <a:ext uri="{FF2B5EF4-FFF2-40B4-BE49-F238E27FC236}">
                    <a16:creationId xmlns="" xmlns:a16="http://schemas.microsoft.com/office/drawing/2014/main" id="{9448A4CB-6648-3186-7332-FB6AA2D3BD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68">
                <a:extLst>
                  <a:ext uri="{FF2B5EF4-FFF2-40B4-BE49-F238E27FC236}">
                    <a16:creationId xmlns="" xmlns:a16="http://schemas.microsoft.com/office/drawing/2014/main" id="{0D9D4B38-6F71-8E32-92E7-80D93E9CDA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69">
                <a:extLst>
                  <a:ext uri="{FF2B5EF4-FFF2-40B4-BE49-F238E27FC236}">
                    <a16:creationId xmlns="" xmlns:a16="http://schemas.microsoft.com/office/drawing/2014/main" id="{AB32CE0B-B2E5-2425-9814-2541494C8A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70">
                <a:extLst>
                  <a:ext uri="{FF2B5EF4-FFF2-40B4-BE49-F238E27FC236}">
                    <a16:creationId xmlns="" xmlns:a16="http://schemas.microsoft.com/office/drawing/2014/main" id="{500AB507-4ADB-A38F-FC5E-F9072C011F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71">
                <a:extLst>
                  <a:ext uri="{FF2B5EF4-FFF2-40B4-BE49-F238E27FC236}">
                    <a16:creationId xmlns="" xmlns:a16="http://schemas.microsoft.com/office/drawing/2014/main" id="{2F2D6BC1-F6CC-8656-821D-063DEE5921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72">
                <a:extLst>
                  <a:ext uri="{FF2B5EF4-FFF2-40B4-BE49-F238E27FC236}">
                    <a16:creationId xmlns="" xmlns:a16="http://schemas.microsoft.com/office/drawing/2014/main" id="{17B6F366-C8AF-9CB6-6CEE-B28204FE84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73">
                <a:extLst>
                  <a:ext uri="{FF2B5EF4-FFF2-40B4-BE49-F238E27FC236}">
                    <a16:creationId xmlns="" xmlns:a16="http://schemas.microsoft.com/office/drawing/2014/main" id="{218758D3-08AD-87A0-0269-CCBFD04A53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74">
                <a:extLst>
                  <a:ext uri="{FF2B5EF4-FFF2-40B4-BE49-F238E27FC236}">
                    <a16:creationId xmlns="" xmlns:a16="http://schemas.microsoft.com/office/drawing/2014/main" id="{FD1D891B-6058-704A-2DC7-AEE4980AD9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75">
                <a:extLst>
                  <a:ext uri="{FF2B5EF4-FFF2-40B4-BE49-F238E27FC236}">
                    <a16:creationId xmlns="" xmlns:a16="http://schemas.microsoft.com/office/drawing/2014/main" id="{DF7ED6CE-B37F-671A-78F3-572BEC9E3C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76">
                <a:extLst>
                  <a:ext uri="{FF2B5EF4-FFF2-40B4-BE49-F238E27FC236}">
                    <a16:creationId xmlns="" xmlns:a16="http://schemas.microsoft.com/office/drawing/2014/main" id="{4BD2F4A5-14DF-C366-D13F-3D53BF29D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77">
                <a:extLst>
                  <a:ext uri="{FF2B5EF4-FFF2-40B4-BE49-F238E27FC236}">
                    <a16:creationId xmlns="" xmlns:a16="http://schemas.microsoft.com/office/drawing/2014/main" id="{3C267188-1A7C-C574-BD7E-0AAE371836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78">
                <a:extLst>
                  <a:ext uri="{FF2B5EF4-FFF2-40B4-BE49-F238E27FC236}">
                    <a16:creationId xmlns="" xmlns:a16="http://schemas.microsoft.com/office/drawing/2014/main" id="{F4D04DC5-C62A-6187-E88A-023E546D7F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79">
                <a:extLst>
                  <a:ext uri="{FF2B5EF4-FFF2-40B4-BE49-F238E27FC236}">
                    <a16:creationId xmlns="" xmlns:a16="http://schemas.microsoft.com/office/drawing/2014/main" id="{81E48D7A-53AB-D8E4-28EB-4E045DC90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80">
                <a:extLst>
                  <a:ext uri="{FF2B5EF4-FFF2-40B4-BE49-F238E27FC236}">
                    <a16:creationId xmlns="" xmlns:a16="http://schemas.microsoft.com/office/drawing/2014/main" id="{A2014460-BFE7-207C-ABD4-7C403EFC2A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81">
                <a:extLst>
                  <a:ext uri="{FF2B5EF4-FFF2-40B4-BE49-F238E27FC236}">
                    <a16:creationId xmlns="" xmlns:a16="http://schemas.microsoft.com/office/drawing/2014/main" id="{71ACA949-677C-D902-157E-592F84F03E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82">
                <a:extLst>
                  <a:ext uri="{FF2B5EF4-FFF2-40B4-BE49-F238E27FC236}">
                    <a16:creationId xmlns="" xmlns:a16="http://schemas.microsoft.com/office/drawing/2014/main" id="{5FDE2C51-1FF0-CB0D-1078-25CD164FD5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83">
                <a:extLst>
                  <a:ext uri="{FF2B5EF4-FFF2-40B4-BE49-F238E27FC236}">
                    <a16:creationId xmlns="" xmlns:a16="http://schemas.microsoft.com/office/drawing/2014/main" id="{36914B0D-E2EC-F9E1-1B85-3F35CCD20A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84">
                <a:extLst>
                  <a:ext uri="{FF2B5EF4-FFF2-40B4-BE49-F238E27FC236}">
                    <a16:creationId xmlns="" xmlns:a16="http://schemas.microsoft.com/office/drawing/2014/main" id="{78E99D42-4D51-AD5F-7F11-019CAF1C2C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85">
                <a:extLst>
                  <a:ext uri="{FF2B5EF4-FFF2-40B4-BE49-F238E27FC236}">
                    <a16:creationId xmlns="" xmlns:a16="http://schemas.microsoft.com/office/drawing/2014/main" id="{63D24C11-FCA0-DB7B-02D2-B095DD74D5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86">
                <a:extLst>
                  <a:ext uri="{FF2B5EF4-FFF2-40B4-BE49-F238E27FC236}">
                    <a16:creationId xmlns="" xmlns:a16="http://schemas.microsoft.com/office/drawing/2014/main" id="{EB58B2A0-01A8-5AA9-C451-BA606998CC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87">
                <a:extLst>
                  <a:ext uri="{FF2B5EF4-FFF2-40B4-BE49-F238E27FC236}">
                    <a16:creationId xmlns="" xmlns:a16="http://schemas.microsoft.com/office/drawing/2014/main" id="{F06AF287-143E-0C40-07E7-377D25B38F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88">
                <a:extLst>
                  <a:ext uri="{FF2B5EF4-FFF2-40B4-BE49-F238E27FC236}">
                    <a16:creationId xmlns="" xmlns:a16="http://schemas.microsoft.com/office/drawing/2014/main" id="{254708D9-1A12-2D65-F739-59488C8687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89">
                <a:extLst>
                  <a:ext uri="{FF2B5EF4-FFF2-40B4-BE49-F238E27FC236}">
                    <a16:creationId xmlns="" xmlns:a16="http://schemas.microsoft.com/office/drawing/2014/main" id="{DBB978A5-EB41-2170-DAD8-91F9412C64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90">
                <a:extLst>
                  <a:ext uri="{FF2B5EF4-FFF2-40B4-BE49-F238E27FC236}">
                    <a16:creationId xmlns="" xmlns:a16="http://schemas.microsoft.com/office/drawing/2014/main" id="{C7453D72-F507-A61F-E75E-6C461D20FB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91">
                <a:extLst>
                  <a:ext uri="{FF2B5EF4-FFF2-40B4-BE49-F238E27FC236}">
                    <a16:creationId xmlns="" xmlns:a16="http://schemas.microsoft.com/office/drawing/2014/main" id="{0C9EA07C-8C28-9269-BFB5-927B79BFA0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92">
                <a:extLst>
                  <a:ext uri="{FF2B5EF4-FFF2-40B4-BE49-F238E27FC236}">
                    <a16:creationId xmlns="" xmlns:a16="http://schemas.microsoft.com/office/drawing/2014/main" id="{C7844F76-C1DA-CC03-841A-EC42042553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93">
                <a:extLst>
                  <a:ext uri="{FF2B5EF4-FFF2-40B4-BE49-F238E27FC236}">
                    <a16:creationId xmlns="" xmlns:a16="http://schemas.microsoft.com/office/drawing/2014/main" id="{00695C65-A456-F682-FEE9-CD4B9E275E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194">
                <a:extLst>
                  <a:ext uri="{FF2B5EF4-FFF2-40B4-BE49-F238E27FC236}">
                    <a16:creationId xmlns="" xmlns:a16="http://schemas.microsoft.com/office/drawing/2014/main" id="{BA699590-3A35-D409-3780-E092F820AB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195">
                <a:extLst>
                  <a:ext uri="{FF2B5EF4-FFF2-40B4-BE49-F238E27FC236}">
                    <a16:creationId xmlns="" xmlns:a16="http://schemas.microsoft.com/office/drawing/2014/main" id="{A6308670-02B3-4093-5D49-34E13E646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196">
                <a:extLst>
                  <a:ext uri="{FF2B5EF4-FFF2-40B4-BE49-F238E27FC236}">
                    <a16:creationId xmlns="" xmlns:a16="http://schemas.microsoft.com/office/drawing/2014/main" id="{DBF7FB3C-BBB0-3EEC-B02B-186F48BD7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197">
                <a:extLst>
                  <a:ext uri="{FF2B5EF4-FFF2-40B4-BE49-F238E27FC236}">
                    <a16:creationId xmlns="" xmlns:a16="http://schemas.microsoft.com/office/drawing/2014/main" id="{B6F94D45-25F0-4B1A-761E-7D2C43BE9C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198">
                <a:extLst>
                  <a:ext uri="{FF2B5EF4-FFF2-40B4-BE49-F238E27FC236}">
                    <a16:creationId xmlns="" xmlns:a16="http://schemas.microsoft.com/office/drawing/2014/main" id="{57CF0CF3-ED08-6FC6-2658-99BB9E8422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5" name="Freeform 199">
                <a:extLst>
                  <a:ext uri="{FF2B5EF4-FFF2-40B4-BE49-F238E27FC236}">
                    <a16:creationId xmlns="" xmlns:a16="http://schemas.microsoft.com/office/drawing/2014/main" id="{C28AA308-0472-64A1-A35A-906176FE16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6" name="Freeform 200">
                <a:extLst>
                  <a:ext uri="{FF2B5EF4-FFF2-40B4-BE49-F238E27FC236}">
                    <a16:creationId xmlns="" xmlns:a16="http://schemas.microsoft.com/office/drawing/2014/main" id="{DD05F50C-B798-0511-27C9-B0CDE24AD5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7" name="Freeform 201">
                <a:extLst>
                  <a:ext uri="{FF2B5EF4-FFF2-40B4-BE49-F238E27FC236}">
                    <a16:creationId xmlns="" xmlns:a16="http://schemas.microsoft.com/office/drawing/2014/main" id="{32CED4A2-FCBD-5313-9E27-42BCE6FDE3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8" name="Freeform 202">
                <a:extLst>
                  <a:ext uri="{FF2B5EF4-FFF2-40B4-BE49-F238E27FC236}">
                    <a16:creationId xmlns="" xmlns:a16="http://schemas.microsoft.com/office/drawing/2014/main" id="{6DEED19A-CC04-664D-AF2B-F3BD580EF5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203">
                <a:extLst>
                  <a:ext uri="{FF2B5EF4-FFF2-40B4-BE49-F238E27FC236}">
                    <a16:creationId xmlns="" xmlns:a16="http://schemas.microsoft.com/office/drawing/2014/main" id="{4777E2A2-A7C3-4924-7735-44DB791616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Freeform 204">
                <a:extLst>
                  <a:ext uri="{FF2B5EF4-FFF2-40B4-BE49-F238E27FC236}">
                    <a16:creationId xmlns="" xmlns:a16="http://schemas.microsoft.com/office/drawing/2014/main" id="{87ADB405-570F-4B98-389D-C447831185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1" name="Freeform 206">
              <a:extLst>
                <a:ext uri="{FF2B5EF4-FFF2-40B4-BE49-F238E27FC236}">
                  <a16:creationId xmlns="" xmlns:a16="http://schemas.microsoft.com/office/drawing/2014/main" id="{775F7169-88DC-5936-8C6F-1089B7890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Freeform 207">
              <a:extLst>
                <a:ext uri="{FF2B5EF4-FFF2-40B4-BE49-F238E27FC236}">
                  <a16:creationId xmlns="" xmlns:a16="http://schemas.microsoft.com/office/drawing/2014/main" id="{7A4340D8-D0BA-8FEA-E22E-50218F1BB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Freeform 208">
              <a:extLst>
                <a:ext uri="{FF2B5EF4-FFF2-40B4-BE49-F238E27FC236}">
                  <a16:creationId xmlns="" xmlns:a16="http://schemas.microsoft.com/office/drawing/2014/main" id="{4C2C1252-3CFB-E8B8-1B77-5EDFA5031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Freeform 209">
              <a:extLst>
                <a:ext uri="{FF2B5EF4-FFF2-40B4-BE49-F238E27FC236}">
                  <a16:creationId xmlns="" xmlns:a16="http://schemas.microsoft.com/office/drawing/2014/main" id="{51A6D96D-FE97-94CA-BD67-968F0B2483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Freeform 210">
              <a:extLst>
                <a:ext uri="{FF2B5EF4-FFF2-40B4-BE49-F238E27FC236}">
                  <a16:creationId xmlns="" xmlns:a16="http://schemas.microsoft.com/office/drawing/2014/main" id="{71590E99-2162-6A67-EE0B-7C2BA07A2E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" name="Freeform 211">
              <a:extLst>
                <a:ext uri="{FF2B5EF4-FFF2-40B4-BE49-F238E27FC236}">
                  <a16:creationId xmlns="" xmlns:a16="http://schemas.microsoft.com/office/drawing/2014/main" id="{7035478D-1291-FAD6-E1EB-4BB54E1B9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" name="Freeform 212">
              <a:extLst>
                <a:ext uri="{FF2B5EF4-FFF2-40B4-BE49-F238E27FC236}">
                  <a16:creationId xmlns="" xmlns:a16="http://schemas.microsoft.com/office/drawing/2014/main" id="{7F056FC5-A730-EC95-8B51-C5486F578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" name="Freeform 213">
              <a:extLst>
                <a:ext uri="{FF2B5EF4-FFF2-40B4-BE49-F238E27FC236}">
                  <a16:creationId xmlns="" xmlns:a16="http://schemas.microsoft.com/office/drawing/2014/main" id="{DDC5B6C5-AAA0-B723-162B-496A6CEE8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" name="Freeform 214">
              <a:extLst>
                <a:ext uri="{FF2B5EF4-FFF2-40B4-BE49-F238E27FC236}">
                  <a16:creationId xmlns="" xmlns:a16="http://schemas.microsoft.com/office/drawing/2014/main" id="{AF3829DC-9F82-3785-6999-AB1817B1A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Freeform 215">
              <a:extLst>
                <a:ext uri="{FF2B5EF4-FFF2-40B4-BE49-F238E27FC236}">
                  <a16:creationId xmlns="" xmlns:a16="http://schemas.microsoft.com/office/drawing/2014/main" id="{19D60EB5-8EA2-68B6-C5B0-9A494805B2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Freeform 216">
              <a:extLst>
                <a:ext uri="{FF2B5EF4-FFF2-40B4-BE49-F238E27FC236}">
                  <a16:creationId xmlns="" xmlns:a16="http://schemas.microsoft.com/office/drawing/2014/main" id="{F59F7868-0FC6-B5B1-5370-C20F04ADE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" name="Freeform 217">
              <a:extLst>
                <a:ext uri="{FF2B5EF4-FFF2-40B4-BE49-F238E27FC236}">
                  <a16:creationId xmlns="" xmlns:a16="http://schemas.microsoft.com/office/drawing/2014/main" id="{45339AE9-5791-21EF-0614-815D796D7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Freeform 218">
              <a:extLst>
                <a:ext uri="{FF2B5EF4-FFF2-40B4-BE49-F238E27FC236}">
                  <a16:creationId xmlns="" xmlns:a16="http://schemas.microsoft.com/office/drawing/2014/main" id="{04AD873C-F14F-8059-1823-50FDA5B76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Freeform 219">
              <a:extLst>
                <a:ext uri="{FF2B5EF4-FFF2-40B4-BE49-F238E27FC236}">
                  <a16:creationId xmlns="" xmlns:a16="http://schemas.microsoft.com/office/drawing/2014/main" id="{410A0620-8069-B8F7-C1DF-029FD90A00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Freeform 220">
              <a:extLst>
                <a:ext uri="{FF2B5EF4-FFF2-40B4-BE49-F238E27FC236}">
                  <a16:creationId xmlns="" xmlns:a16="http://schemas.microsoft.com/office/drawing/2014/main" id="{380B3881-00E4-761D-2CEF-C41E9F47C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6" name="Freeform 221">
              <a:extLst>
                <a:ext uri="{FF2B5EF4-FFF2-40B4-BE49-F238E27FC236}">
                  <a16:creationId xmlns="" xmlns:a16="http://schemas.microsoft.com/office/drawing/2014/main" id="{2E503F51-A064-9815-A9F0-0D60E1D396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" name="Freeform 222">
              <a:extLst>
                <a:ext uri="{FF2B5EF4-FFF2-40B4-BE49-F238E27FC236}">
                  <a16:creationId xmlns="" xmlns:a16="http://schemas.microsoft.com/office/drawing/2014/main" id="{58BB58DC-BAD4-EF4C-99A0-FE232C85C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Freeform 223">
              <a:extLst>
                <a:ext uri="{FF2B5EF4-FFF2-40B4-BE49-F238E27FC236}">
                  <a16:creationId xmlns="" xmlns:a16="http://schemas.microsoft.com/office/drawing/2014/main" id="{7AB0F04C-AADF-6B14-7384-97EDEE233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" name="Freeform 224">
              <a:extLst>
                <a:ext uri="{FF2B5EF4-FFF2-40B4-BE49-F238E27FC236}">
                  <a16:creationId xmlns="" xmlns:a16="http://schemas.microsoft.com/office/drawing/2014/main" id="{59647A8B-C75A-AC16-FD68-FC1A9A564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0" name="Freeform 225">
              <a:extLst>
                <a:ext uri="{FF2B5EF4-FFF2-40B4-BE49-F238E27FC236}">
                  <a16:creationId xmlns="" xmlns:a16="http://schemas.microsoft.com/office/drawing/2014/main" id="{58376B12-A4EE-9720-DE13-F7560F3CA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Freeform 226">
              <a:extLst>
                <a:ext uri="{FF2B5EF4-FFF2-40B4-BE49-F238E27FC236}">
                  <a16:creationId xmlns="" xmlns:a16="http://schemas.microsoft.com/office/drawing/2014/main" id="{74E553A7-6792-3FE4-AA30-BC40C23E3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2" name="Freeform 227">
              <a:extLst>
                <a:ext uri="{FF2B5EF4-FFF2-40B4-BE49-F238E27FC236}">
                  <a16:creationId xmlns="" xmlns:a16="http://schemas.microsoft.com/office/drawing/2014/main" id="{D0A0D7E4-3A6E-2A8B-773D-96291117A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3" name="Freeform 228">
              <a:extLst>
                <a:ext uri="{FF2B5EF4-FFF2-40B4-BE49-F238E27FC236}">
                  <a16:creationId xmlns="" xmlns:a16="http://schemas.microsoft.com/office/drawing/2014/main" id="{38E765C4-98FB-2AE5-92A6-7D1CF86E4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4" name="Freeform 229">
              <a:extLst>
                <a:ext uri="{FF2B5EF4-FFF2-40B4-BE49-F238E27FC236}">
                  <a16:creationId xmlns="" xmlns:a16="http://schemas.microsoft.com/office/drawing/2014/main" id="{ED73D08A-3E0E-5CD4-B704-27F22BD24A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Freeform 230">
              <a:extLst>
                <a:ext uri="{FF2B5EF4-FFF2-40B4-BE49-F238E27FC236}">
                  <a16:creationId xmlns="" xmlns:a16="http://schemas.microsoft.com/office/drawing/2014/main" id="{0EF38274-9B18-A938-4570-7EE858628A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6" name="Freeform 231">
              <a:extLst>
                <a:ext uri="{FF2B5EF4-FFF2-40B4-BE49-F238E27FC236}">
                  <a16:creationId xmlns="" xmlns:a16="http://schemas.microsoft.com/office/drawing/2014/main" id="{B90DE776-0054-FF73-5961-115098737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" name="Freeform 232">
              <a:extLst>
                <a:ext uri="{FF2B5EF4-FFF2-40B4-BE49-F238E27FC236}">
                  <a16:creationId xmlns="" xmlns:a16="http://schemas.microsoft.com/office/drawing/2014/main" id="{D93A243F-A3A4-137D-AC81-C9B8E65EB7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" name="Freeform 233">
              <a:extLst>
                <a:ext uri="{FF2B5EF4-FFF2-40B4-BE49-F238E27FC236}">
                  <a16:creationId xmlns="" xmlns:a16="http://schemas.microsoft.com/office/drawing/2014/main" id="{AB91D244-513A-C0C2-442C-43FB764C27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9" name="Freeform 234">
              <a:extLst>
                <a:ext uri="{FF2B5EF4-FFF2-40B4-BE49-F238E27FC236}">
                  <a16:creationId xmlns="" xmlns:a16="http://schemas.microsoft.com/office/drawing/2014/main" id="{EC98E99F-51BE-E711-877E-B2DDB23EB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Freeform 235">
              <a:extLst>
                <a:ext uri="{FF2B5EF4-FFF2-40B4-BE49-F238E27FC236}">
                  <a16:creationId xmlns="" xmlns:a16="http://schemas.microsoft.com/office/drawing/2014/main" id="{0D05AFE4-7846-5CAD-A27F-736BE61B2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" name="Freeform 236">
              <a:extLst>
                <a:ext uri="{FF2B5EF4-FFF2-40B4-BE49-F238E27FC236}">
                  <a16:creationId xmlns="" xmlns:a16="http://schemas.microsoft.com/office/drawing/2014/main" id="{A4638C79-608C-72AA-BED2-699EB1A3B8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2" name="Freeform 237">
              <a:extLst>
                <a:ext uri="{FF2B5EF4-FFF2-40B4-BE49-F238E27FC236}">
                  <a16:creationId xmlns="" xmlns:a16="http://schemas.microsoft.com/office/drawing/2014/main" id="{D8450CD1-4FA4-E00E-5027-B7D8D7D7D0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Freeform 238">
              <a:extLst>
                <a:ext uri="{FF2B5EF4-FFF2-40B4-BE49-F238E27FC236}">
                  <a16:creationId xmlns="" xmlns:a16="http://schemas.microsoft.com/office/drawing/2014/main" id="{DF1250CB-04B7-FA2F-0F94-8361A26DC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4" name="Freeform 239">
              <a:extLst>
                <a:ext uri="{FF2B5EF4-FFF2-40B4-BE49-F238E27FC236}">
                  <a16:creationId xmlns="" xmlns:a16="http://schemas.microsoft.com/office/drawing/2014/main" id="{0D42790B-6649-7210-BDD2-AEE84DAAC4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5" name="Freeform 240">
              <a:extLst>
                <a:ext uri="{FF2B5EF4-FFF2-40B4-BE49-F238E27FC236}">
                  <a16:creationId xmlns="" xmlns:a16="http://schemas.microsoft.com/office/drawing/2014/main" id="{419AA19B-B1F1-5EC9-32EA-EAEB6CC55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6" name="Freeform 241">
              <a:extLst>
                <a:ext uri="{FF2B5EF4-FFF2-40B4-BE49-F238E27FC236}">
                  <a16:creationId xmlns="" xmlns:a16="http://schemas.microsoft.com/office/drawing/2014/main" id="{873CE8FD-4A94-D3B3-7AE9-E9F63198C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Freeform 242">
              <a:extLst>
                <a:ext uri="{FF2B5EF4-FFF2-40B4-BE49-F238E27FC236}">
                  <a16:creationId xmlns="" xmlns:a16="http://schemas.microsoft.com/office/drawing/2014/main" id="{563B6509-3C22-D9FE-7E52-CCAD6CA72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43">
              <a:extLst>
                <a:ext uri="{FF2B5EF4-FFF2-40B4-BE49-F238E27FC236}">
                  <a16:creationId xmlns="" xmlns:a16="http://schemas.microsoft.com/office/drawing/2014/main" id="{3202C677-9FBF-C3EB-C48D-E11876FFD8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44">
              <a:extLst>
                <a:ext uri="{FF2B5EF4-FFF2-40B4-BE49-F238E27FC236}">
                  <a16:creationId xmlns="" xmlns:a16="http://schemas.microsoft.com/office/drawing/2014/main" id="{D444C52F-DD70-50E3-9484-B7B471E93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45">
              <a:extLst>
                <a:ext uri="{FF2B5EF4-FFF2-40B4-BE49-F238E27FC236}">
                  <a16:creationId xmlns="" xmlns:a16="http://schemas.microsoft.com/office/drawing/2014/main" id="{BC9077EB-71B5-E362-5CE2-98709401C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46">
              <a:extLst>
                <a:ext uri="{FF2B5EF4-FFF2-40B4-BE49-F238E27FC236}">
                  <a16:creationId xmlns="" xmlns:a16="http://schemas.microsoft.com/office/drawing/2014/main" id="{ABFCFAF4-4C2F-B41B-054C-0CE9196F9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47">
              <a:extLst>
                <a:ext uri="{FF2B5EF4-FFF2-40B4-BE49-F238E27FC236}">
                  <a16:creationId xmlns="" xmlns:a16="http://schemas.microsoft.com/office/drawing/2014/main" id="{BDEF46BE-837F-0884-9830-C6C83971B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48">
              <a:extLst>
                <a:ext uri="{FF2B5EF4-FFF2-40B4-BE49-F238E27FC236}">
                  <a16:creationId xmlns="" xmlns:a16="http://schemas.microsoft.com/office/drawing/2014/main" id="{9BF41B65-41FB-A957-E95B-39E9BDDBB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49">
              <a:extLst>
                <a:ext uri="{FF2B5EF4-FFF2-40B4-BE49-F238E27FC236}">
                  <a16:creationId xmlns="" xmlns:a16="http://schemas.microsoft.com/office/drawing/2014/main" id="{272400A4-94D9-5087-B9A8-8193B85F22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50">
              <a:extLst>
                <a:ext uri="{FF2B5EF4-FFF2-40B4-BE49-F238E27FC236}">
                  <a16:creationId xmlns="" xmlns:a16="http://schemas.microsoft.com/office/drawing/2014/main" id="{16A5E2EB-01AE-F94B-D1FD-BE4F2C251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51">
              <a:extLst>
                <a:ext uri="{FF2B5EF4-FFF2-40B4-BE49-F238E27FC236}">
                  <a16:creationId xmlns="" xmlns:a16="http://schemas.microsoft.com/office/drawing/2014/main" id="{6E88A206-D2CF-BE22-F381-EA66ED5B8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52">
              <a:extLst>
                <a:ext uri="{FF2B5EF4-FFF2-40B4-BE49-F238E27FC236}">
                  <a16:creationId xmlns="" xmlns:a16="http://schemas.microsoft.com/office/drawing/2014/main" id="{2BE3E752-7035-52B7-33F8-52D6EE0574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53">
              <a:extLst>
                <a:ext uri="{FF2B5EF4-FFF2-40B4-BE49-F238E27FC236}">
                  <a16:creationId xmlns="" xmlns:a16="http://schemas.microsoft.com/office/drawing/2014/main" id="{E2F691F4-21DD-8C96-691B-9FEA9E1DD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54">
              <a:extLst>
                <a:ext uri="{FF2B5EF4-FFF2-40B4-BE49-F238E27FC236}">
                  <a16:creationId xmlns="" xmlns:a16="http://schemas.microsoft.com/office/drawing/2014/main" id="{1B45DCCB-1D27-CD72-3E13-36DEB353E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55">
              <a:extLst>
                <a:ext uri="{FF2B5EF4-FFF2-40B4-BE49-F238E27FC236}">
                  <a16:creationId xmlns="" xmlns:a16="http://schemas.microsoft.com/office/drawing/2014/main" id="{B2A96F48-1B7D-002E-9245-CBAEDC7C0E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56">
              <a:extLst>
                <a:ext uri="{FF2B5EF4-FFF2-40B4-BE49-F238E27FC236}">
                  <a16:creationId xmlns="" xmlns:a16="http://schemas.microsoft.com/office/drawing/2014/main" id="{5DD57CF4-80AF-0DC0-871C-98AA40FAB8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57">
              <a:extLst>
                <a:ext uri="{FF2B5EF4-FFF2-40B4-BE49-F238E27FC236}">
                  <a16:creationId xmlns="" xmlns:a16="http://schemas.microsoft.com/office/drawing/2014/main" id="{AFD13746-BD11-4A35-2E4F-E733CEF74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58">
              <a:extLst>
                <a:ext uri="{FF2B5EF4-FFF2-40B4-BE49-F238E27FC236}">
                  <a16:creationId xmlns="" xmlns:a16="http://schemas.microsoft.com/office/drawing/2014/main" id="{AE3BD917-3B32-03A6-B715-42324147A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59">
              <a:extLst>
                <a:ext uri="{FF2B5EF4-FFF2-40B4-BE49-F238E27FC236}">
                  <a16:creationId xmlns="" xmlns:a16="http://schemas.microsoft.com/office/drawing/2014/main" id="{9F718165-41AD-7DE9-F203-FCA201320C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60">
              <a:extLst>
                <a:ext uri="{FF2B5EF4-FFF2-40B4-BE49-F238E27FC236}">
                  <a16:creationId xmlns="" xmlns:a16="http://schemas.microsoft.com/office/drawing/2014/main" id="{EB4727DA-C703-E526-6841-90761D2FA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61">
              <a:extLst>
                <a:ext uri="{FF2B5EF4-FFF2-40B4-BE49-F238E27FC236}">
                  <a16:creationId xmlns="" xmlns:a16="http://schemas.microsoft.com/office/drawing/2014/main" id="{61C22F73-AE6E-879D-D318-6B292A8DD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62">
              <a:extLst>
                <a:ext uri="{FF2B5EF4-FFF2-40B4-BE49-F238E27FC236}">
                  <a16:creationId xmlns="" xmlns:a16="http://schemas.microsoft.com/office/drawing/2014/main" id="{96456EAD-67FD-4598-B431-A20E9059B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63">
              <a:extLst>
                <a:ext uri="{FF2B5EF4-FFF2-40B4-BE49-F238E27FC236}">
                  <a16:creationId xmlns="" xmlns:a16="http://schemas.microsoft.com/office/drawing/2014/main" id="{D3D2113D-5026-7CE0-538E-5DEC1704E9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64">
              <a:extLst>
                <a:ext uri="{FF2B5EF4-FFF2-40B4-BE49-F238E27FC236}">
                  <a16:creationId xmlns="" xmlns:a16="http://schemas.microsoft.com/office/drawing/2014/main" id="{41D38510-6482-5661-D55A-C328A036F4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65">
              <a:extLst>
                <a:ext uri="{FF2B5EF4-FFF2-40B4-BE49-F238E27FC236}">
                  <a16:creationId xmlns="" xmlns:a16="http://schemas.microsoft.com/office/drawing/2014/main" id="{40B7DE62-D427-813F-E9E0-30B81001F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66">
              <a:extLst>
                <a:ext uri="{FF2B5EF4-FFF2-40B4-BE49-F238E27FC236}">
                  <a16:creationId xmlns="" xmlns:a16="http://schemas.microsoft.com/office/drawing/2014/main" id="{5E6BF8C6-7F34-729C-830E-A2673F330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67">
              <a:extLst>
                <a:ext uri="{FF2B5EF4-FFF2-40B4-BE49-F238E27FC236}">
                  <a16:creationId xmlns="" xmlns:a16="http://schemas.microsoft.com/office/drawing/2014/main" id="{E2437102-E86E-F752-3575-9B879A6F4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68">
              <a:extLst>
                <a:ext uri="{FF2B5EF4-FFF2-40B4-BE49-F238E27FC236}">
                  <a16:creationId xmlns="" xmlns:a16="http://schemas.microsoft.com/office/drawing/2014/main" id="{6FE36712-BD22-BD75-EB53-162018EEB5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69">
              <a:extLst>
                <a:ext uri="{FF2B5EF4-FFF2-40B4-BE49-F238E27FC236}">
                  <a16:creationId xmlns="" xmlns:a16="http://schemas.microsoft.com/office/drawing/2014/main" id="{DBA5A596-F253-0A44-092A-7F3F30FF1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70">
              <a:extLst>
                <a:ext uri="{FF2B5EF4-FFF2-40B4-BE49-F238E27FC236}">
                  <a16:creationId xmlns="" xmlns:a16="http://schemas.microsoft.com/office/drawing/2014/main" id="{878624AE-7EFC-2086-2C55-2AC5CF0E5A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71">
              <a:extLst>
                <a:ext uri="{FF2B5EF4-FFF2-40B4-BE49-F238E27FC236}">
                  <a16:creationId xmlns="" xmlns:a16="http://schemas.microsoft.com/office/drawing/2014/main" id="{C828379B-6F5F-4B70-6551-942873A4F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72">
              <a:extLst>
                <a:ext uri="{FF2B5EF4-FFF2-40B4-BE49-F238E27FC236}">
                  <a16:creationId xmlns="" xmlns:a16="http://schemas.microsoft.com/office/drawing/2014/main" id="{D1C0EA77-8DFC-B929-5EB8-262B4AF34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73">
              <a:extLst>
                <a:ext uri="{FF2B5EF4-FFF2-40B4-BE49-F238E27FC236}">
                  <a16:creationId xmlns="" xmlns:a16="http://schemas.microsoft.com/office/drawing/2014/main" id="{DA6F0A8E-9B6B-9CEF-6093-3A20ADA61C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74">
              <a:extLst>
                <a:ext uri="{FF2B5EF4-FFF2-40B4-BE49-F238E27FC236}">
                  <a16:creationId xmlns="" xmlns:a16="http://schemas.microsoft.com/office/drawing/2014/main" id="{67A9EB55-503B-12F0-47E4-0F9A8405E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75">
              <a:extLst>
                <a:ext uri="{FF2B5EF4-FFF2-40B4-BE49-F238E27FC236}">
                  <a16:creationId xmlns="" xmlns:a16="http://schemas.microsoft.com/office/drawing/2014/main" id="{56EFBF92-D791-99D7-5F0A-4BB9D485A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76">
              <a:extLst>
                <a:ext uri="{FF2B5EF4-FFF2-40B4-BE49-F238E27FC236}">
                  <a16:creationId xmlns="" xmlns:a16="http://schemas.microsoft.com/office/drawing/2014/main" id="{74DDDB35-1BFE-0C63-D075-5A417B21C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77">
              <a:extLst>
                <a:ext uri="{FF2B5EF4-FFF2-40B4-BE49-F238E27FC236}">
                  <a16:creationId xmlns="" xmlns:a16="http://schemas.microsoft.com/office/drawing/2014/main" id="{6074C4D4-01B5-44D4-EAA5-553989744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78">
              <a:extLst>
                <a:ext uri="{FF2B5EF4-FFF2-40B4-BE49-F238E27FC236}">
                  <a16:creationId xmlns="" xmlns:a16="http://schemas.microsoft.com/office/drawing/2014/main" id="{62169EAF-E3C6-6B6B-F66E-0ED0FFC1A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79">
              <a:extLst>
                <a:ext uri="{FF2B5EF4-FFF2-40B4-BE49-F238E27FC236}">
                  <a16:creationId xmlns="" xmlns:a16="http://schemas.microsoft.com/office/drawing/2014/main" id="{6621C9BF-C4C5-53C8-68F7-DC0DE26C5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80">
              <a:extLst>
                <a:ext uri="{FF2B5EF4-FFF2-40B4-BE49-F238E27FC236}">
                  <a16:creationId xmlns="" xmlns:a16="http://schemas.microsoft.com/office/drawing/2014/main" id="{B47BEB2C-1855-63E5-E429-F53D370D7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81">
              <a:extLst>
                <a:ext uri="{FF2B5EF4-FFF2-40B4-BE49-F238E27FC236}">
                  <a16:creationId xmlns="" xmlns:a16="http://schemas.microsoft.com/office/drawing/2014/main" id="{8736B44C-F361-B5EC-D8C9-6E8B04866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82">
              <a:extLst>
                <a:ext uri="{FF2B5EF4-FFF2-40B4-BE49-F238E27FC236}">
                  <a16:creationId xmlns="" xmlns:a16="http://schemas.microsoft.com/office/drawing/2014/main" id="{1EE36AF6-CCE7-A6E3-863C-B5F1638DFA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83">
              <a:extLst>
                <a:ext uri="{FF2B5EF4-FFF2-40B4-BE49-F238E27FC236}">
                  <a16:creationId xmlns="" xmlns:a16="http://schemas.microsoft.com/office/drawing/2014/main" id="{D81002FE-6F96-997C-C1D9-2133CA096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84">
              <a:extLst>
                <a:ext uri="{FF2B5EF4-FFF2-40B4-BE49-F238E27FC236}">
                  <a16:creationId xmlns="" xmlns:a16="http://schemas.microsoft.com/office/drawing/2014/main" id="{EC69AC96-641F-908E-7D97-62FCBF10D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85">
              <a:extLst>
                <a:ext uri="{FF2B5EF4-FFF2-40B4-BE49-F238E27FC236}">
                  <a16:creationId xmlns="" xmlns:a16="http://schemas.microsoft.com/office/drawing/2014/main" id="{F74FB92D-772C-F792-4509-BA38A55FB3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86">
              <a:extLst>
                <a:ext uri="{FF2B5EF4-FFF2-40B4-BE49-F238E27FC236}">
                  <a16:creationId xmlns="" xmlns:a16="http://schemas.microsoft.com/office/drawing/2014/main" id="{B86F7E84-9678-79AC-5E7D-0472328D1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87">
              <a:extLst>
                <a:ext uri="{FF2B5EF4-FFF2-40B4-BE49-F238E27FC236}">
                  <a16:creationId xmlns="" xmlns:a16="http://schemas.microsoft.com/office/drawing/2014/main" id="{BE3995F8-3624-8B1A-5930-085C77975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88">
              <a:extLst>
                <a:ext uri="{FF2B5EF4-FFF2-40B4-BE49-F238E27FC236}">
                  <a16:creationId xmlns="" xmlns:a16="http://schemas.microsoft.com/office/drawing/2014/main" id="{BDDB9BD8-4425-6FA5-320A-15AD72DD57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89">
              <a:extLst>
                <a:ext uri="{FF2B5EF4-FFF2-40B4-BE49-F238E27FC236}">
                  <a16:creationId xmlns="" xmlns:a16="http://schemas.microsoft.com/office/drawing/2014/main" id="{B364D4D8-A8CB-2AF0-A166-921C33E1E6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90">
              <a:extLst>
                <a:ext uri="{FF2B5EF4-FFF2-40B4-BE49-F238E27FC236}">
                  <a16:creationId xmlns="" xmlns:a16="http://schemas.microsoft.com/office/drawing/2014/main" id="{37AA8197-C06C-03D7-199C-F2B3D18A8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91">
              <a:extLst>
                <a:ext uri="{FF2B5EF4-FFF2-40B4-BE49-F238E27FC236}">
                  <a16:creationId xmlns="" xmlns:a16="http://schemas.microsoft.com/office/drawing/2014/main" id="{F0B4C960-3F25-3589-19F0-958E96577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92">
              <a:extLst>
                <a:ext uri="{FF2B5EF4-FFF2-40B4-BE49-F238E27FC236}">
                  <a16:creationId xmlns="" xmlns:a16="http://schemas.microsoft.com/office/drawing/2014/main" id="{4CDAC2C4-FBA4-3B6F-585A-154BF5A5D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93">
              <a:extLst>
                <a:ext uri="{FF2B5EF4-FFF2-40B4-BE49-F238E27FC236}">
                  <a16:creationId xmlns="" xmlns:a16="http://schemas.microsoft.com/office/drawing/2014/main" id="{32644475-0692-88B3-6D37-D6FFD900B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294">
              <a:extLst>
                <a:ext uri="{FF2B5EF4-FFF2-40B4-BE49-F238E27FC236}">
                  <a16:creationId xmlns="" xmlns:a16="http://schemas.microsoft.com/office/drawing/2014/main" id="{B56D27BC-588D-F91A-DA25-715B40688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295">
              <a:extLst>
                <a:ext uri="{FF2B5EF4-FFF2-40B4-BE49-F238E27FC236}">
                  <a16:creationId xmlns="" xmlns:a16="http://schemas.microsoft.com/office/drawing/2014/main" id="{AE3F2493-471F-AB73-1B82-BDCE99A8F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296">
              <a:extLst>
                <a:ext uri="{FF2B5EF4-FFF2-40B4-BE49-F238E27FC236}">
                  <a16:creationId xmlns="" xmlns:a16="http://schemas.microsoft.com/office/drawing/2014/main" id="{12646E47-2764-8758-4396-71488423D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297">
              <a:extLst>
                <a:ext uri="{FF2B5EF4-FFF2-40B4-BE49-F238E27FC236}">
                  <a16:creationId xmlns="" xmlns:a16="http://schemas.microsoft.com/office/drawing/2014/main" id="{BE8824CC-0EAA-0863-C50F-7FC91CE0A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298">
              <a:extLst>
                <a:ext uri="{FF2B5EF4-FFF2-40B4-BE49-F238E27FC236}">
                  <a16:creationId xmlns="" xmlns:a16="http://schemas.microsoft.com/office/drawing/2014/main" id="{9A905A73-6A25-E0BD-BA0C-D912104905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299">
              <a:extLst>
                <a:ext uri="{FF2B5EF4-FFF2-40B4-BE49-F238E27FC236}">
                  <a16:creationId xmlns="" xmlns:a16="http://schemas.microsoft.com/office/drawing/2014/main" id="{7F53D79F-698C-76B6-5E84-DA5049757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5" name="Freeform 300">
              <a:extLst>
                <a:ext uri="{FF2B5EF4-FFF2-40B4-BE49-F238E27FC236}">
                  <a16:creationId xmlns="" xmlns:a16="http://schemas.microsoft.com/office/drawing/2014/main" id="{1D59B667-94C3-6056-BFB2-2C027E866A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6" name="Freeform 301">
              <a:extLst>
                <a:ext uri="{FF2B5EF4-FFF2-40B4-BE49-F238E27FC236}">
                  <a16:creationId xmlns="" xmlns:a16="http://schemas.microsoft.com/office/drawing/2014/main" id="{471B597C-645E-9E00-5585-86A1CDA5D3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7" name="Freeform 302">
              <a:extLst>
                <a:ext uri="{FF2B5EF4-FFF2-40B4-BE49-F238E27FC236}">
                  <a16:creationId xmlns="" xmlns:a16="http://schemas.microsoft.com/office/drawing/2014/main" id="{210F9CD3-5382-D0E3-3D6F-99F293A673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8" name="Freeform 303">
              <a:extLst>
                <a:ext uri="{FF2B5EF4-FFF2-40B4-BE49-F238E27FC236}">
                  <a16:creationId xmlns="" xmlns:a16="http://schemas.microsoft.com/office/drawing/2014/main" id="{33B558B8-EE34-0B89-5FED-BB81CCCA7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9" name="Freeform 304">
              <a:extLst>
                <a:ext uri="{FF2B5EF4-FFF2-40B4-BE49-F238E27FC236}">
                  <a16:creationId xmlns="" xmlns:a16="http://schemas.microsoft.com/office/drawing/2014/main" id="{3FB0934A-165B-7BCC-3E63-A57279430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305">
              <a:extLst>
                <a:ext uri="{FF2B5EF4-FFF2-40B4-BE49-F238E27FC236}">
                  <a16:creationId xmlns="" xmlns:a16="http://schemas.microsoft.com/office/drawing/2014/main" id="{D50AA7F0-9E19-5D85-ADC9-F09EB87DD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" name="Text Box 6">
            <a:extLst>
              <a:ext uri="{FF2B5EF4-FFF2-40B4-BE49-F238E27FC236}">
                <a16:creationId xmlns="" xmlns:a16="http://schemas.microsoft.com/office/drawing/2014/main" id="{406859C2-488A-FF1E-2606-4D8BC1F0D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516" y="3481605"/>
            <a:ext cx="10744200" cy="68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964" tIns="31980" rIns="63964" bIns="31980">
            <a:spAutoFit/>
          </a:bodyPr>
          <a:lstStyle>
            <a:lvl1pPr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1pPr>
            <a:lvl2pPr marL="742950" indent="-28575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2pPr>
            <a:lvl3pPr marL="1143000" indent="-22860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3pPr>
            <a:lvl4pPr marL="1600200" indent="-22860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4pPr>
            <a:lvl5pPr marL="2057400" indent="-22860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ĐỌC: NGƯỠNG CỬA (TIẾT 2)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="" xmlns:a16="http://schemas.microsoft.com/office/drawing/2014/main" id="{F4504BA8-FDDF-D560-F064-BA520F4B3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4532189"/>
            <a:ext cx="7000875" cy="68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964" tIns="31980" rIns="63964" bIns="31980">
            <a:spAutoFit/>
          </a:bodyPr>
          <a:lstStyle>
            <a:lvl1pPr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1pPr>
            <a:lvl2pPr marL="742950" indent="-28575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2pPr>
            <a:lvl3pPr marL="1143000" indent="-22860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3pPr>
            <a:lvl4pPr marL="1600200" indent="-22860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4pPr>
            <a:lvl5pPr marL="2057400" indent="-22860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 dirty="0">
                <a:cs typeface="Times New Roman" pitchFamily="18" charset="0"/>
              </a:rPr>
              <a:t> </a:t>
            </a:r>
            <a:r>
              <a:rPr lang="en-US" sz="4000" b="1" dirty="0" err="1">
                <a:cs typeface="Times New Roman" pitchFamily="18" charset="0"/>
              </a:rPr>
              <a:t>Giáo</a:t>
            </a:r>
            <a:r>
              <a:rPr lang="en-US" sz="4000" b="1" dirty="0">
                <a:cs typeface="Times New Roman" pitchFamily="18" charset="0"/>
              </a:rPr>
              <a:t> </a:t>
            </a:r>
            <a:r>
              <a:rPr lang="en-US" sz="4000" b="1" dirty="0" err="1">
                <a:cs typeface="Times New Roman" pitchFamily="18" charset="0"/>
              </a:rPr>
              <a:t>viên</a:t>
            </a:r>
            <a:r>
              <a:rPr lang="en-US" sz="4000" b="1" dirty="0">
                <a:cs typeface="Times New Roman" pitchFamily="18" charset="0"/>
              </a:rPr>
              <a:t> :</a:t>
            </a:r>
            <a:r>
              <a:rPr lang="vi-VN" sz="4000" b="1" dirty="0"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00CC"/>
                </a:solidFill>
                <a:cs typeface="Times New Roman" pitchFamily="18" charset="0"/>
              </a:rPr>
              <a:t>Nguyễn Thị Thu Hoài</a:t>
            </a:r>
            <a:endParaRPr lang="en-US" altLang="en-US" sz="3200" b="1" i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77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0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3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3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3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2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70" decel="100000"/>
                                        <p:tgtEl>
                                          <p:spTgt spid="1218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770" decel="100000"/>
                                        <p:tgtEl>
                                          <p:spTgt spid="12186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5" presetID="19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3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5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49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3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6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3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8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71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050"/>
                </p:tgtEl>
              </p:cMediaNode>
            </p:audio>
          </p:childTnLst>
        </p:cTn>
      </p:par>
    </p:tnLst>
    <p:bldLst>
      <p:bldP spid="44037" grpId="0" animBg="1"/>
      <p:bldP spid="44038" grpId="0"/>
      <p:bldP spid="44038" grpId="1"/>
      <p:bldP spid="121865" grpId="0" animBg="1"/>
      <p:bldP spid="121865" grpId="1" animBg="1"/>
      <p:bldP spid="121865" grpId="2" animBg="1"/>
      <p:bldP spid="15" grpId="0"/>
      <p:bldP spid="15" grpId="1"/>
      <p:bldP spid="2" grpId="0"/>
      <p:bldP spid="2" grpId="1"/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073646-6AB0-70F4-0AA6-C15AB712A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iọng GV">
            <a:hlinkClick r:id="" action="ppaction://media"/>
            <a:extLst>
              <a:ext uri="{FF2B5EF4-FFF2-40B4-BE49-F238E27FC236}">
                <a16:creationId xmlns="" xmlns:a16="http://schemas.microsoft.com/office/drawing/2014/main" id="{DE5DB9CD-B8F0-BF5A-02FE-F3A10E65719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5533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510082148 (1)">
            <a:hlinkClick r:id="" action="ppaction://media"/>
            <a:extLst>
              <a:ext uri="{FF2B5EF4-FFF2-40B4-BE49-F238E27FC236}">
                <a16:creationId xmlns="" xmlns:a16="http://schemas.microsoft.com/office/drawing/2014/main" id="{CB874EF9-0938-E496-7804-6AC3E970D6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67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266218" y="977127"/>
            <a:ext cx="11713579" cy="5533742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FB74B44-6E80-4232-8897-448A70A6D562}"/>
              </a:ext>
            </a:extLst>
          </p:cNvPr>
          <p:cNvSpPr txBox="1"/>
          <p:nvPr/>
        </p:nvSpPr>
        <p:spPr>
          <a:xfrm>
            <a:off x="636337" y="1392444"/>
            <a:ext cx="486086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Nơi ấy ai cũng quen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Ngay từ thời tấm bé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Khi tay bà, tay mẹ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Còn dắt vòng đi men.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Nơi bố mẹ ngày đêm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Lúc nào qua cũng vội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Nơi bạn bè chạy tới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Thường lúc nào cũng vui.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66611D40-51DE-47DB-AFAF-39C832C99D18}"/>
              </a:ext>
            </a:extLst>
          </p:cNvPr>
          <p:cNvSpPr/>
          <p:nvPr/>
        </p:nvSpPr>
        <p:spPr>
          <a:xfrm>
            <a:off x="3628459" y="347131"/>
            <a:ext cx="5363515" cy="523220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A25F937-E219-48CB-BDDF-FCF3169E4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5094" y="54864"/>
            <a:ext cx="1066657" cy="10788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4EAD941-40D8-448F-8652-DBE4D9D436D5}"/>
              </a:ext>
            </a:extLst>
          </p:cNvPr>
          <p:cNvSpPr txBox="1"/>
          <p:nvPr/>
        </p:nvSpPr>
        <p:spPr>
          <a:xfrm>
            <a:off x="3973684" y="240356"/>
            <a:ext cx="5405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Ngưỡng cửa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404D78B-0DB9-4AB0-A4C8-F5D9C4B34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0457" y="1366979"/>
            <a:ext cx="2829340" cy="49708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7C32D4F-8F6F-47A0-8F7D-050A0E34857D}"/>
              </a:ext>
            </a:extLst>
          </p:cNvPr>
          <p:cNvSpPr txBox="1"/>
          <p:nvPr/>
        </p:nvSpPr>
        <p:spPr>
          <a:xfrm>
            <a:off x="5368632" y="1366979"/>
            <a:ext cx="462055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Nơi ấy đã đưa tôi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Buổi đầu tiên đến lớp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Nay con đường xa tắp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Vẫn đang chờ tôi đi.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Nơi ấy ngôi sao khuya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Soi vào trong giấc ngủ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Ngọn đèn khuya bóng mẹ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Sáng một vầng trên sân.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(Vũ Quần Phương)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E85CA74A-3F0A-05E6-88E0-77FAADCD7C9B}"/>
              </a:ext>
            </a:extLst>
          </p:cNvPr>
          <p:cNvSpPr/>
          <p:nvPr/>
        </p:nvSpPr>
        <p:spPr>
          <a:xfrm>
            <a:off x="762000" y="1905000"/>
            <a:ext cx="1076404" cy="45719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6DD488F1-E24E-D89D-99E2-DC842FD52585}"/>
              </a:ext>
            </a:extLst>
          </p:cNvPr>
          <p:cNvSpPr/>
          <p:nvPr/>
        </p:nvSpPr>
        <p:spPr>
          <a:xfrm>
            <a:off x="7509934" y="4343400"/>
            <a:ext cx="1734361" cy="45719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3F6671CB-7CC2-D6F7-DC0A-646AF8FE33AF}"/>
              </a:ext>
            </a:extLst>
          </p:cNvPr>
          <p:cNvSpPr/>
          <p:nvPr/>
        </p:nvSpPr>
        <p:spPr>
          <a:xfrm>
            <a:off x="8167891" y="2832330"/>
            <a:ext cx="1076404" cy="45719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98AFE667-97FC-8785-577F-256A030AF870}"/>
              </a:ext>
            </a:extLst>
          </p:cNvPr>
          <p:cNvSpPr/>
          <p:nvPr/>
        </p:nvSpPr>
        <p:spPr>
          <a:xfrm>
            <a:off x="3106680" y="3369772"/>
            <a:ext cx="1176943" cy="59228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337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.00024 L 0.44427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14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3" grpId="0"/>
      <p:bldP spid="2" grpId="0" animBg="1"/>
      <p:bldP spid="12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4EA2B7D0-00E1-47DA-A4FA-581B5242707D}"/>
              </a:ext>
            </a:extLst>
          </p:cNvPr>
          <p:cNvSpPr txBox="1"/>
          <p:nvPr/>
        </p:nvSpPr>
        <p:spPr>
          <a:xfrm>
            <a:off x="152400" y="263369"/>
            <a:ext cx="1203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2C78C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2C78C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2C78C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2C78C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2C78C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2C78C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2C78C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2C78C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2C78C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2C78C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2C78C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2C78C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endParaRPr kumimoji="0" lang="en-US" sz="3600" b="1" i="0" u="none" strike="noStrike" kern="1200" cap="none" spc="0" normalizeH="0" noProof="0" dirty="0">
              <a:ln>
                <a:noFill/>
              </a:ln>
              <a:solidFill>
                <a:srgbClr val="2C78C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b="1" baseline="0" dirty="0">
                <a:solidFill>
                  <a:srgbClr val="2C78C7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4000" b="1" baseline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sàn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3FD7E2D-9A06-487B-8257-102F899B0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47800"/>
            <a:ext cx="121920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5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441300" y="2189258"/>
            <a:ext cx="1309397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PART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汉仪夏日体W" panose="00020600040101010101" pitchFamily="18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13EA834-BA72-417A-BB5D-14A4AA3A0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5009"/>
            <a:ext cx="9906000" cy="51136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B11BEB3-CA64-43D2-B825-4E728C76BCF8}"/>
              </a:ext>
            </a:extLst>
          </p:cNvPr>
          <p:cNvSpPr txBox="1"/>
          <p:nvPr/>
        </p:nvSpPr>
        <p:spPr>
          <a:xfrm>
            <a:off x="685800" y="5308708"/>
            <a:ext cx="11353800" cy="1323439"/>
          </a:xfrm>
          <a:custGeom>
            <a:avLst/>
            <a:gdLst>
              <a:gd name="connsiteX0" fmla="*/ 0 w 11353800"/>
              <a:gd name="connsiteY0" fmla="*/ 0 h 1323439"/>
              <a:gd name="connsiteX1" fmla="*/ 597568 w 11353800"/>
              <a:gd name="connsiteY1" fmla="*/ 0 h 1323439"/>
              <a:gd name="connsiteX2" fmla="*/ 1308675 w 11353800"/>
              <a:gd name="connsiteY2" fmla="*/ 0 h 1323439"/>
              <a:gd name="connsiteX3" fmla="*/ 1906243 w 11353800"/>
              <a:gd name="connsiteY3" fmla="*/ 0 h 1323439"/>
              <a:gd name="connsiteX4" fmla="*/ 2163198 w 11353800"/>
              <a:gd name="connsiteY4" fmla="*/ 0 h 1323439"/>
              <a:gd name="connsiteX5" fmla="*/ 2760766 w 11353800"/>
              <a:gd name="connsiteY5" fmla="*/ 0 h 1323439"/>
              <a:gd name="connsiteX6" fmla="*/ 3131259 w 11353800"/>
              <a:gd name="connsiteY6" fmla="*/ 0 h 1323439"/>
              <a:gd name="connsiteX7" fmla="*/ 3388213 w 11353800"/>
              <a:gd name="connsiteY7" fmla="*/ 0 h 1323439"/>
              <a:gd name="connsiteX8" fmla="*/ 3985781 w 11353800"/>
              <a:gd name="connsiteY8" fmla="*/ 0 h 1323439"/>
              <a:gd name="connsiteX9" fmla="*/ 4810426 w 11353800"/>
              <a:gd name="connsiteY9" fmla="*/ 0 h 1323439"/>
              <a:gd name="connsiteX10" fmla="*/ 5180918 w 11353800"/>
              <a:gd name="connsiteY10" fmla="*/ 0 h 1323439"/>
              <a:gd name="connsiteX11" fmla="*/ 6005563 w 11353800"/>
              <a:gd name="connsiteY11" fmla="*/ 0 h 1323439"/>
              <a:gd name="connsiteX12" fmla="*/ 6603131 w 11353800"/>
              <a:gd name="connsiteY12" fmla="*/ 0 h 1323439"/>
              <a:gd name="connsiteX13" fmla="*/ 7200699 w 11353800"/>
              <a:gd name="connsiteY13" fmla="*/ 0 h 1323439"/>
              <a:gd name="connsiteX14" fmla="*/ 7457654 w 11353800"/>
              <a:gd name="connsiteY14" fmla="*/ 0 h 1323439"/>
              <a:gd name="connsiteX15" fmla="*/ 7941684 w 11353800"/>
              <a:gd name="connsiteY15" fmla="*/ 0 h 1323439"/>
              <a:gd name="connsiteX16" fmla="*/ 8198639 w 11353800"/>
              <a:gd name="connsiteY16" fmla="*/ 0 h 1323439"/>
              <a:gd name="connsiteX17" fmla="*/ 8796207 w 11353800"/>
              <a:gd name="connsiteY17" fmla="*/ 0 h 1323439"/>
              <a:gd name="connsiteX18" fmla="*/ 9393776 w 11353800"/>
              <a:gd name="connsiteY18" fmla="*/ 0 h 1323439"/>
              <a:gd name="connsiteX19" fmla="*/ 10218420 w 11353800"/>
              <a:gd name="connsiteY19" fmla="*/ 0 h 1323439"/>
              <a:gd name="connsiteX20" fmla="*/ 10815988 w 11353800"/>
              <a:gd name="connsiteY20" fmla="*/ 0 h 1323439"/>
              <a:gd name="connsiteX21" fmla="*/ 11353800 w 11353800"/>
              <a:gd name="connsiteY21" fmla="*/ 0 h 1323439"/>
              <a:gd name="connsiteX22" fmla="*/ 11353800 w 11353800"/>
              <a:gd name="connsiteY22" fmla="*/ 401443 h 1323439"/>
              <a:gd name="connsiteX23" fmla="*/ 11353800 w 11353800"/>
              <a:gd name="connsiteY23" fmla="*/ 802886 h 1323439"/>
              <a:gd name="connsiteX24" fmla="*/ 11353800 w 11353800"/>
              <a:gd name="connsiteY24" fmla="*/ 1323439 h 1323439"/>
              <a:gd name="connsiteX25" fmla="*/ 10869770 w 11353800"/>
              <a:gd name="connsiteY25" fmla="*/ 1323439 h 1323439"/>
              <a:gd name="connsiteX26" fmla="*/ 10385739 w 11353800"/>
              <a:gd name="connsiteY26" fmla="*/ 1323439 h 1323439"/>
              <a:gd name="connsiteX27" fmla="*/ 10015247 w 11353800"/>
              <a:gd name="connsiteY27" fmla="*/ 1323439 h 1323439"/>
              <a:gd name="connsiteX28" fmla="*/ 9644754 w 11353800"/>
              <a:gd name="connsiteY28" fmla="*/ 1323439 h 1323439"/>
              <a:gd name="connsiteX29" fmla="*/ 8933648 w 11353800"/>
              <a:gd name="connsiteY29" fmla="*/ 1323439 h 1323439"/>
              <a:gd name="connsiteX30" fmla="*/ 8676693 w 11353800"/>
              <a:gd name="connsiteY30" fmla="*/ 1323439 h 1323439"/>
              <a:gd name="connsiteX31" fmla="*/ 7852049 w 11353800"/>
              <a:gd name="connsiteY31" fmla="*/ 1323439 h 1323439"/>
              <a:gd name="connsiteX32" fmla="*/ 7140943 w 11353800"/>
              <a:gd name="connsiteY32" fmla="*/ 1323439 h 1323439"/>
              <a:gd name="connsiteX33" fmla="*/ 6656912 w 11353800"/>
              <a:gd name="connsiteY33" fmla="*/ 1323439 h 1323439"/>
              <a:gd name="connsiteX34" fmla="*/ 5832268 w 11353800"/>
              <a:gd name="connsiteY34" fmla="*/ 1323439 h 1323439"/>
              <a:gd name="connsiteX35" fmla="*/ 5007623 w 11353800"/>
              <a:gd name="connsiteY35" fmla="*/ 1323439 h 1323439"/>
              <a:gd name="connsiteX36" fmla="*/ 4750669 w 11353800"/>
              <a:gd name="connsiteY36" fmla="*/ 1323439 h 1323439"/>
              <a:gd name="connsiteX37" fmla="*/ 4493715 w 11353800"/>
              <a:gd name="connsiteY37" fmla="*/ 1323439 h 1323439"/>
              <a:gd name="connsiteX38" fmla="*/ 3782608 w 11353800"/>
              <a:gd name="connsiteY38" fmla="*/ 1323439 h 1323439"/>
              <a:gd name="connsiteX39" fmla="*/ 3185040 w 11353800"/>
              <a:gd name="connsiteY39" fmla="*/ 1323439 h 1323439"/>
              <a:gd name="connsiteX40" fmla="*/ 2360395 w 11353800"/>
              <a:gd name="connsiteY40" fmla="*/ 1323439 h 1323439"/>
              <a:gd name="connsiteX41" fmla="*/ 1989903 w 11353800"/>
              <a:gd name="connsiteY41" fmla="*/ 1323439 h 1323439"/>
              <a:gd name="connsiteX42" fmla="*/ 1278796 w 11353800"/>
              <a:gd name="connsiteY42" fmla="*/ 1323439 h 1323439"/>
              <a:gd name="connsiteX43" fmla="*/ 1021842 w 11353800"/>
              <a:gd name="connsiteY43" fmla="*/ 1323439 h 1323439"/>
              <a:gd name="connsiteX44" fmla="*/ 0 w 11353800"/>
              <a:gd name="connsiteY44" fmla="*/ 1323439 h 1323439"/>
              <a:gd name="connsiteX45" fmla="*/ 0 w 11353800"/>
              <a:gd name="connsiteY45" fmla="*/ 882293 h 1323439"/>
              <a:gd name="connsiteX46" fmla="*/ 0 w 11353800"/>
              <a:gd name="connsiteY46" fmla="*/ 441146 h 1323439"/>
              <a:gd name="connsiteX47" fmla="*/ 0 w 11353800"/>
              <a:gd name="connsiteY47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353800" h="1323439" fill="none" extrusionOk="0">
                <a:moveTo>
                  <a:pt x="0" y="0"/>
                </a:moveTo>
                <a:cubicBezTo>
                  <a:pt x="241488" y="-65347"/>
                  <a:pt x="403259" y="6543"/>
                  <a:pt x="597568" y="0"/>
                </a:cubicBezTo>
                <a:cubicBezTo>
                  <a:pt x="791877" y="-6543"/>
                  <a:pt x="1135528" y="48537"/>
                  <a:pt x="1308675" y="0"/>
                </a:cubicBezTo>
                <a:cubicBezTo>
                  <a:pt x="1481822" y="-48537"/>
                  <a:pt x="1625183" y="33033"/>
                  <a:pt x="1906243" y="0"/>
                </a:cubicBezTo>
                <a:cubicBezTo>
                  <a:pt x="2187303" y="-33033"/>
                  <a:pt x="2101384" y="877"/>
                  <a:pt x="2163198" y="0"/>
                </a:cubicBezTo>
                <a:cubicBezTo>
                  <a:pt x="2225013" y="-877"/>
                  <a:pt x="2470451" y="25954"/>
                  <a:pt x="2760766" y="0"/>
                </a:cubicBezTo>
                <a:cubicBezTo>
                  <a:pt x="3051081" y="-25954"/>
                  <a:pt x="3033202" y="5028"/>
                  <a:pt x="3131259" y="0"/>
                </a:cubicBezTo>
                <a:cubicBezTo>
                  <a:pt x="3229316" y="-5028"/>
                  <a:pt x="3278536" y="23489"/>
                  <a:pt x="3388213" y="0"/>
                </a:cubicBezTo>
                <a:cubicBezTo>
                  <a:pt x="3497890" y="-23489"/>
                  <a:pt x="3740415" y="38262"/>
                  <a:pt x="3985781" y="0"/>
                </a:cubicBezTo>
                <a:cubicBezTo>
                  <a:pt x="4231147" y="-38262"/>
                  <a:pt x="4548380" y="72375"/>
                  <a:pt x="4810426" y="0"/>
                </a:cubicBezTo>
                <a:cubicBezTo>
                  <a:pt x="5072472" y="-72375"/>
                  <a:pt x="5014857" y="5896"/>
                  <a:pt x="5180918" y="0"/>
                </a:cubicBezTo>
                <a:cubicBezTo>
                  <a:pt x="5346979" y="-5896"/>
                  <a:pt x="5626801" y="32978"/>
                  <a:pt x="6005563" y="0"/>
                </a:cubicBezTo>
                <a:cubicBezTo>
                  <a:pt x="6384326" y="-32978"/>
                  <a:pt x="6424530" y="27862"/>
                  <a:pt x="6603131" y="0"/>
                </a:cubicBezTo>
                <a:cubicBezTo>
                  <a:pt x="6781732" y="-27862"/>
                  <a:pt x="6953074" y="37340"/>
                  <a:pt x="7200699" y="0"/>
                </a:cubicBezTo>
                <a:cubicBezTo>
                  <a:pt x="7448324" y="-37340"/>
                  <a:pt x="7372423" y="215"/>
                  <a:pt x="7457654" y="0"/>
                </a:cubicBezTo>
                <a:cubicBezTo>
                  <a:pt x="7542886" y="-215"/>
                  <a:pt x="7700603" y="53710"/>
                  <a:pt x="7941684" y="0"/>
                </a:cubicBezTo>
                <a:cubicBezTo>
                  <a:pt x="8182765" y="-53710"/>
                  <a:pt x="8080843" y="11598"/>
                  <a:pt x="8198639" y="0"/>
                </a:cubicBezTo>
                <a:cubicBezTo>
                  <a:pt x="8316436" y="-11598"/>
                  <a:pt x="8635909" y="24053"/>
                  <a:pt x="8796207" y="0"/>
                </a:cubicBezTo>
                <a:cubicBezTo>
                  <a:pt x="8956505" y="-24053"/>
                  <a:pt x="9121359" y="46553"/>
                  <a:pt x="9393776" y="0"/>
                </a:cubicBezTo>
                <a:cubicBezTo>
                  <a:pt x="9666193" y="-46553"/>
                  <a:pt x="9927341" y="13078"/>
                  <a:pt x="10218420" y="0"/>
                </a:cubicBezTo>
                <a:cubicBezTo>
                  <a:pt x="10509499" y="-13078"/>
                  <a:pt x="10654247" y="70353"/>
                  <a:pt x="10815988" y="0"/>
                </a:cubicBezTo>
                <a:cubicBezTo>
                  <a:pt x="10977729" y="-70353"/>
                  <a:pt x="11179653" y="56402"/>
                  <a:pt x="11353800" y="0"/>
                </a:cubicBezTo>
                <a:cubicBezTo>
                  <a:pt x="11355906" y="181196"/>
                  <a:pt x="11317282" y="231765"/>
                  <a:pt x="11353800" y="401443"/>
                </a:cubicBezTo>
                <a:cubicBezTo>
                  <a:pt x="11390318" y="571121"/>
                  <a:pt x="11334933" y="704959"/>
                  <a:pt x="11353800" y="802886"/>
                </a:cubicBezTo>
                <a:cubicBezTo>
                  <a:pt x="11372667" y="900813"/>
                  <a:pt x="11351050" y="1078660"/>
                  <a:pt x="11353800" y="1323439"/>
                </a:cubicBezTo>
                <a:cubicBezTo>
                  <a:pt x="11180824" y="1334397"/>
                  <a:pt x="11069860" y="1303209"/>
                  <a:pt x="10869770" y="1323439"/>
                </a:cubicBezTo>
                <a:cubicBezTo>
                  <a:pt x="10669680" y="1343669"/>
                  <a:pt x="10606340" y="1314401"/>
                  <a:pt x="10385739" y="1323439"/>
                </a:cubicBezTo>
                <a:cubicBezTo>
                  <a:pt x="10165138" y="1332477"/>
                  <a:pt x="10139777" y="1317673"/>
                  <a:pt x="10015247" y="1323439"/>
                </a:cubicBezTo>
                <a:cubicBezTo>
                  <a:pt x="9890717" y="1329205"/>
                  <a:pt x="9762022" y="1308287"/>
                  <a:pt x="9644754" y="1323439"/>
                </a:cubicBezTo>
                <a:cubicBezTo>
                  <a:pt x="9527486" y="1338591"/>
                  <a:pt x="9139472" y="1259612"/>
                  <a:pt x="8933648" y="1323439"/>
                </a:cubicBezTo>
                <a:cubicBezTo>
                  <a:pt x="8727824" y="1387266"/>
                  <a:pt x="8796488" y="1309899"/>
                  <a:pt x="8676693" y="1323439"/>
                </a:cubicBezTo>
                <a:cubicBezTo>
                  <a:pt x="8556899" y="1336979"/>
                  <a:pt x="8170324" y="1246585"/>
                  <a:pt x="7852049" y="1323439"/>
                </a:cubicBezTo>
                <a:cubicBezTo>
                  <a:pt x="7533774" y="1400293"/>
                  <a:pt x="7320227" y="1316798"/>
                  <a:pt x="7140943" y="1323439"/>
                </a:cubicBezTo>
                <a:cubicBezTo>
                  <a:pt x="6961659" y="1330080"/>
                  <a:pt x="6829819" y="1305533"/>
                  <a:pt x="6656912" y="1323439"/>
                </a:cubicBezTo>
                <a:cubicBezTo>
                  <a:pt x="6484005" y="1341345"/>
                  <a:pt x="6013262" y="1315191"/>
                  <a:pt x="5832268" y="1323439"/>
                </a:cubicBezTo>
                <a:cubicBezTo>
                  <a:pt x="5651274" y="1331687"/>
                  <a:pt x="5307370" y="1274182"/>
                  <a:pt x="5007623" y="1323439"/>
                </a:cubicBezTo>
                <a:cubicBezTo>
                  <a:pt x="4707876" y="1372696"/>
                  <a:pt x="4870686" y="1317338"/>
                  <a:pt x="4750669" y="1323439"/>
                </a:cubicBezTo>
                <a:cubicBezTo>
                  <a:pt x="4630652" y="1329540"/>
                  <a:pt x="4548357" y="1317973"/>
                  <a:pt x="4493715" y="1323439"/>
                </a:cubicBezTo>
                <a:cubicBezTo>
                  <a:pt x="4439073" y="1328905"/>
                  <a:pt x="4128702" y="1251498"/>
                  <a:pt x="3782608" y="1323439"/>
                </a:cubicBezTo>
                <a:cubicBezTo>
                  <a:pt x="3436514" y="1395380"/>
                  <a:pt x="3472009" y="1284077"/>
                  <a:pt x="3185040" y="1323439"/>
                </a:cubicBezTo>
                <a:cubicBezTo>
                  <a:pt x="2898071" y="1362801"/>
                  <a:pt x="2710642" y="1257564"/>
                  <a:pt x="2360395" y="1323439"/>
                </a:cubicBezTo>
                <a:cubicBezTo>
                  <a:pt x="2010149" y="1389314"/>
                  <a:pt x="2160613" y="1286047"/>
                  <a:pt x="1989903" y="1323439"/>
                </a:cubicBezTo>
                <a:cubicBezTo>
                  <a:pt x="1819193" y="1360831"/>
                  <a:pt x="1633840" y="1322787"/>
                  <a:pt x="1278796" y="1323439"/>
                </a:cubicBezTo>
                <a:cubicBezTo>
                  <a:pt x="923752" y="1324091"/>
                  <a:pt x="1078986" y="1295856"/>
                  <a:pt x="1021842" y="1323439"/>
                </a:cubicBezTo>
                <a:cubicBezTo>
                  <a:pt x="964698" y="1351022"/>
                  <a:pt x="482917" y="1221409"/>
                  <a:pt x="0" y="1323439"/>
                </a:cubicBezTo>
                <a:cubicBezTo>
                  <a:pt x="-52327" y="1121841"/>
                  <a:pt x="25486" y="998344"/>
                  <a:pt x="0" y="882293"/>
                </a:cubicBezTo>
                <a:cubicBezTo>
                  <a:pt x="-25486" y="766242"/>
                  <a:pt x="45349" y="568729"/>
                  <a:pt x="0" y="441146"/>
                </a:cubicBezTo>
                <a:cubicBezTo>
                  <a:pt x="-45349" y="313563"/>
                  <a:pt x="25649" y="182504"/>
                  <a:pt x="0" y="0"/>
                </a:cubicBezTo>
                <a:close/>
              </a:path>
              <a:path w="11353800" h="1323439" stroke="0" extrusionOk="0">
                <a:moveTo>
                  <a:pt x="0" y="0"/>
                </a:moveTo>
                <a:cubicBezTo>
                  <a:pt x="99727" y="-40799"/>
                  <a:pt x="197796" y="21747"/>
                  <a:pt x="370492" y="0"/>
                </a:cubicBezTo>
                <a:cubicBezTo>
                  <a:pt x="543188" y="-21747"/>
                  <a:pt x="527299" y="15281"/>
                  <a:pt x="627447" y="0"/>
                </a:cubicBezTo>
                <a:cubicBezTo>
                  <a:pt x="727595" y="-15281"/>
                  <a:pt x="1090376" y="58055"/>
                  <a:pt x="1452091" y="0"/>
                </a:cubicBezTo>
                <a:cubicBezTo>
                  <a:pt x="1813806" y="-58055"/>
                  <a:pt x="1844735" y="38936"/>
                  <a:pt x="2049660" y="0"/>
                </a:cubicBezTo>
                <a:cubicBezTo>
                  <a:pt x="2254585" y="-38936"/>
                  <a:pt x="2285038" y="40827"/>
                  <a:pt x="2420152" y="0"/>
                </a:cubicBezTo>
                <a:cubicBezTo>
                  <a:pt x="2555266" y="-40827"/>
                  <a:pt x="2629115" y="5807"/>
                  <a:pt x="2790645" y="0"/>
                </a:cubicBezTo>
                <a:cubicBezTo>
                  <a:pt x="2952175" y="-5807"/>
                  <a:pt x="2930412" y="960"/>
                  <a:pt x="3047599" y="0"/>
                </a:cubicBezTo>
                <a:cubicBezTo>
                  <a:pt x="3164786" y="-960"/>
                  <a:pt x="3318287" y="7494"/>
                  <a:pt x="3418091" y="0"/>
                </a:cubicBezTo>
                <a:cubicBezTo>
                  <a:pt x="3517895" y="-7494"/>
                  <a:pt x="3547335" y="16593"/>
                  <a:pt x="3675046" y="0"/>
                </a:cubicBezTo>
                <a:cubicBezTo>
                  <a:pt x="3802758" y="-16593"/>
                  <a:pt x="4283770" y="75766"/>
                  <a:pt x="4499690" y="0"/>
                </a:cubicBezTo>
                <a:cubicBezTo>
                  <a:pt x="4715610" y="-75766"/>
                  <a:pt x="4758113" y="30859"/>
                  <a:pt x="4983721" y="0"/>
                </a:cubicBezTo>
                <a:cubicBezTo>
                  <a:pt x="5209329" y="-30859"/>
                  <a:pt x="5170224" y="14598"/>
                  <a:pt x="5240675" y="0"/>
                </a:cubicBezTo>
                <a:cubicBezTo>
                  <a:pt x="5311126" y="-14598"/>
                  <a:pt x="5510409" y="51143"/>
                  <a:pt x="5724705" y="0"/>
                </a:cubicBezTo>
                <a:cubicBezTo>
                  <a:pt x="5939001" y="-51143"/>
                  <a:pt x="6263772" y="234"/>
                  <a:pt x="6549350" y="0"/>
                </a:cubicBezTo>
                <a:cubicBezTo>
                  <a:pt x="6834929" y="-234"/>
                  <a:pt x="6726524" y="26977"/>
                  <a:pt x="6806304" y="0"/>
                </a:cubicBezTo>
                <a:cubicBezTo>
                  <a:pt x="6886084" y="-26977"/>
                  <a:pt x="7026997" y="23824"/>
                  <a:pt x="7176797" y="0"/>
                </a:cubicBezTo>
                <a:cubicBezTo>
                  <a:pt x="7326597" y="-23824"/>
                  <a:pt x="7360502" y="13453"/>
                  <a:pt x="7433751" y="0"/>
                </a:cubicBezTo>
                <a:cubicBezTo>
                  <a:pt x="7507000" y="-13453"/>
                  <a:pt x="7576313" y="10969"/>
                  <a:pt x="7690706" y="0"/>
                </a:cubicBezTo>
                <a:cubicBezTo>
                  <a:pt x="7805099" y="-10969"/>
                  <a:pt x="8100379" y="39023"/>
                  <a:pt x="8401812" y="0"/>
                </a:cubicBezTo>
                <a:cubicBezTo>
                  <a:pt x="8703245" y="-39023"/>
                  <a:pt x="8822274" y="63505"/>
                  <a:pt x="9226456" y="0"/>
                </a:cubicBezTo>
                <a:cubicBezTo>
                  <a:pt x="9630638" y="-63505"/>
                  <a:pt x="9739208" y="39110"/>
                  <a:pt x="10051101" y="0"/>
                </a:cubicBezTo>
                <a:cubicBezTo>
                  <a:pt x="10362995" y="-39110"/>
                  <a:pt x="10516650" y="13254"/>
                  <a:pt x="10648669" y="0"/>
                </a:cubicBezTo>
                <a:cubicBezTo>
                  <a:pt x="10780688" y="-13254"/>
                  <a:pt x="11075628" y="24593"/>
                  <a:pt x="11353800" y="0"/>
                </a:cubicBezTo>
                <a:cubicBezTo>
                  <a:pt x="11363633" y="131951"/>
                  <a:pt x="11305973" y="307009"/>
                  <a:pt x="11353800" y="401443"/>
                </a:cubicBezTo>
                <a:cubicBezTo>
                  <a:pt x="11401627" y="495877"/>
                  <a:pt x="11331174" y="613247"/>
                  <a:pt x="11353800" y="802886"/>
                </a:cubicBezTo>
                <a:cubicBezTo>
                  <a:pt x="11376426" y="992525"/>
                  <a:pt x="11329847" y="1170484"/>
                  <a:pt x="11353800" y="1323439"/>
                </a:cubicBezTo>
                <a:cubicBezTo>
                  <a:pt x="11276533" y="1364324"/>
                  <a:pt x="11164642" y="1306123"/>
                  <a:pt x="10983308" y="1323439"/>
                </a:cubicBezTo>
                <a:cubicBezTo>
                  <a:pt x="10801974" y="1340755"/>
                  <a:pt x="10653323" y="1296737"/>
                  <a:pt x="10385739" y="1323439"/>
                </a:cubicBezTo>
                <a:cubicBezTo>
                  <a:pt x="10118155" y="1350141"/>
                  <a:pt x="10099762" y="1315906"/>
                  <a:pt x="9901709" y="1323439"/>
                </a:cubicBezTo>
                <a:cubicBezTo>
                  <a:pt x="9703656" y="1330972"/>
                  <a:pt x="9459155" y="1297936"/>
                  <a:pt x="9304140" y="1323439"/>
                </a:cubicBezTo>
                <a:cubicBezTo>
                  <a:pt x="9149125" y="1348942"/>
                  <a:pt x="8666727" y="1248395"/>
                  <a:pt x="8479496" y="1323439"/>
                </a:cubicBezTo>
                <a:cubicBezTo>
                  <a:pt x="8292265" y="1398483"/>
                  <a:pt x="8148931" y="1320548"/>
                  <a:pt x="7881927" y="1323439"/>
                </a:cubicBezTo>
                <a:cubicBezTo>
                  <a:pt x="7614923" y="1326330"/>
                  <a:pt x="7591046" y="1277673"/>
                  <a:pt x="7397897" y="1323439"/>
                </a:cubicBezTo>
                <a:cubicBezTo>
                  <a:pt x="7204748" y="1369205"/>
                  <a:pt x="6924326" y="1299562"/>
                  <a:pt x="6800329" y="1323439"/>
                </a:cubicBezTo>
                <a:cubicBezTo>
                  <a:pt x="6676332" y="1347316"/>
                  <a:pt x="6512686" y="1286556"/>
                  <a:pt x="6429836" y="1323439"/>
                </a:cubicBezTo>
                <a:cubicBezTo>
                  <a:pt x="6346986" y="1360322"/>
                  <a:pt x="6071640" y="1278569"/>
                  <a:pt x="5945806" y="1323439"/>
                </a:cubicBezTo>
                <a:cubicBezTo>
                  <a:pt x="5819972" y="1368309"/>
                  <a:pt x="5491910" y="1225917"/>
                  <a:pt x="5121161" y="1323439"/>
                </a:cubicBezTo>
                <a:cubicBezTo>
                  <a:pt x="4750413" y="1420961"/>
                  <a:pt x="4573069" y="1310609"/>
                  <a:pt x="4410055" y="1323439"/>
                </a:cubicBezTo>
                <a:cubicBezTo>
                  <a:pt x="4247041" y="1336269"/>
                  <a:pt x="3841822" y="1285071"/>
                  <a:pt x="3698949" y="1323439"/>
                </a:cubicBezTo>
                <a:cubicBezTo>
                  <a:pt x="3556076" y="1361807"/>
                  <a:pt x="3450472" y="1320124"/>
                  <a:pt x="3328456" y="1323439"/>
                </a:cubicBezTo>
                <a:cubicBezTo>
                  <a:pt x="3206440" y="1326754"/>
                  <a:pt x="2846234" y="1296722"/>
                  <a:pt x="2617350" y="1323439"/>
                </a:cubicBezTo>
                <a:cubicBezTo>
                  <a:pt x="2388466" y="1350156"/>
                  <a:pt x="2175332" y="1253335"/>
                  <a:pt x="2019781" y="1323439"/>
                </a:cubicBezTo>
                <a:cubicBezTo>
                  <a:pt x="1864230" y="1393543"/>
                  <a:pt x="1563241" y="1289428"/>
                  <a:pt x="1308675" y="1323439"/>
                </a:cubicBezTo>
                <a:cubicBezTo>
                  <a:pt x="1054109" y="1357450"/>
                  <a:pt x="981248" y="1273398"/>
                  <a:pt x="711106" y="1323439"/>
                </a:cubicBezTo>
                <a:cubicBezTo>
                  <a:pt x="440964" y="1373480"/>
                  <a:pt x="196917" y="1317148"/>
                  <a:pt x="0" y="1323439"/>
                </a:cubicBezTo>
                <a:cubicBezTo>
                  <a:pt x="-11833" y="1180921"/>
                  <a:pt x="3356" y="982036"/>
                  <a:pt x="0" y="895527"/>
                </a:cubicBezTo>
                <a:cubicBezTo>
                  <a:pt x="-3356" y="809018"/>
                  <a:pt x="8939" y="591370"/>
                  <a:pt x="0" y="441146"/>
                </a:cubicBezTo>
                <a:cubicBezTo>
                  <a:pt x="-8939" y="290922"/>
                  <a:pt x="28555" y="215444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Ngày xưa, </a:t>
            </a:r>
            <a:r>
              <a:rPr lang="en-US" sz="4000" b="1" dirty="0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con </a:t>
            </a:r>
            <a:r>
              <a:rPr lang="vi-VN" sz="4000" b="1" dirty="0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người chưa biết làm nhà, phải sống trong hốc cây, hang đá, rất khổ cực</a:t>
            </a:r>
            <a:r>
              <a:rPr lang="en-US" sz="4000" b="1" dirty="0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98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441300" y="2189258"/>
            <a:ext cx="1309397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PART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汉仪夏日体W" panose="00020600040101010101" pitchFamily="18" charset="-122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B11BEB3-CA64-43D2-B825-4E728C76BCF8}"/>
              </a:ext>
            </a:extLst>
          </p:cNvPr>
          <p:cNvSpPr txBox="1"/>
          <p:nvPr/>
        </p:nvSpPr>
        <p:spPr>
          <a:xfrm>
            <a:off x="914400" y="5257800"/>
            <a:ext cx="10972800" cy="1169551"/>
          </a:xfrm>
          <a:custGeom>
            <a:avLst/>
            <a:gdLst>
              <a:gd name="connsiteX0" fmla="*/ 0 w 10972800"/>
              <a:gd name="connsiteY0" fmla="*/ 0 h 1169551"/>
              <a:gd name="connsiteX1" fmla="*/ 687244 w 10972800"/>
              <a:gd name="connsiteY1" fmla="*/ 0 h 1169551"/>
              <a:gd name="connsiteX2" fmla="*/ 935576 w 10972800"/>
              <a:gd name="connsiteY2" fmla="*/ 0 h 1169551"/>
              <a:gd name="connsiteX3" fmla="*/ 1732547 w 10972800"/>
              <a:gd name="connsiteY3" fmla="*/ 0 h 1169551"/>
              <a:gd name="connsiteX4" fmla="*/ 2419791 w 10972800"/>
              <a:gd name="connsiteY4" fmla="*/ 0 h 1169551"/>
              <a:gd name="connsiteX5" fmla="*/ 2997307 w 10972800"/>
              <a:gd name="connsiteY5" fmla="*/ 0 h 1169551"/>
              <a:gd name="connsiteX6" fmla="*/ 3245639 w 10972800"/>
              <a:gd name="connsiteY6" fmla="*/ 0 h 1169551"/>
              <a:gd name="connsiteX7" fmla="*/ 3823155 w 10972800"/>
              <a:gd name="connsiteY7" fmla="*/ 0 h 1169551"/>
              <a:gd name="connsiteX8" fmla="*/ 4181214 w 10972800"/>
              <a:gd name="connsiteY8" fmla="*/ 0 h 1169551"/>
              <a:gd name="connsiteX9" fmla="*/ 4429546 w 10972800"/>
              <a:gd name="connsiteY9" fmla="*/ 0 h 1169551"/>
              <a:gd name="connsiteX10" fmla="*/ 5007062 w 10972800"/>
              <a:gd name="connsiteY10" fmla="*/ 0 h 1169551"/>
              <a:gd name="connsiteX11" fmla="*/ 5804034 w 10972800"/>
              <a:gd name="connsiteY11" fmla="*/ 0 h 1169551"/>
              <a:gd name="connsiteX12" fmla="*/ 6162093 w 10972800"/>
              <a:gd name="connsiteY12" fmla="*/ 0 h 1169551"/>
              <a:gd name="connsiteX13" fmla="*/ 6959065 w 10972800"/>
              <a:gd name="connsiteY13" fmla="*/ 0 h 1169551"/>
              <a:gd name="connsiteX14" fmla="*/ 7536581 w 10972800"/>
              <a:gd name="connsiteY14" fmla="*/ 0 h 1169551"/>
              <a:gd name="connsiteX15" fmla="*/ 8114097 w 10972800"/>
              <a:gd name="connsiteY15" fmla="*/ 0 h 1169551"/>
              <a:gd name="connsiteX16" fmla="*/ 8362429 w 10972800"/>
              <a:gd name="connsiteY16" fmla="*/ 0 h 1169551"/>
              <a:gd name="connsiteX17" fmla="*/ 8830216 w 10972800"/>
              <a:gd name="connsiteY17" fmla="*/ 0 h 1169551"/>
              <a:gd name="connsiteX18" fmla="*/ 9078548 w 10972800"/>
              <a:gd name="connsiteY18" fmla="*/ 0 h 1169551"/>
              <a:gd name="connsiteX19" fmla="*/ 9656064 w 10972800"/>
              <a:gd name="connsiteY19" fmla="*/ 0 h 1169551"/>
              <a:gd name="connsiteX20" fmla="*/ 10233580 w 10972800"/>
              <a:gd name="connsiteY20" fmla="*/ 0 h 1169551"/>
              <a:gd name="connsiteX21" fmla="*/ 10972800 w 10972800"/>
              <a:gd name="connsiteY21" fmla="*/ 0 h 1169551"/>
              <a:gd name="connsiteX22" fmla="*/ 10972800 w 10972800"/>
              <a:gd name="connsiteY22" fmla="*/ 584776 h 1169551"/>
              <a:gd name="connsiteX23" fmla="*/ 10972800 w 10972800"/>
              <a:gd name="connsiteY23" fmla="*/ 1169551 h 1169551"/>
              <a:gd name="connsiteX24" fmla="*/ 10285556 w 10972800"/>
              <a:gd name="connsiteY24" fmla="*/ 1169551 h 1169551"/>
              <a:gd name="connsiteX25" fmla="*/ 9488584 w 10972800"/>
              <a:gd name="connsiteY25" fmla="*/ 1169551 h 1169551"/>
              <a:gd name="connsiteX26" fmla="*/ 8691613 w 10972800"/>
              <a:gd name="connsiteY26" fmla="*/ 1169551 h 1169551"/>
              <a:gd name="connsiteX27" fmla="*/ 8114097 w 10972800"/>
              <a:gd name="connsiteY27" fmla="*/ 1169551 h 1169551"/>
              <a:gd name="connsiteX28" fmla="*/ 7646309 w 10972800"/>
              <a:gd name="connsiteY28" fmla="*/ 1169551 h 1169551"/>
              <a:gd name="connsiteX29" fmla="*/ 7288249 w 10972800"/>
              <a:gd name="connsiteY29" fmla="*/ 1169551 h 1169551"/>
              <a:gd name="connsiteX30" fmla="*/ 6930189 w 10972800"/>
              <a:gd name="connsiteY30" fmla="*/ 1169551 h 1169551"/>
              <a:gd name="connsiteX31" fmla="*/ 6242946 w 10972800"/>
              <a:gd name="connsiteY31" fmla="*/ 1169551 h 1169551"/>
              <a:gd name="connsiteX32" fmla="*/ 5994614 w 10972800"/>
              <a:gd name="connsiteY32" fmla="*/ 1169551 h 1169551"/>
              <a:gd name="connsiteX33" fmla="*/ 5197642 w 10972800"/>
              <a:gd name="connsiteY33" fmla="*/ 1169551 h 1169551"/>
              <a:gd name="connsiteX34" fmla="*/ 4510398 w 10972800"/>
              <a:gd name="connsiteY34" fmla="*/ 1169551 h 1169551"/>
              <a:gd name="connsiteX35" fmla="*/ 4042611 w 10972800"/>
              <a:gd name="connsiteY35" fmla="*/ 1169551 h 1169551"/>
              <a:gd name="connsiteX36" fmla="*/ 3245639 w 10972800"/>
              <a:gd name="connsiteY36" fmla="*/ 1169551 h 1169551"/>
              <a:gd name="connsiteX37" fmla="*/ 2448667 w 10972800"/>
              <a:gd name="connsiteY37" fmla="*/ 1169551 h 1169551"/>
              <a:gd name="connsiteX38" fmla="*/ 2200335 w 10972800"/>
              <a:gd name="connsiteY38" fmla="*/ 1169551 h 1169551"/>
              <a:gd name="connsiteX39" fmla="*/ 1952003 w 10972800"/>
              <a:gd name="connsiteY39" fmla="*/ 1169551 h 1169551"/>
              <a:gd name="connsiteX40" fmla="*/ 1264760 w 10972800"/>
              <a:gd name="connsiteY40" fmla="*/ 1169551 h 1169551"/>
              <a:gd name="connsiteX41" fmla="*/ 687244 w 10972800"/>
              <a:gd name="connsiteY41" fmla="*/ 1169551 h 1169551"/>
              <a:gd name="connsiteX42" fmla="*/ 0 w 10972800"/>
              <a:gd name="connsiteY42" fmla="*/ 1169551 h 1169551"/>
              <a:gd name="connsiteX43" fmla="*/ 0 w 10972800"/>
              <a:gd name="connsiteY43" fmla="*/ 608167 h 1169551"/>
              <a:gd name="connsiteX44" fmla="*/ 0 w 10972800"/>
              <a:gd name="connsiteY4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972800" h="1169551" fill="none" extrusionOk="0">
                <a:moveTo>
                  <a:pt x="0" y="0"/>
                </a:moveTo>
                <a:cubicBezTo>
                  <a:pt x="261873" y="-54515"/>
                  <a:pt x="458970" y="19696"/>
                  <a:pt x="687244" y="0"/>
                </a:cubicBezTo>
                <a:cubicBezTo>
                  <a:pt x="915518" y="-19696"/>
                  <a:pt x="841186" y="12938"/>
                  <a:pt x="935576" y="0"/>
                </a:cubicBezTo>
                <a:cubicBezTo>
                  <a:pt x="1029966" y="-12938"/>
                  <a:pt x="1391285" y="89906"/>
                  <a:pt x="1732547" y="0"/>
                </a:cubicBezTo>
                <a:cubicBezTo>
                  <a:pt x="2073809" y="-89906"/>
                  <a:pt x="2250184" y="66829"/>
                  <a:pt x="2419791" y="0"/>
                </a:cubicBezTo>
                <a:cubicBezTo>
                  <a:pt x="2589398" y="-66829"/>
                  <a:pt x="2787574" y="28634"/>
                  <a:pt x="2997307" y="0"/>
                </a:cubicBezTo>
                <a:cubicBezTo>
                  <a:pt x="3207040" y="-28634"/>
                  <a:pt x="3125690" y="24318"/>
                  <a:pt x="3245639" y="0"/>
                </a:cubicBezTo>
                <a:cubicBezTo>
                  <a:pt x="3365588" y="-24318"/>
                  <a:pt x="3572609" y="27861"/>
                  <a:pt x="3823155" y="0"/>
                </a:cubicBezTo>
                <a:cubicBezTo>
                  <a:pt x="4073701" y="-27861"/>
                  <a:pt x="4080775" y="2719"/>
                  <a:pt x="4181214" y="0"/>
                </a:cubicBezTo>
                <a:cubicBezTo>
                  <a:pt x="4281653" y="-2719"/>
                  <a:pt x="4317746" y="5687"/>
                  <a:pt x="4429546" y="0"/>
                </a:cubicBezTo>
                <a:cubicBezTo>
                  <a:pt x="4541346" y="-5687"/>
                  <a:pt x="4856270" y="35147"/>
                  <a:pt x="5007062" y="0"/>
                </a:cubicBezTo>
                <a:cubicBezTo>
                  <a:pt x="5157854" y="-35147"/>
                  <a:pt x="5502075" y="30235"/>
                  <a:pt x="5804034" y="0"/>
                </a:cubicBezTo>
                <a:cubicBezTo>
                  <a:pt x="6105993" y="-30235"/>
                  <a:pt x="6075393" y="13486"/>
                  <a:pt x="6162093" y="0"/>
                </a:cubicBezTo>
                <a:cubicBezTo>
                  <a:pt x="6248793" y="-13486"/>
                  <a:pt x="6777290" y="30709"/>
                  <a:pt x="6959065" y="0"/>
                </a:cubicBezTo>
                <a:cubicBezTo>
                  <a:pt x="7140840" y="-30709"/>
                  <a:pt x="7408945" y="2589"/>
                  <a:pt x="7536581" y="0"/>
                </a:cubicBezTo>
                <a:cubicBezTo>
                  <a:pt x="7664217" y="-2589"/>
                  <a:pt x="7862870" y="9741"/>
                  <a:pt x="8114097" y="0"/>
                </a:cubicBezTo>
                <a:cubicBezTo>
                  <a:pt x="8365324" y="-9741"/>
                  <a:pt x="8280852" y="27899"/>
                  <a:pt x="8362429" y="0"/>
                </a:cubicBezTo>
                <a:cubicBezTo>
                  <a:pt x="8444006" y="-27899"/>
                  <a:pt x="8679464" y="108"/>
                  <a:pt x="8830216" y="0"/>
                </a:cubicBezTo>
                <a:cubicBezTo>
                  <a:pt x="8980968" y="-108"/>
                  <a:pt x="8961045" y="29390"/>
                  <a:pt x="9078548" y="0"/>
                </a:cubicBezTo>
                <a:cubicBezTo>
                  <a:pt x="9196051" y="-29390"/>
                  <a:pt x="9400123" y="25157"/>
                  <a:pt x="9656064" y="0"/>
                </a:cubicBezTo>
                <a:cubicBezTo>
                  <a:pt x="9912005" y="-25157"/>
                  <a:pt x="10015375" y="96"/>
                  <a:pt x="10233580" y="0"/>
                </a:cubicBezTo>
                <a:cubicBezTo>
                  <a:pt x="10451785" y="-96"/>
                  <a:pt x="10695762" y="70813"/>
                  <a:pt x="10972800" y="0"/>
                </a:cubicBezTo>
                <a:cubicBezTo>
                  <a:pt x="10988994" y="273136"/>
                  <a:pt x="10949273" y="426324"/>
                  <a:pt x="10972800" y="584776"/>
                </a:cubicBezTo>
                <a:cubicBezTo>
                  <a:pt x="10996327" y="743228"/>
                  <a:pt x="10926181" y="998635"/>
                  <a:pt x="10972800" y="1169551"/>
                </a:cubicBezTo>
                <a:cubicBezTo>
                  <a:pt x="10734291" y="1184408"/>
                  <a:pt x="10478843" y="1160712"/>
                  <a:pt x="10285556" y="1169551"/>
                </a:cubicBezTo>
                <a:cubicBezTo>
                  <a:pt x="10092269" y="1178390"/>
                  <a:pt x="9788231" y="1148240"/>
                  <a:pt x="9488584" y="1169551"/>
                </a:cubicBezTo>
                <a:cubicBezTo>
                  <a:pt x="9188937" y="1190862"/>
                  <a:pt x="8872691" y="1118659"/>
                  <a:pt x="8691613" y="1169551"/>
                </a:cubicBezTo>
                <a:cubicBezTo>
                  <a:pt x="8510535" y="1220443"/>
                  <a:pt x="8279589" y="1111696"/>
                  <a:pt x="8114097" y="1169551"/>
                </a:cubicBezTo>
                <a:cubicBezTo>
                  <a:pt x="7948605" y="1227406"/>
                  <a:pt x="7837112" y="1168027"/>
                  <a:pt x="7646309" y="1169551"/>
                </a:cubicBezTo>
                <a:cubicBezTo>
                  <a:pt x="7455506" y="1171075"/>
                  <a:pt x="7454706" y="1136545"/>
                  <a:pt x="7288249" y="1169551"/>
                </a:cubicBezTo>
                <a:cubicBezTo>
                  <a:pt x="7121792" y="1202557"/>
                  <a:pt x="7090435" y="1145685"/>
                  <a:pt x="6930189" y="1169551"/>
                </a:cubicBezTo>
                <a:cubicBezTo>
                  <a:pt x="6769943" y="1193417"/>
                  <a:pt x="6433087" y="1128925"/>
                  <a:pt x="6242946" y="1169551"/>
                </a:cubicBezTo>
                <a:cubicBezTo>
                  <a:pt x="6052805" y="1210177"/>
                  <a:pt x="6114222" y="1162308"/>
                  <a:pt x="5994614" y="1169551"/>
                </a:cubicBezTo>
                <a:cubicBezTo>
                  <a:pt x="5875006" y="1176794"/>
                  <a:pt x="5549170" y="1150287"/>
                  <a:pt x="5197642" y="1169551"/>
                </a:cubicBezTo>
                <a:cubicBezTo>
                  <a:pt x="4846114" y="1188815"/>
                  <a:pt x="4692981" y="1108721"/>
                  <a:pt x="4510398" y="1169551"/>
                </a:cubicBezTo>
                <a:cubicBezTo>
                  <a:pt x="4327815" y="1230381"/>
                  <a:pt x="4268838" y="1117968"/>
                  <a:pt x="4042611" y="1169551"/>
                </a:cubicBezTo>
                <a:cubicBezTo>
                  <a:pt x="3816384" y="1221134"/>
                  <a:pt x="3581330" y="1115014"/>
                  <a:pt x="3245639" y="1169551"/>
                </a:cubicBezTo>
                <a:cubicBezTo>
                  <a:pt x="2909948" y="1224088"/>
                  <a:pt x="2609572" y="1165682"/>
                  <a:pt x="2448667" y="1169551"/>
                </a:cubicBezTo>
                <a:cubicBezTo>
                  <a:pt x="2287762" y="1173420"/>
                  <a:pt x="2298781" y="1145648"/>
                  <a:pt x="2200335" y="1169551"/>
                </a:cubicBezTo>
                <a:cubicBezTo>
                  <a:pt x="2101889" y="1193454"/>
                  <a:pt x="2044239" y="1155043"/>
                  <a:pt x="1952003" y="1169551"/>
                </a:cubicBezTo>
                <a:cubicBezTo>
                  <a:pt x="1859767" y="1184059"/>
                  <a:pt x="1446754" y="1161206"/>
                  <a:pt x="1264760" y="1169551"/>
                </a:cubicBezTo>
                <a:cubicBezTo>
                  <a:pt x="1082766" y="1177896"/>
                  <a:pt x="955243" y="1108562"/>
                  <a:pt x="687244" y="1169551"/>
                </a:cubicBezTo>
                <a:cubicBezTo>
                  <a:pt x="419245" y="1230540"/>
                  <a:pt x="147493" y="1143203"/>
                  <a:pt x="0" y="1169551"/>
                </a:cubicBezTo>
                <a:cubicBezTo>
                  <a:pt x="-34164" y="1049004"/>
                  <a:pt x="15898" y="741537"/>
                  <a:pt x="0" y="608167"/>
                </a:cubicBezTo>
                <a:cubicBezTo>
                  <a:pt x="-15898" y="474797"/>
                  <a:pt x="16" y="192921"/>
                  <a:pt x="0" y="0"/>
                </a:cubicBezTo>
                <a:close/>
              </a:path>
              <a:path w="10972800" h="1169551" stroke="0" extrusionOk="0">
                <a:moveTo>
                  <a:pt x="0" y="0"/>
                </a:moveTo>
                <a:cubicBezTo>
                  <a:pt x="152448" y="-20357"/>
                  <a:pt x="181668" y="24688"/>
                  <a:pt x="358060" y="0"/>
                </a:cubicBezTo>
                <a:cubicBezTo>
                  <a:pt x="534452" y="-24688"/>
                  <a:pt x="501829" y="16929"/>
                  <a:pt x="606392" y="0"/>
                </a:cubicBezTo>
                <a:cubicBezTo>
                  <a:pt x="710955" y="-16929"/>
                  <a:pt x="1052195" y="68829"/>
                  <a:pt x="1403363" y="0"/>
                </a:cubicBezTo>
                <a:cubicBezTo>
                  <a:pt x="1754531" y="-68829"/>
                  <a:pt x="1701655" y="16576"/>
                  <a:pt x="1980879" y="0"/>
                </a:cubicBezTo>
                <a:cubicBezTo>
                  <a:pt x="2260103" y="-16576"/>
                  <a:pt x="2251133" y="37524"/>
                  <a:pt x="2338939" y="0"/>
                </a:cubicBezTo>
                <a:cubicBezTo>
                  <a:pt x="2426745" y="-37524"/>
                  <a:pt x="2567293" y="37762"/>
                  <a:pt x="2696999" y="0"/>
                </a:cubicBezTo>
                <a:cubicBezTo>
                  <a:pt x="2826705" y="-37762"/>
                  <a:pt x="2878917" y="19438"/>
                  <a:pt x="2945331" y="0"/>
                </a:cubicBezTo>
                <a:cubicBezTo>
                  <a:pt x="3011745" y="-19438"/>
                  <a:pt x="3187944" y="18004"/>
                  <a:pt x="3303390" y="0"/>
                </a:cubicBezTo>
                <a:cubicBezTo>
                  <a:pt x="3418836" y="-18004"/>
                  <a:pt x="3433718" y="24923"/>
                  <a:pt x="3551722" y="0"/>
                </a:cubicBezTo>
                <a:cubicBezTo>
                  <a:pt x="3669726" y="-24923"/>
                  <a:pt x="4156231" y="50358"/>
                  <a:pt x="4348694" y="0"/>
                </a:cubicBezTo>
                <a:cubicBezTo>
                  <a:pt x="4541157" y="-50358"/>
                  <a:pt x="4713554" y="11083"/>
                  <a:pt x="4816482" y="0"/>
                </a:cubicBezTo>
                <a:cubicBezTo>
                  <a:pt x="4919410" y="-11083"/>
                  <a:pt x="5013206" y="15129"/>
                  <a:pt x="5064813" y="0"/>
                </a:cubicBezTo>
                <a:cubicBezTo>
                  <a:pt x="5116420" y="-15129"/>
                  <a:pt x="5337719" y="15252"/>
                  <a:pt x="5532601" y="0"/>
                </a:cubicBezTo>
                <a:cubicBezTo>
                  <a:pt x="5727483" y="-15252"/>
                  <a:pt x="6032111" y="21941"/>
                  <a:pt x="6329573" y="0"/>
                </a:cubicBezTo>
                <a:cubicBezTo>
                  <a:pt x="6627035" y="-21941"/>
                  <a:pt x="6479135" y="26882"/>
                  <a:pt x="6577905" y="0"/>
                </a:cubicBezTo>
                <a:cubicBezTo>
                  <a:pt x="6676675" y="-26882"/>
                  <a:pt x="6767019" y="857"/>
                  <a:pt x="6935965" y="0"/>
                </a:cubicBezTo>
                <a:cubicBezTo>
                  <a:pt x="7104911" y="-857"/>
                  <a:pt x="7085634" y="17891"/>
                  <a:pt x="7184296" y="0"/>
                </a:cubicBezTo>
                <a:cubicBezTo>
                  <a:pt x="7282958" y="-17891"/>
                  <a:pt x="7339753" y="15051"/>
                  <a:pt x="7432628" y="0"/>
                </a:cubicBezTo>
                <a:cubicBezTo>
                  <a:pt x="7525503" y="-15051"/>
                  <a:pt x="7890634" y="36060"/>
                  <a:pt x="8119872" y="0"/>
                </a:cubicBezTo>
                <a:cubicBezTo>
                  <a:pt x="8349110" y="-36060"/>
                  <a:pt x="8548208" y="88964"/>
                  <a:pt x="8916844" y="0"/>
                </a:cubicBezTo>
                <a:cubicBezTo>
                  <a:pt x="9285480" y="-88964"/>
                  <a:pt x="9476118" y="6992"/>
                  <a:pt x="9713816" y="0"/>
                </a:cubicBezTo>
                <a:cubicBezTo>
                  <a:pt x="9951514" y="-6992"/>
                  <a:pt x="10081758" y="26995"/>
                  <a:pt x="10291331" y="0"/>
                </a:cubicBezTo>
                <a:cubicBezTo>
                  <a:pt x="10500904" y="-26995"/>
                  <a:pt x="10632395" y="38002"/>
                  <a:pt x="10972800" y="0"/>
                </a:cubicBezTo>
                <a:cubicBezTo>
                  <a:pt x="10981661" y="245083"/>
                  <a:pt x="10952232" y="372600"/>
                  <a:pt x="10972800" y="549689"/>
                </a:cubicBezTo>
                <a:cubicBezTo>
                  <a:pt x="10993368" y="726778"/>
                  <a:pt x="10946245" y="995801"/>
                  <a:pt x="10972800" y="1169551"/>
                </a:cubicBezTo>
                <a:cubicBezTo>
                  <a:pt x="10817670" y="1182365"/>
                  <a:pt x="10780949" y="1149587"/>
                  <a:pt x="10614740" y="1169551"/>
                </a:cubicBezTo>
                <a:cubicBezTo>
                  <a:pt x="10448531" y="1189515"/>
                  <a:pt x="10163880" y="1121702"/>
                  <a:pt x="10037224" y="1169551"/>
                </a:cubicBezTo>
                <a:cubicBezTo>
                  <a:pt x="9910568" y="1217400"/>
                  <a:pt x="9585341" y="1111339"/>
                  <a:pt x="9459709" y="1169551"/>
                </a:cubicBezTo>
                <a:cubicBezTo>
                  <a:pt x="9334078" y="1227763"/>
                  <a:pt x="9171809" y="1140813"/>
                  <a:pt x="8991921" y="1169551"/>
                </a:cubicBezTo>
                <a:cubicBezTo>
                  <a:pt x="8812033" y="1198289"/>
                  <a:pt x="8661336" y="1133420"/>
                  <a:pt x="8414405" y="1169551"/>
                </a:cubicBezTo>
                <a:cubicBezTo>
                  <a:pt x="8167474" y="1205682"/>
                  <a:pt x="7789957" y="1098248"/>
                  <a:pt x="7617433" y="1169551"/>
                </a:cubicBezTo>
                <a:cubicBezTo>
                  <a:pt x="7444909" y="1240854"/>
                  <a:pt x="7210976" y="1148336"/>
                  <a:pt x="7039917" y="1169551"/>
                </a:cubicBezTo>
                <a:cubicBezTo>
                  <a:pt x="6868858" y="1190766"/>
                  <a:pt x="6723250" y="1163724"/>
                  <a:pt x="6572130" y="1169551"/>
                </a:cubicBezTo>
                <a:cubicBezTo>
                  <a:pt x="6421010" y="1175378"/>
                  <a:pt x="6269382" y="1165563"/>
                  <a:pt x="5994614" y="1169551"/>
                </a:cubicBezTo>
                <a:cubicBezTo>
                  <a:pt x="5719846" y="1173539"/>
                  <a:pt x="5763089" y="1163601"/>
                  <a:pt x="5636554" y="1169551"/>
                </a:cubicBezTo>
                <a:cubicBezTo>
                  <a:pt x="5510019" y="1175501"/>
                  <a:pt x="5326716" y="1124449"/>
                  <a:pt x="5168766" y="1169551"/>
                </a:cubicBezTo>
                <a:cubicBezTo>
                  <a:pt x="5010816" y="1214653"/>
                  <a:pt x="4546716" y="1097225"/>
                  <a:pt x="4371795" y="1169551"/>
                </a:cubicBezTo>
                <a:cubicBezTo>
                  <a:pt x="4196874" y="1241877"/>
                  <a:pt x="3894640" y="1106059"/>
                  <a:pt x="3684551" y="1169551"/>
                </a:cubicBezTo>
                <a:cubicBezTo>
                  <a:pt x="3474462" y="1233043"/>
                  <a:pt x="3178443" y="1125504"/>
                  <a:pt x="2997307" y="1169551"/>
                </a:cubicBezTo>
                <a:cubicBezTo>
                  <a:pt x="2816171" y="1213598"/>
                  <a:pt x="2740351" y="1150457"/>
                  <a:pt x="2639247" y="1169551"/>
                </a:cubicBezTo>
                <a:cubicBezTo>
                  <a:pt x="2538143" y="1188645"/>
                  <a:pt x="2157913" y="1166072"/>
                  <a:pt x="1952003" y="1169551"/>
                </a:cubicBezTo>
                <a:cubicBezTo>
                  <a:pt x="1746093" y="1173030"/>
                  <a:pt x="1491298" y="1119441"/>
                  <a:pt x="1374488" y="1169551"/>
                </a:cubicBezTo>
                <a:cubicBezTo>
                  <a:pt x="1257679" y="1219661"/>
                  <a:pt x="1005326" y="1145010"/>
                  <a:pt x="687244" y="1169551"/>
                </a:cubicBezTo>
                <a:cubicBezTo>
                  <a:pt x="369162" y="1194092"/>
                  <a:pt x="242438" y="1119433"/>
                  <a:pt x="0" y="1169551"/>
                </a:cubicBezTo>
                <a:cubicBezTo>
                  <a:pt x="-65745" y="969689"/>
                  <a:pt x="48695" y="813679"/>
                  <a:pt x="0" y="619862"/>
                </a:cubicBezTo>
                <a:cubicBezTo>
                  <a:pt x="-48695" y="426045"/>
                  <a:pt x="16596" y="206032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dirty="0" err="1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Ông</a:t>
            </a:r>
            <a:r>
              <a:rPr lang="en-US" sz="3500" b="1" dirty="0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lão</a:t>
            </a:r>
            <a:r>
              <a:rPr lang="en-US" sz="3500" b="1" dirty="0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đang nói chuyện với chú rù</a:t>
            </a:r>
            <a:r>
              <a:rPr lang="en-US" sz="3500" b="1" dirty="0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lang="en-US" sz="3500" b="1" dirty="0" err="1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Chú</a:t>
            </a:r>
            <a:r>
              <a:rPr lang="en-US" sz="3500" b="1" dirty="0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rùa</a:t>
            </a:r>
            <a:r>
              <a:rPr lang="en-US" sz="3500" b="1" dirty="0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3500" b="1" dirty="0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cho</a:t>
            </a:r>
            <a:r>
              <a:rPr lang="en-US" sz="3500" b="1" dirty="0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ông</a:t>
            </a:r>
            <a:r>
              <a:rPr lang="en-US" sz="3500" b="1" dirty="0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cách</a:t>
            </a:r>
            <a:r>
              <a:rPr lang="en-US" sz="3500" b="1" dirty="0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làm</a:t>
            </a:r>
            <a:r>
              <a:rPr lang="en-US" sz="3500" b="1" dirty="0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nhà</a:t>
            </a:r>
            <a:r>
              <a:rPr lang="en-US" sz="3500" b="1" dirty="0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sàn</a:t>
            </a:r>
            <a:r>
              <a:rPr lang="en-US" sz="3500" b="1" dirty="0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để</a:t>
            </a:r>
            <a:r>
              <a:rPr lang="en-US" sz="3500" b="1" dirty="0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ở </a:t>
            </a:r>
            <a:r>
              <a:rPr lang="en-US" sz="3500" b="1" dirty="0" err="1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tránh</a:t>
            </a:r>
            <a:r>
              <a:rPr lang="en-US" sz="3500" b="1" dirty="0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thú</a:t>
            </a:r>
            <a:r>
              <a:rPr lang="en-US" sz="3500" b="1" dirty="0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dữ</a:t>
            </a:r>
            <a:r>
              <a:rPr lang="en-US" sz="3500" b="1" dirty="0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</a:t>
            </a:r>
            <a:r>
              <a:rPr lang="en-US" sz="3500" b="1" dirty="0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mưa</a:t>
            </a:r>
            <a:r>
              <a:rPr lang="en-US" sz="3500" b="1" dirty="0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gió</a:t>
            </a:r>
            <a:r>
              <a:rPr lang="en-US" sz="3500" b="1" dirty="0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94432B8-E635-4881-AB8A-5CFC71E23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87070"/>
            <a:ext cx="11582400" cy="509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6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441300" y="2189258"/>
            <a:ext cx="1309397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PART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汉仪夏日体W" panose="00020600040101010101" pitchFamily="18" charset="-122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B11BEB3-CA64-43D2-B825-4E728C76BCF8}"/>
              </a:ext>
            </a:extLst>
          </p:cNvPr>
          <p:cNvSpPr txBox="1"/>
          <p:nvPr/>
        </p:nvSpPr>
        <p:spPr>
          <a:xfrm>
            <a:off x="381000" y="5155081"/>
            <a:ext cx="11582400" cy="1200329"/>
          </a:xfrm>
          <a:custGeom>
            <a:avLst/>
            <a:gdLst>
              <a:gd name="connsiteX0" fmla="*/ 0 w 11582400"/>
              <a:gd name="connsiteY0" fmla="*/ 0 h 1200329"/>
              <a:gd name="connsiteX1" fmla="*/ 347472 w 11582400"/>
              <a:gd name="connsiteY1" fmla="*/ 0 h 1200329"/>
              <a:gd name="connsiteX2" fmla="*/ 579120 w 11582400"/>
              <a:gd name="connsiteY2" fmla="*/ 0 h 1200329"/>
              <a:gd name="connsiteX3" fmla="*/ 1158240 w 11582400"/>
              <a:gd name="connsiteY3" fmla="*/ 0 h 1200329"/>
              <a:gd name="connsiteX4" fmla="*/ 1505712 w 11582400"/>
              <a:gd name="connsiteY4" fmla="*/ 0 h 1200329"/>
              <a:gd name="connsiteX5" fmla="*/ 1737360 w 11582400"/>
              <a:gd name="connsiteY5" fmla="*/ 0 h 1200329"/>
              <a:gd name="connsiteX6" fmla="*/ 2316480 w 11582400"/>
              <a:gd name="connsiteY6" fmla="*/ 0 h 1200329"/>
              <a:gd name="connsiteX7" fmla="*/ 3127248 w 11582400"/>
              <a:gd name="connsiteY7" fmla="*/ 0 h 1200329"/>
              <a:gd name="connsiteX8" fmla="*/ 3474720 w 11582400"/>
              <a:gd name="connsiteY8" fmla="*/ 0 h 1200329"/>
              <a:gd name="connsiteX9" fmla="*/ 4285488 w 11582400"/>
              <a:gd name="connsiteY9" fmla="*/ 0 h 1200329"/>
              <a:gd name="connsiteX10" fmla="*/ 4864608 w 11582400"/>
              <a:gd name="connsiteY10" fmla="*/ 0 h 1200329"/>
              <a:gd name="connsiteX11" fmla="*/ 5443728 w 11582400"/>
              <a:gd name="connsiteY11" fmla="*/ 0 h 1200329"/>
              <a:gd name="connsiteX12" fmla="*/ 5675376 w 11582400"/>
              <a:gd name="connsiteY12" fmla="*/ 0 h 1200329"/>
              <a:gd name="connsiteX13" fmla="*/ 6138672 w 11582400"/>
              <a:gd name="connsiteY13" fmla="*/ 0 h 1200329"/>
              <a:gd name="connsiteX14" fmla="*/ 6370320 w 11582400"/>
              <a:gd name="connsiteY14" fmla="*/ 0 h 1200329"/>
              <a:gd name="connsiteX15" fmla="*/ 6949440 w 11582400"/>
              <a:gd name="connsiteY15" fmla="*/ 0 h 1200329"/>
              <a:gd name="connsiteX16" fmla="*/ 7528560 w 11582400"/>
              <a:gd name="connsiteY16" fmla="*/ 0 h 1200329"/>
              <a:gd name="connsiteX17" fmla="*/ 8339328 w 11582400"/>
              <a:gd name="connsiteY17" fmla="*/ 0 h 1200329"/>
              <a:gd name="connsiteX18" fmla="*/ 8918448 w 11582400"/>
              <a:gd name="connsiteY18" fmla="*/ 0 h 1200329"/>
              <a:gd name="connsiteX19" fmla="*/ 9497568 w 11582400"/>
              <a:gd name="connsiteY19" fmla="*/ 0 h 1200329"/>
              <a:gd name="connsiteX20" fmla="*/ 9729216 w 11582400"/>
              <a:gd name="connsiteY20" fmla="*/ 0 h 1200329"/>
              <a:gd name="connsiteX21" fmla="*/ 10424160 w 11582400"/>
              <a:gd name="connsiteY21" fmla="*/ 0 h 1200329"/>
              <a:gd name="connsiteX22" fmla="*/ 10655808 w 11582400"/>
              <a:gd name="connsiteY22" fmla="*/ 0 h 1200329"/>
              <a:gd name="connsiteX23" fmla="*/ 11003280 w 11582400"/>
              <a:gd name="connsiteY23" fmla="*/ 0 h 1200329"/>
              <a:gd name="connsiteX24" fmla="*/ 11582400 w 11582400"/>
              <a:gd name="connsiteY24" fmla="*/ 0 h 1200329"/>
              <a:gd name="connsiteX25" fmla="*/ 11582400 w 11582400"/>
              <a:gd name="connsiteY25" fmla="*/ 412113 h 1200329"/>
              <a:gd name="connsiteX26" fmla="*/ 11582400 w 11582400"/>
              <a:gd name="connsiteY26" fmla="*/ 812223 h 1200329"/>
              <a:gd name="connsiteX27" fmla="*/ 11582400 w 11582400"/>
              <a:gd name="connsiteY27" fmla="*/ 1200329 h 1200329"/>
              <a:gd name="connsiteX28" fmla="*/ 11003280 w 11582400"/>
              <a:gd name="connsiteY28" fmla="*/ 1200329 h 1200329"/>
              <a:gd name="connsiteX29" fmla="*/ 10192512 w 11582400"/>
              <a:gd name="connsiteY29" fmla="*/ 1200329 h 1200329"/>
              <a:gd name="connsiteX30" fmla="*/ 9497568 w 11582400"/>
              <a:gd name="connsiteY30" fmla="*/ 1200329 h 1200329"/>
              <a:gd name="connsiteX31" fmla="*/ 9034272 w 11582400"/>
              <a:gd name="connsiteY31" fmla="*/ 1200329 h 1200329"/>
              <a:gd name="connsiteX32" fmla="*/ 8223504 w 11582400"/>
              <a:gd name="connsiteY32" fmla="*/ 1200329 h 1200329"/>
              <a:gd name="connsiteX33" fmla="*/ 7412736 w 11582400"/>
              <a:gd name="connsiteY33" fmla="*/ 1200329 h 1200329"/>
              <a:gd name="connsiteX34" fmla="*/ 7181088 w 11582400"/>
              <a:gd name="connsiteY34" fmla="*/ 1200329 h 1200329"/>
              <a:gd name="connsiteX35" fmla="*/ 6949440 w 11582400"/>
              <a:gd name="connsiteY35" fmla="*/ 1200329 h 1200329"/>
              <a:gd name="connsiteX36" fmla="*/ 6254496 w 11582400"/>
              <a:gd name="connsiteY36" fmla="*/ 1200329 h 1200329"/>
              <a:gd name="connsiteX37" fmla="*/ 5675376 w 11582400"/>
              <a:gd name="connsiteY37" fmla="*/ 1200329 h 1200329"/>
              <a:gd name="connsiteX38" fmla="*/ 4864608 w 11582400"/>
              <a:gd name="connsiteY38" fmla="*/ 1200329 h 1200329"/>
              <a:gd name="connsiteX39" fmla="*/ 4517136 w 11582400"/>
              <a:gd name="connsiteY39" fmla="*/ 1200329 h 1200329"/>
              <a:gd name="connsiteX40" fmla="*/ 3822192 w 11582400"/>
              <a:gd name="connsiteY40" fmla="*/ 1200329 h 1200329"/>
              <a:gd name="connsiteX41" fmla="*/ 3590544 w 11582400"/>
              <a:gd name="connsiteY41" fmla="*/ 1200329 h 1200329"/>
              <a:gd name="connsiteX42" fmla="*/ 2779776 w 11582400"/>
              <a:gd name="connsiteY42" fmla="*/ 1200329 h 1200329"/>
              <a:gd name="connsiteX43" fmla="*/ 2200656 w 11582400"/>
              <a:gd name="connsiteY43" fmla="*/ 1200329 h 1200329"/>
              <a:gd name="connsiteX44" fmla="*/ 1853184 w 11582400"/>
              <a:gd name="connsiteY44" fmla="*/ 1200329 h 1200329"/>
              <a:gd name="connsiteX45" fmla="*/ 1274064 w 11582400"/>
              <a:gd name="connsiteY45" fmla="*/ 1200329 h 1200329"/>
              <a:gd name="connsiteX46" fmla="*/ 579120 w 11582400"/>
              <a:gd name="connsiteY46" fmla="*/ 1200329 h 1200329"/>
              <a:gd name="connsiteX47" fmla="*/ 0 w 11582400"/>
              <a:gd name="connsiteY47" fmla="*/ 1200329 h 1200329"/>
              <a:gd name="connsiteX48" fmla="*/ 0 w 11582400"/>
              <a:gd name="connsiteY48" fmla="*/ 788216 h 1200329"/>
              <a:gd name="connsiteX49" fmla="*/ 0 w 11582400"/>
              <a:gd name="connsiteY49" fmla="*/ 400110 h 1200329"/>
              <a:gd name="connsiteX50" fmla="*/ 0 w 11582400"/>
              <a:gd name="connsiteY50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582400" h="1200329" fill="none" extrusionOk="0">
                <a:moveTo>
                  <a:pt x="0" y="0"/>
                </a:moveTo>
                <a:cubicBezTo>
                  <a:pt x="136300" y="-25061"/>
                  <a:pt x="205582" y="4055"/>
                  <a:pt x="347472" y="0"/>
                </a:cubicBezTo>
                <a:cubicBezTo>
                  <a:pt x="489362" y="-4055"/>
                  <a:pt x="474230" y="4106"/>
                  <a:pt x="579120" y="0"/>
                </a:cubicBezTo>
                <a:cubicBezTo>
                  <a:pt x="684010" y="-4106"/>
                  <a:pt x="994946" y="52615"/>
                  <a:pt x="1158240" y="0"/>
                </a:cubicBezTo>
                <a:cubicBezTo>
                  <a:pt x="1321534" y="-52615"/>
                  <a:pt x="1416450" y="27167"/>
                  <a:pt x="1505712" y="0"/>
                </a:cubicBezTo>
                <a:cubicBezTo>
                  <a:pt x="1594974" y="-27167"/>
                  <a:pt x="1659413" y="19588"/>
                  <a:pt x="1737360" y="0"/>
                </a:cubicBezTo>
                <a:cubicBezTo>
                  <a:pt x="1815307" y="-19588"/>
                  <a:pt x="2068178" y="1836"/>
                  <a:pt x="2316480" y="0"/>
                </a:cubicBezTo>
                <a:cubicBezTo>
                  <a:pt x="2564782" y="-1836"/>
                  <a:pt x="2728896" y="18920"/>
                  <a:pt x="3127248" y="0"/>
                </a:cubicBezTo>
                <a:cubicBezTo>
                  <a:pt x="3525600" y="-18920"/>
                  <a:pt x="3352751" y="29736"/>
                  <a:pt x="3474720" y="0"/>
                </a:cubicBezTo>
                <a:cubicBezTo>
                  <a:pt x="3596689" y="-29736"/>
                  <a:pt x="4079294" y="61167"/>
                  <a:pt x="4285488" y="0"/>
                </a:cubicBezTo>
                <a:cubicBezTo>
                  <a:pt x="4491682" y="-61167"/>
                  <a:pt x="4645689" y="60583"/>
                  <a:pt x="4864608" y="0"/>
                </a:cubicBezTo>
                <a:cubicBezTo>
                  <a:pt x="5083527" y="-60583"/>
                  <a:pt x="5327897" y="65069"/>
                  <a:pt x="5443728" y="0"/>
                </a:cubicBezTo>
                <a:cubicBezTo>
                  <a:pt x="5559559" y="-65069"/>
                  <a:pt x="5602479" y="27125"/>
                  <a:pt x="5675376" y="0"/>
                </a:cubicBezTo>
                <a:cubicBezTo>
                  <a:pt x="5748273" y="-27125"/>
                  <a:pt x="5950670" y="21252"/>
                  <a:pt x="6138672" y="0"/>
                </a:cubicBezTo>
                <a:cubicBezTo>
                  <a:pt x="6326674" y="-21252"/>
                  <a:pt x="6276544" y="19803"/>
                  <a:pt x="6370320" y="0"/>
                </a:cubicBezTo>
                <a:cubicBezTo>
                  <a:pt x="6464096" y="-19803"/>
                  <a:pt x="6765668" y="46006"/>
                  <a:pt x="6949440" y="0"/>
                </a:cubicBezTo>
                <a:cubicBezTo>
                  <a:pt x="7133212" y="-46006"/>
                  <a:pt x="7319505" y="52985"/>
                  <a:pt x="7528560" y="0"/>
                </a:cubicBezTo>
                <a:cubicBezTo>
                  <a:pt x="7737615" y="-52985"/>
                  <a:pt x="7965110" y="88006"/>
                  <a:pt x="8339328" y="0"/>
                </a:cubicBezTo>
                <a:cubicBezTo>
                  <a:pt x="8713546" y="-88006"/>
                  <a:pt x="8642410" y="58824"/>
                  <a:pt x="8918448" y="0"/>
                </a:cubicBezTo>
                <a:cubicBezTo>
                  <a:pt x="9194486" y="-58824"/>
                  <a:pt x="9330788" y="17955"/>
                  <a:pt x="9497568" y="0"/>
                </a:cubicBezTo>
                <a:cubicBezTo>
                  <a:pt x="9664348" y="-17955"/>
                  <a:pt x="9663117" y="8767"/>
                  <a:pt x="9729216" y="0"/>
                </a:cubicBezTo>
                <a:cubicBezTo>
                  <a:pt x="9795315" y="-8767"/>
                  <a:pt x="10145291" y="29090"/>
                  <a:pt x="10424160" y="0"/>
                </a:cubicBezTo>
                <a:cubicBezTo>
                  <a:pt x="10703029" y="-29090"/>
                  <a:pt x="10579483" y="24947"/>
                  <a:pt x="10655808" y="0"/>
                </a:cubicBezTo>
                <a:cubicBezTo>
                  <a:pt x="10732133" y="-24947"/>
                  <a:pt x="10891196" y="11524"/>
                  <a:pt x="11003280" y="0"/>
                </a:cubicBezTo>
                <a:cubicBezTo>
                  <a:pt x="11115364" y="-11524"/>
                  <a:pt x="11394088" y="8613"/>
                  <a:pt x="11582400" y="0"/>
                </a:cubicBezTo>
                <a:cubicBezTo>
                  <a:pt x="11603709" y="154893"/>
                  <a:pt x="11552086" y="209768"/>
                  <a:pt x="11582400" y="412113"/>
                </a:cubicBezTo>
                <a:cubicBezTo>
                  <a:pt x="11612714" y="614458"/>
                  <a:pt x="11561575" y="691482"/>
                  <a:pt x="11582400" y="812223"/>
                </a:cubicBezTo>
                <a:cubicBezTo>
                  <a:pt x="11603225" y="932964"/>
                  <a:pt x="11565893" y="1067047"/>
                  <a:pt x="11582400" y="1200329"/>
                </a:cubicBezTo>
                <a:cubicBezTo>
                  <a:pt x="11350511" y="1241443"/>
                  <a:pt x="11227927" y="1142239"/>
                  <a:pt x="11003280" y="1200329"/>
                </a:cubicBezTo>
                <a:cubicBezTo>
                  <a:pt x="10778633" y="1258419"/>
                  <a:pt x="10442819" y="1157166"/>
                  <a:pt x="10192512" y="1200329"/>
                </a:cubicBezTo>
                <a:cubicBezTo>
                  <a:pt x="9942205" y="1243492"/>
                  <a:pt x="9726428" y="1125281"/>
                  <a:pt x="9497568" y="1200329"/>
                </a:cubicBezTo>
                <a:cubicBezTo>
                  <a:pt x="9268708" y="1275377"/>
                  <a:pt x="9243943" y="1154039"/>
                  <a:pt x="9034272" y="1200329"/>
                </a:cubicBezTo>
                <a:cubicBezTo>
                  <a:pt x="8824601" y="1246619"/>
                  <a:pt x="8582824" y="1159555"/>
                  <a:pt x="8223504" y="1200329"/>
                </a:cubicBezTo>
                <a:cubicBezTo>
                  <a:pt x="7864184" y="1241103"/>
                  <a:pt x="7664895" y="1172018"/>
                  <a:pt x="7412736" y="1200329"/>
                </a:cubicBezTo>
                <a:cubicBezTo>
                  <a:pt x="7160577" y="1228640"/>
                  <a:pt x="7296823" y="1180169"/>
                  <a:pt x="7181088" y="1200329"/>
                </a:cubicBezTo>
                <a:cubicBezTo>
                  <a:pt x="7065353" y="1220489"/>
                  <a:pt x="6997604" y="1187122"/>
                  <a:pt x="6949440" y="1200329"/>
                </a:cubicBezTo>
                <a:cubicBezTo>
                  <a:pt x="6901276" y="1213536"/>
                  <a:pt x="6590455" y="1129194"/>
                  <a:pt x="6254496" y="1200329"/>
                </a:cubicBezTo>
                <a:cubicBezTo>
                  <a:pt x="5918537" y="1271464"/>
                  <a:pt x="5919546" y="1145711"/>
                  <a:pt x="5675376" y="1200329"/>
                </a:cubicBezTo>
                <a:cubicBezTo>
                  <a:pt x="5431206" y="1254947"/>
                  <a:pt x="5194294" y="1194888"/>
                  <a:pt x="4864608" y="1200329"/>
                </a:cubicBezTo>
                <a:cubicBezTo>
                  <a:pt x="4534922" y="1205770"/>
                  <a:pt x="4633396" y="1160638"/>
                  <a:pt x="4517136" y="1200329"/>
                </a:cubicBezTo>
                <a:cubicBezTo>
                  <a:pt x="4400876" y="1240020"/>
                  <a:pt x="4123924" y="1127568"/>
                  <a:pt x="3822192" y="1200329"/>
                </a:cubicBezTo>
                <a:cubicBezTo>
                  <a:pt x="3520460" y="1273090"/>
                  <a:pt x="3686768" y="1195482"/>
                  <a:pt x="3590544" y="1200329"/>
                </a:cubicBezTo>
                <a:cubicBezTo>
                  <a:pt x="3494320" y="1205176"/>
                  <a:pt x="2976342" y="1186173"/>
                  <a:pt x="2779776" y="1200329"/>
                </a:cubicBezTo>
                <a:cubicBezTo>
                  <a:pt x="2583210" y="1214485"/>
                  <a:pt x="2483809" y="1170802"/>
                  <a:pt x="2200656" y="1200329"/>
                </a:cubicBezTo>
                <a:cubicBezTo>
                  <a:pt x="1917503" y="1229856"/>
                  <a:pt x="1927632" y="1200304"/>
                  <a:pt x="1853184" y="1200329"/>
                </a:cubicBezTo>
                <a:cubicBezTo>
                  <a:pt x="1778736" y="1200354"/>
                  <a:pt x="1406472" y="1167233"/>
                  <a:pt x="1274064" y="1200329"/>
                </a:cubicBezTo>
                <a:cubicBezTo>
                  <a:pt x="1141656" y="1233425"/>
                  <a:pt x="811523" y="1199967"/>
                  <a:pt x="579120" y="1200329"/>
                </a:cubicBezTo>
                <a:cubicBezTo>
                  <a:pt x="346717" y="1200691"/>
                  <a:pt x="225750" y="1172662"/>
                  <a:pt x="0" y="1200329"/>
                </a:cubicBezTo>
                <a:cubicBezTo>
                  <a:pt x="-1576" y="1097311"/>
                  <a:pt x="42360" y="915049"/>
                  <a:pt x="0" y="788216"/>
                </a:cubicBezTo>
                <a:cubicBezTo>
                  <a:pt x="-42360" y="661383"/>
                  <a:pt x="41134" y="550638"/>
                  <a:pt x="0" y="400110"/>
                </a:cubicBezTo>
                <a:cubicBezTo>
                  <a:pt x="-41134" y="249582"/>
                  <a:pt x="11194" y="140751"/>
                  <a:pt x="0" y="0"/>
                </a:cubicBezTo>
                <a:close/>
              </a:path>
              <a:path w="11582400" h="1200329" stroke="0" extrusionOk="0">
                <a:moveTo>
                  <a:pt x="0" y="0"/>
                </a:moveTo>
                <a:cubicBezTo>
                  <a:pt x="97866" y="-20186"/>
                  <a:pt x="254331" y="28212"/>
                  <a:pt x="347472" y="0"/>
                </a:cubicBezTo>
                <a:cubicBezTo>
                  <a:pt x="440613" y="-28212"/>
                  <a:pt x="525626" y="1301"/>
                  <a:pt x="579120" y="0"/>
                </a:cubicBezTo>
                <a:cubicBezTo>
                  <a:pt x="632614" y="-1301"/>
                  <a:pt x="1132610" y="47225"/>
                  <a:pt x="1389888" y="0"/>
                </a:cubicBezTo>
                <a:cubicBezTo>
                  <a:pt x="1647166" y="-47225"/>
                  <a:pt x="1724171" y="6722"/>
                  <a:pt x="1969008" y="0"/>
                </a:cubicBezTo>
                <a:cubicBezTo>
                  <a:pt x="2213845" y="-6722"/>
                  <a:pt x="2205994" y="36277"/>
                  <a:pt x="2316480" y="0"/>
                </a:cubicBezTo>
                <a:cubicBezTo>
                  <a:pt x="2426966" y="-36277"/>
                  <a:pt x="2592369" y="24574"/>
                  <a:pt x="2663952" y="0"/>
                </a:cubicBezTo>
                <a:cubicBezTo>
                  <a:pt x="2735535" y="-24574"/>
                  <a:pt x="2830534" y="2265"/>
                  <a:pt x="2895600" y="0"/>
                </a:cubicBezTo>
                <a:cubicBezTo>
                  <a:pt x="2960666" y="-2265"/>
                  <a:pt x="3135828" y="41664"/>
                  <a:pt x="3243072" y="0"/>
                </a:cubicBezTo>
                <a:cubicBezTo>
                  <a:pt x="3350316" y="-41664"/>
                  <a:pt x="3402182" y="255"/>
                  <a:pt x="3474720" y="0"/>
                </a:cubicBezTo>
                <a:cubicBezTo>
                  <a:pt x="3547258" y="-255"/>
                  <a:pt x="3916974" y="32658"/>
                  <a:pt x="4285488" y="0"/>
                </a:cubicBezTo>
                <a:cubicBezTo>
                  <a:pt x="4654002" y="-32658"/>
                  <a:pt x="4600146" y="5306"/>
                  <a:pt x="4748784" y="0"/>
                </a:cubicBezTo>
                <a:cubicBezTo>
                  <a:pt x="4897422" y="-5306"/>
                  <a:pt x="4923582" y="15756"/>
                  <a:pt x="4980432" y="0"/>
                </a:cubicBezTo>
                <a:cubicBezTo>
                  <a:pt x="5037282" y="-15756"/>
                  <a:pt x="5304459" y="54728"/>
                  <a:pt x="5443728" y="0"/>
                </a:cubicBezTo>
                <a:cubicBezTo>
                  <a:pt x="5582997" y="-54728"/>
                  <a:pt x="5884963" y="75901"/>
                  <a:pt x="6254496" y="0"/>
                </a:cubicBezTo>
                <a:cubicBezTo>
                  <a:pt x="6624029" y="-75901"/>
                  <a:pt x="6429304" y="13143"/>
                  <a:pt x="6486144" y="0"/>
                </a:cubicBezTo>
                <a:cubicBezTo>
                  <a:pt x="6542984" y="-13143"/>
                  <a:pt x="6674403" y="40829"/>
                  <a:pt x="6833616" y="0"/>
                </a:cubicBezTo>
                <a:cubicBezTo>
                  <a:pt x="6992829" y="-40829"/>
                  <a:pt x="7010980" y="20057"/>
                  <a:pt x="7065264" y="0"/>
                </a:cubicBezTo>
                <a:cubicBezTo>
                  <a:pt x="7119548" y="-20057"/>
                  <a:pt x="7238671" y="16072"/>
                  <a:pt x="7296912" y="0"/>
                </a:cubicBezTo>
                <a:cubicBezTo>
                  <a:pt x="7355153" y="-16072"/>
                  <a:pt x="7666138" y="48799"/>
                  <a:pt x="7991856" y="0"/>
                </a:cubicBezTo>
                <a:cubicBezTo>
                  <a:pt x="8317574" y="-48799"/>
                  <a:pt x="8544535" y="33155"/>
                  <a:pt x="8802624" y="0"/>
                </a:cubicBezTo>
                <a:cubicBezTo>
                  <a:pt x="9060713" y="-33155"/>
                  <a:pt x="9350590" y="31696"/>
                  <a:pt x="9613392" y="0"/>
                </a:cubicBezTo>
                <a:cubicBezTo>
                  <a:pt x="9876194" y="-31696"/>
                  <a:pt x="10052544" y="5503"/>
                  <a:pt x="10192512" y="0"/>
                </a:cubicBezTo>
                <a:cubicBezTo>
                  <a:pt x="10332480" y="-5503"/>
                  <a:pt x="10589877" y="6872"/>
                  <a:pt x="10771632" y="0"/>
                </a:cubicBezTo>
                <a:cubicBezTo>
                  <a:pt x="10953387" y="-6872"/>
                  <a:pt x="10924883" y="3155"/>
                  <a:pt x="11003280" y="0"/>
                </a:cubicBezTo>
                <a:cubicBezTo>
                  <a:pt x="11081677" y="-3155"/>
                  <a:pt x="11457124" y="47192"/>
                  <a:pt x="11582400" y="0"/>
                </a:cubicBezTo>
                <a:cubicBezTo>
                  <a:pt x="11595341" y="172172"/>
                  <a:pt x="11553771" y="229267"/>
                  <a:pt x="11582400" y="376103"/>
                </a:cubicBezTo>
                <a:cubicBezTo>
                  <a:pt x="11611029" y="522939"/>
                  <a:pt x="11567077" y="595454"/>
                  <a:pt x="11582400" y="752206"/>
                </a:cubicBezTo>
                <a:cubicBezTo>
                  <a:pt x="11597723" y="908958"/>
                  <a:pt x="11531836" y="1104395"/>
                  <a:pt x="11582400" y="1200329"/>
                </a:cubicBezTo>
                <a:cubicBezTo>
                  <a:pt x="11375405" y="1277264"/>
                  <a:pt x="10950610" y="1164998"/>
                  <a:pt x="10771632" y="1200329"/>
                </a:cubicBezTo>
                <a:cubicBezTo>
                  <a:pt x="10592654" y="1235660"/>
                  <a:pt x="10396146" y="1140111"/>
                  <a:pt x="10192512" y="1200329"/>
                </a:cubicBezTo>
                <a:cubicBezTo>
                  <a:pt x="9988878" y="1260547"/>
                  <a:pt x="9648563" y="1186797"/>
                  <a:pt x="9381744" y="1200329"/>
                </a:cubicBezTo>
                <a:cubicBezTo>
                  <a:pt x="9114925" y="1213861"/>
                  <a:pt x="8986388" y="1167057"/>
                  <a:pt x="8802624" y="1200329"/>
                </a:cubicBezTo>
                <a:cubicBezTo>
                  <a:pt x="8618860" y="1233601"/>
                  <a:pt x="8458399" y="1149024"/>
                  <a:pt x="8339328" y="1200329"/>
                </a:cubicBezTo>
                <a:cubicBezTo>
                  <a:pt x="8220257" y="1251634"/>
                  <a:pt x="7912096" y="1181143"/>
                  <a:pt x="7760208" y="1200329"/>
                </a:cubicBezTo>
                <a:cubicBezTo>
                  <a:pt x="7608320" y="1219515"/>
                  <a:pt x="7488209" y="1191724"/>
                  <a:pt x="7412736" y="1200329"/>
                </a:cubicBezTo>
                <a:cubicBezTo>
                  <a:pt x="7337263" y="1208934"/>
                  <a:pt x="7170832" y="1166661"/>
                  <a:pt x="6949440" y="1200329"/>
                </a:cubicBezTo>
                <a:cubicBezTo>
                  <a:pt x="6728048" y="1233997"/>
                  <a:pt x="6492580" y="1197709"/>
                  <a:pt x="6138672" y="1200329"/>
                </a:cubicBezTo>
                <a:cubicBezTo>
                  <a:pt x="5784764" y="1202949"/>
                  <a:pt x="5737445" y="1135453"/>
                  <a:pt x="5443728" y="1200329"/>
                </a:cubicBezTo>
                <a:cubicBezTo>
                  <a:pt x="5150011" y="1265205"/>
                  <a:pt x="4969154" y="1130998"/>
                  <a:pt x="4748784" y="1200329"/>
                </a:cubicBezTo>
                <a:cubicBezTo>
                  <a:pt x="4528414" y="1269660"/>
                  <a:pt x="4484700" y="1178736"/>
                  <a:pt x="4401312" y="1200329"/>
                </a:cubicBezTo>
                <a:cubicBezTo>
                  <a:pt x="4317924" y="1221922"/>
                  <a:pt x="3878450" y="1150074"/>
                  <a:pt x="3706368" y="1200329"/>
                </a:cubicBezTo>
                <a:cubicBezTo>
                  <a:pt x="3534286" y="1250584"/>
                  <a:pt x="3366740" y="1190467"/>
                  <a:pt x="3127248" y="1200329"/>
                </a:cubicBezTo>
                <a:cubicBezTo>
                  <a:pt x="2887756" y="1210191"/>
                  <a:pt x="2629732" y="1155000"/>
                  <a:pt x="2432304" y="1200329"/>
                </a:cubicBezTo>
                <a:cubicBezTo>
                  <a:pt x="2234876" y="1245658"/>
                  <a:pt x="2051316" y="1153017"/>
                  <a:pt x="1853184" y="1200329"/>
                </a:cubicBezTo>
                <a:cubicBezTo>
                  <a:pt x="1655052" y="1247641"/>
                  <a:pt x="1683651" y="1190531"/>
                  <a:pt x="1621536" y="1200329"/>
                </a:cubicBezTo>
                <a:cubicBezTo>
                  <a:pt x="1559421" y="1210127"/>
                  <a:pt x="1342144" y="1191211"/>
                  <a:pt x="1158240" y="1200329"/>
                </a:cubicBezTo>
                <a:cubicBezTo>
                  <a:pt x="974336" y="1209447"/>
                  <a:pt x="498970" y="1163173"/>
                  <a:pt x="0" y="1200329"/>
                </a:cubicBezTo>
                <a:cubicBezTo>
                  <a:pt x="-28807" y="1079630"/>
                  <a:pt x="30463" y="985428"/>
                  <a:pt x="0" y="776213"/>
                </a:cubicBezTo>
                <a:cubicBezTo>
                  <a:pt x="-30463" y="566998"/>
                  <a:pt x="42619" y="547411"/>
                  <a:pt x="0" y="376103"/>
                </a:cubicBezTo>
                <a:cubicBezTo>
                  <a:pt x="-42619" y="204795"/>
                  <a:pt x="36141" y="94443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Ô</a:t>
            </a:r>
            <a:r>
              <a:rPr lang="vi-VN" sz="3600" b="1" dirty="0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 </a:t>
            </a:r>
            <a:r>
              <a:rPr lang="en-US" sz="3600" b="1" dirty="0" err="1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lão</a:t>
            </a:r>
            <a:r>
              <a:rPr lang="en-US" sz="3600" b="1" dirty="0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vi-VN" sz="3600" b="1" dirty="0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cùng dân bản chặt gỗ xây dựng ngôi nhà sàn </a:t>
            </a:r>
            <a:r>
              <a:rPr lang="en-US" sz="3600" b="1" dirty="0" err="1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để</a:t>
            </a:r>
            <a:r>
              <a:rPr lang="en-US" sz="3600" b="1" dirty="0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vi-VN" sz="3600" b="1" dirty="0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che mưa, chắn gió, tránh được thú dữ.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2E6FA26-7EC6-47BE-ACEE-27168498E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77897"/>
            <a:ext cx="11201400" cy="507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6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441300" y="2189258"/>
            <a:ext cx="1309397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PART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汉仪夏日体W" panose="00020600040101010101" pitchFamily="18" charset="-122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B11BEB3-CA64-43D2-B825-4E728C76BCF8}"/>
              </a:ext>
            </a:extLst>
          </p:cNvPr>
          <p:cNvSpPr txBox="1"/>
          <p:nvPr/>
        </p:nvSpPr>
        <p:spPr>
          <a:xfrm>
            <a:off x="304800" y="5334000"/>
            <a:ext cx="11582400" cy="1446550"/>
          </a:xfrm>
          <a:custGeom>
            <a:avLst/>
            <a:gdLst>
              <a:gd name="connsiteX0" fmla="*/ 0 w 11582400"/>
              <a:gd name="connsiteY0" fmla="*/ 0 h 1446550"/>
              <a:gd name="connsiteX1" fmla="*/ 347472 w 11582400"/>
              <a:gd name="connsiteY1" fmla="*/ 0 h 1446550"/>
              <a:gd name="connsiteX2" fmla="*/ 579120 w 11582400"/>
              <a:gd name="connsiteY2" fmla="*/ 0 h 1446550"/>
              <a:gd name="connsiteX3" fmla="*/ 1158240 w 11582400"/>
              <a:gd name="connsiteY3" fmla="*/ 0 h 1446550"/>
              <a:gd name="connsiteX4" fmla="*/ 1505712 w 11582400"/>
              <a:gd name="connsiteY4" fmla="*/ 0 h 1446550"/>
              <a:gd name="connsiteX5" fmla="*/ 1737360 w 11582400"/>
              <a:gd name="connsiteY5" fmla="*/ 0 h 1446550"/>
              <a:gd name="connsiteX6" fmla="*/ 2316480 w 11582400"/>
              <a:gd name="connsiteY6" fmla="*/ 0 h 1446550"/>
              <a:gd name="connsiteX7" fmla="*/ 3127248 w 11582400"/>
              <a:gd name="connsiteY7" fmla="*/ 0 h 1446550"/>
              <a:gd name="connsiteX8" fmla="*/ 3474720 w 11582400"/>
              <a:gd name="connsiteY8" fmla="*/ 0 h 1446550"/>
              <a:gd name="connsiteX9" fmla="*/ 4285488 w 11582400"/>
              <a:gd name="connsiteY9" fmla="*/ 0 h 1446550"/>
              <a:gd name="connsiteX10" fmla="*/ 4864608 w 11582400"/>
              <a:gd name="connsiteY10" fmla="*/ 0 h 1446550"/>
              <a:gd name="connsiteX11" fmla="*/ 5443728 w 11582400"/>
              <a:gd name="connsiteY11" fmla="*/ 0 h 1446550"/>
              <a:gd name="connsiteX12" fmla="*/ 5675376 w 11582400"/>
              <a:gd name="connsiteY12" fmla="*/ 0 h 1446550"/>
              <a:gd name="connsiteX13" fmla="*/ 6138672 w 11582400"/>
              <a:gd name="connsiteY13" fmla="*/ 0 h 1446550"/>
              <a:gd name="connsiteX14" fmla="*/ 6370320 w 11582400"/>
              <a:gd name="connsiteY14" fmla="*/ 0 h 1446550"/>
              <a:gd name="connsiteX15" fmla="*/ 6949440 w 11582400"/>
              <a:gd name="connsiteY15" fmla="*/ 0 h 1446550"/>
              <a:gd name="connsiteX16" fmla="*/ 7528560 w 11582400"/>
              <a:gd name="connsiteY16" fmla="*/ 0 h 1446550"/>
              <a:gd name="connsiteX17" fmla="*/ 8339328 w 11582400"/>
              <a:gd name="connsiteY17" fmla="*/ 0 h 1446550"/>
              <a:gd name="connsiteX18" fmla="*/ 8918448 w 11582400"/>
              <a:gd name="connsiteY18" fmla="*/ 0 h 1446550"/>
              <a:gd name="connsiteX19" fmla="*/ 9497568 w 11582400"/>
              <a:gd name="connsiteY19" fmla="*/ 0 h 1446550"/>
              <a:gd name="connsiteX20" fmla="*/ 9729216 w 11582400"/>
              <a:gd name="connsiteY20" fmla="*/ 0 h 1446550"/>
              <a:gd name="connsiteX21" fmla="*/ 10424160 w 11582400"/>
              <a:gd name="connsiteY21" fmla="*/ 0 h 1446550"/>
              <a:gd name="connsiteX22" fmla="*/ 10655808 w 11582400"/>
              <a:gd name="connsiteY22" fmla="*/ 0 h 1446550"/>
              <a:gd name="connsiteX23" fmla="*/ 11003280 w 11582400"/>
              <a:gd name="connsiteY23" fmla="*/ 0 h 1446550"/>
              <a:gd name="connsiteX24" fmla="*/ 11582400 w 11582400"/>
              <a:gd name="connsiteY24" fmla="*/ 0 h 1446550"/>
              <a:gd name="connsiteX25" fmla="*/ 11582400 w 11582400"/>
              <a:gd name="connsiteY25" fmla="*/ 496649 h 1446550"/>
              <a:gd name="connsiteX26" fmla="*/ 11582400 w 11582400"/>
              <a:gd name="connsiteY26" fmla="*/ 978832 h 1446550"/>
              <a:gd name="connsiteX27" fmla="*/ 11582400 w 11582400"/>
              <a:gd name="connsiteY27" fmla="*/ 1446550 h 1446550"/>
              <a:gd name="connsiteX28" fmla="*/ 11003280 w 11582400"/>
              <a:gd name="connsiteY28" fmla="*/ 1446550 h 1446550"/>
              <a:gd name="connsiteX29" fmla="*/ 10192512 w 11582400"/>
              <a:gd name="connsiteY29" fmla="*/ 1446550 h 1446550"/>
              <a:gd name="connsiteX30" fmla="*/ 9497568 w 11582400"/>
              <a:gd name="connsiteY30" fmla="*/ 1446550 h 1446550"/>
              <a:gd name="connsiteX31" fmla="*/ 9034272 w 11582400"/>
              <a:gd name="connsiteY31" fmla="*/ 1446550 h 1446550"/>
              <a:gd name="connsiteX32" fmla="*/ 8223504 w 11582400"/>
              <a:gd name="connsiteY32" fmla="*/ 1446550 h 1446550"/>
              <a:gd name="connsiteX33" fmla="*/ 7412736 w 11582400"/>
              <a:gd name="connsiteY33" fmla="*/ 1446550 h 1446550"/>
              <a:gd name="connsiteX34" fmla="*/ 7181088 w 11582400"/>
              <a:gd name="connsiteY34" fmla="*/ 1446550 h 1446550"/>
              <a:gd name="connsiteX35" fmla="*/ 6949440 w 11582400"/>
              <a:gd name="connsiteY35" fmla="*/ 1446550 h 1446550"/>
              <a:gd name="connsiteX36" fmla="*/ 6254496 w 11582400"/>
              <a:gd name="connsiteY36" fmla="*/ 1446550 h 1446550"/>
              <a:gd name="connsiteX37" fmla="*/ 5675376 w 11582400"/>
              <a:gd name="connsiteY37" fmla="*/ 1446550 h 1446550"/>
              <a:gd name="connsiteX38" fmla="*/ 4864608 w 11582400"/>
              <a:gd name="connsiteY38" fmla="*/ 1446550 h 1446550"/>
              <a:gd name="connsiteX39" fmla="*/ 4517136 w 11582400"/>
              <a:gd name="connsiteY39" fmla="*/ 1446550 h 1446550"/>
              <a:gd name="connsiteX40" fmla="*/ 3822192 w 11582400"/>
              <a:gd name="connsiteY40" fmla="*/ 1446550 h 1446550"/>
              <a:gd name="connsiteX41" fmla="*/ 3590544 w 11582400"/>
              <a:gd name="connsiteY41" fmla="*/ 1446550 h 1446550"/>
              <a:gd name="connsiteX42" fmla="*/ 2779776 w 11582400"/>
              <a:gd name="connsiteY42" fmla="*/ 1446550 h 1446550"/>
              <a:gd name="connsiteX43" fmla="*/ 2200656 w 11582400"/>
              <a:gd name="connsiteY43" fmla="*/ 1446550 h 1446550"/>
              <a:gd name="connsiteX44" fmla="*/ 1853184 w 11582400"/>
              <a:gd name="connsiteY44" fmla="*/ 1446550 h 1446550"/>
              <a:gd name="connsiteX45" fmla="*/ 1274064 w 11582400"/>
              <a:gd name="connsiteY45" fmla="*/ 1446550 h 1446550"/>
              <a:gd name="connsiteX46" fmla="*/ 579120 w 11582400"/>
              <a:gd name="connsiteY46" fmla="*/ 1446550 h 1446550"/>
              <a:gd name="connsiteX47" fmla="*/ 0 w 11582400"/>
              <a:gd name="connsiteY47" fmla="*/ 1446550 h 1446550"/>
              <a:gd name="connsiteX48" fmla="*/ 0 w 11582400"/>
              <a:gd name="connsiteY48" fmla="*/ 949901 h 1446550"/>
              <a:gd name="connsiteX49" fmla="*/ 0 w 11582400"/>
              <a:gd name="connsiteY49" fmla="*/ 482183 h 1446550"/>
              <a:gd name="connsiteX50" fmla="*/ 0 w 11582400"/>
              <a:gd name="connsiteY50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582400" h="1446550" fill="none" extrusionOk="0">
                <a:moveTo>
                  <a:pt x="0" y="0"/>
                </a:moveTo>
                <a:cubicBezTo>
                  <a:pt x="136300" y="-25061"/>
                  <a:pt x="205582" y="4055"/>
                  <a:pt x="347472" y="0"/>
                </a:cubicBezTo>
                <a:cubicBezTo>
                  <a:pt x="489362" y="-4055"/>
                  <a:pt x="474230" y="4106"/>
                  <a:pt x="579120" y="0"/>
                </a:cubicBezTo>
                <a:cubicBezTo>
                  <a:pt x="684010" y="-4106"/>
                  <a:pt x="994946" y="52615"/>
                  <a:pt x="1158240" y="0"/>
                </a:cubicBezTo>
                <a:cubicBezTo>
                  <a:pt x="1321534" y="-52615"/>
                  <a:pt x="1416450" y="27167"/>
                  <a:pt x="1505712" y="0"/>
                </a:cubicBezTo>
                <a:cubicBezTo>
                  <a:pt x="1594974" y="-27167"/>
                  <a:pt x="1659413" y="19588"/>
                  <a:pt x="1737360" y="0"/>
                </a:cubicBezTo>
                <a:cubicBezTo>
                  <a:pt x="1815307" y="-19588"/>
                  <a:pt x="2068178" y="1836"/>
                  <a:pt x="2316480" y="0"/>
                </a:cubicBezTo>
                <a:cubicBezTo>
                  <a:pt x="2564782" y="-1836"/>
                  <a:pt x="2728896" y="18920"/>
                  <a:pt x="3127248" y="0"/>
                </a:cubicBezTo>
                <a:cubicBezTo>
                  <a:pt x="3525600" y="-18920"/>
                  <a:pt x="3352751" y="29736"/>
                  <a:pt x="3474720" y="0"/>
                </a:cubicBezTo>
                <a:cubicBezTo>
                  <a:pt x="3596689" y="-29736"/>
                  <a:pt x="4079294" y="61167"/>
                  <a:pt x="4285488" y="0"/>
                </a:cubicBezTo>
                <a:cubicBezTo>
                  <a:pt x="4491682" y="-61167"/>
                  <a:pt x="4645689" y="60583"/>
                  <a:pt x="4864608" y="0"/>
                </a:cubicBezTo>
                <a:cubicBezTo>
                  <a:pt x="5083527" y="-60583"/>
                  <a:pt x="5327897" y="65069"/>
                  <a:pt x="5443728" y="0"/>
                </a:cubicBezTo>
                <a:cubicBezTo>
                  <a:pt x="5559559" y="-65069"/>
                  <a:pt x="5602479" y="27125"/>
                  <a:pt x="5675376" y="0"/>
                </a:cubicBezTo>
                <a:cubicBezTo>
                  <a:pt x="5748273" y="-27125"/>
                  <a:pt x="5950670" y="21252"/>
                  <a:pt x="6138672" y="0"/>
                </a:cubicBezTo>
                <a:cubicBezTo>
                  <a:pt x="6326674" y="-21252"/>
                  <a:pt x="6276544" y="19803"/>
                  <a:pt x="6370320" y="0"/>
                </a:cubicBezTo>
                <a:cubicBezTo>
                  <a:pt x="6464096" y="-19803"/>
                  <a:pt x="6765668" y="46006"/>
                  <a:pt x="6949440" y="0"/>
                </a:cubicBezTo>
                <a:cubicBezTo>
                  <a:pt x="7133212" y="-46006"/>
                  <a:pt x="7319505" y="52985"/>
                  <a:pt x="7528560" y="0"/>
                </a:cubicBezTo>
                <a:cubicBezTo>
                  <a:pt x="7737615" y="-52985"/>
                  <a:pt x="7965110" y="88006"/>
                  <a:pt x="8339328" y="0"/>
                </a:cubicBezTo>
                <a:cubicBezTo>
                  <a:pt x="8713546" y="-88006"/>
                  <a:pt x="8642410" y="58824"/>
                  <a:pt x="8918448" y="0"/>
                </a:cubicBezTo>
                <a:cubicBezTo>
                  <a:pt x="9194486" y="-58824"/>
                  <a:pt x="9330788" y="17955"/>
                  <a:pt x="9497568" y="0"/>
                </a:cubicBezTo>
                <a:cubicBezTo>
                  <a:pt x="9664348" y="-17955"/>
                  <a:pt x="9663117" y="8767"/>
                  <a:pt x="9729216" y="0"/>
                </a:cubicBezTo>
                <a:cubicBezTo>
                  <a:pt x="9795315" y="-8767"/>
                  <a:pt x="10145291" y="29090"/>
                  <a:pt x="10424160" y="0"/>
                </a:cubicBezTo>
                <a:cubicBezTo>
                  <a:pt x="10703029" y="-29090"/>
                  <a:pt x="10579483" y="24947"/>
                  <a:pt x="10655808" y="0"/>
                </a:cubicBezTo>
                <a:cubicBezTo>
                  <a:pt x="10732133" y="-24947"/>
                  <a:pt x="10891196" y="11524"/>
                  <a:pt x="11003280" y="0"/>
                </a:cubicBezTo>
                <a:cubicBezTo>
                  <a:pt x="11115364" y="-11524"/>
                  <a:pt x="11394088" y="8613"/>
                  <a:pt x="11582400" y="0"/>
                </a:cubicBezTo>
                <a:cubicBezTo>
                  <a:pt x="11620194" y="126846"/>
                  <a:pt x="11536869" y="292464"/>
                  <a:pt x="11582400" y="496649"/>
                </a:cubicBezTo>
                <a:cubicBezTo>
                  <a:pt x="11627931" y="700834"/>
                  <a:pt x="11540321" y="807211"/>
                  <a:pt x="11582400" y="978832"/>
                </a:cubicBezTo>
                <a:cubicBezTo>
                  <a:pt x="11624479" y="1150453"/>
                  <a:pt x="11531066" y="1328341"/>
                  <a:pt x="11582400" y="1446550"/>
                </a:cubicBezTo>
                <a:cubicBezTo>
                  <a:pt x="11350511" y="1487664"/>
                  <a:pt x="11227927" y="1388460"/>
                  <a:pt x="11003280" y="1446550"/>
                </a:cubicBezTo>
                <a:cubicBezTo>
                  <a:pt x="10778633" y="1504640"/>
                  <a:pt x="10442819" y="1403387"/>
                  <a:pt x="10192512" y="1446550"/>
                </a:cubicBezTo>
                <a:cubicBezTo>
                  <a:pt x="9942205" y="1489713"/>
                  <a:pt x="9726428" y="1371502"/>
                  <a:pt x="9497568" y="1446550"/>
                </a:cubicBezTo>
                <a:cubicBezTo>
                  <a:pt x="9268708" y="1521598"/>
                  <a:pt x="9243943" y="1400260"/>
                  <a:pt x="9034272" y="1446550"/>
                </a:cubicBezTo>
                <a:cubicBezTo>
                  <a:pt x="8824601" y="1492840"/>
                  <a:pt x="8582824" y="1405776"/>
                  <a:pt x="8223504" y="1446550"/>
                </a:cubicBezTo>
                <a:cubicBezTo>
                  <a:pt x="7864184" y="1487324"/>
                  <a:pt x="7664895" y="1418239"/>
                  <a:pt x="7412736" y="1446550"/>
                </a:cubicBezTo>
                <a:cubicBezTo>
                  <a:pt x="7160577" y="1474861"/>
                  <a:pt x="7296823" y="1426390"/>
                  <a:pt x="7181088" y="1446550"/>
                </a:cubicBezTo>
                <a:cubicBezTo>
                  <a:pt x="7065353" y="1466710"/>
                  <a:pt x="6997604" y="1433343"/>
                  <a:pt x="6949440" y="1446550"/>
                </a:cubicBezTo>
                <a:cubicBezTo>
                  <a:pt x="6901276" y="1459757"/>
                  <a:pt x="6590455" y="1375415"/>
                  <a:pt x="6254496" y="1446550"/>
                </a:cubicBezTo>
                <a:cubicBezTo>
                  <a:pt x="5918537" y="1517685"/>
                  <a:pt x="5919546" y="1391932"/>
                  <a:pt x="5675376" y="1446550"/>
                </a:cubicBezTo>
                <a:cubicBezTo>
                  <a:pt x="5431206" y="1501168"/>
                  <a:pt x="5194294" y="1441109"/>
                  <a:pt x="4864608" y="1446550"/>
                </a:cubicBezTo>
                <a:cubicBezTo>
                  <a:pt x="4534922" y="1451991"/>
                  <a:pt x="4633396" y="1406859"/>
                  <a:pt x="4517136" y="1446550"/>
                </a:cubicBezTo>
                <a:cubicBezTo>
                  <a:pt x="4400876" y="1486241"/>
                  <a:pt x="4123924" y="1373789"/>
                  <a:pt x="3822192" y="1446550"/>
                </a:cubicBezTo>
                <a:cubicBezTo>
                  <a:pt x="3520460" y="1519311"/>
                  <a:pt x="3686768" y="1441703"/>
                  <a:pt x="3590544" y="1446550"/>
                </a:cubicBezTo>
                <a:cubicBezTo>
                  <a:pt x="3494320" y="1451397"/>
                  <a:pt x="2976342" y="1432394"/>
                  <a:pt x="2779776" y="1446550"/>
                </a:cubicBezTo>
                <a:cubicBezTo>
                  <a:pt x="2583210" y="1460706"/>
                  <a:pt x="2483809" y="1417023"/>
                  <a:pt x="2200656" y="1446550"/>
                </a:cubicBezTo>
                <a:cubicBezTo>
                  <a:pt x="1917503" y="1476077"/>
                  <a:pt x="1927632" y="1446525"/>
                  <a:pt x="1853184" y="1446550"/>
                </a:cubicBezTo>
                <a:cubicBezTo>
                  <a:pt x="1778736" y="1446575"/>
                  <a:pt x="1406472" y="1413454"/>
                  <a:pt x="1274064" y="1446550"/>
                </a:cubicBezTo>
                <a:cubicBezTo>
                  <a:pt x="1141656" y="1479646"/>
                  <a:pt x="811523" y="1446188"/>
                  <a:pt x="579120" y="1446550"/>
                </a:cubicBezTo>
                <a:cubicBezTo>
                  <a:pt x="346717" y="1446912"/>
                  <a:pt x="225750" y="1418883"/>
                  <a:pt x="0" y="1446550"/>
                </a:cubicBezTo>
                <a:cubicBezTo>
                  <a:pt x="-7916" y="1259281"/>
                  <a:pt x="43628" y="1180377"/>
                  <a:pt x="0" y="949901"/>
                </a:cubicBezTo>
                <a:cubicBezTo>
                  <a:pt x="-43628" y="719425"/>
                  <a:pt x="25746" y="690278"/>
                  <a:pt x="0" y="482183"/>
                </a:cubicBezTo>
                <a:cubicBezTo>
                  <a:pt x="-25746" y="274088"/>
                  <a:pt x="3998" y="202658"/>
                  <a:pt x="0" y="0"/>
                </a:cubicBezTo>
                <a:close/>
              </a:path>
              <a:path w="11582400" h="1446550" stroke="0" extrusionOk="0">
                <a:moveTo>
                  <a:pt x="0" y="0"/>
                </a:moveTo>
                <a:cubicBezTo>
                  <a:pt x="97866" y="-20186"/>
                  <a:pt x="254331" y="28212"/>
                  <a:pt x="347472" y="0"/>
                </a:cubicBezTo>
                <a:cubicBezTo>
                  <a:pt x="440613" y="-28212"/>
                  <a:pt x="525626" y="1301"/>
                  <a:pt x="579120" y="0"/>
                </a:cubicBezTo>
                <a:cubicBezTo>
                  <a:pt x="632614" y="-1301"/>
                  <a:pt x="1132610" y="47225"/>
                  <a:pt x="1389888" y="0"/>
                </a:cubicBezTo>
                <a:cubicBezTo>
                  <a:pt x="1647166" y="-47225"/>
                  <a:pt x="1724171" y="6722"/>
                  <a:pt x="1969008" y="0"/>
                </a:cubicBezTo>
                <a:cubicBezTo>
                  <a:pt x="2213845" y="-6722"/>
                  <a:pt x="2205994" y="36277"/>
                  <a:pt x="2316480" y="0"/>
                </a:cubicBezTo>
                <a:cubicBezTo>
                  <a:pt x="2426966" y="-36277"/>
                  <a:pt x="2592369" y="24574"/>
                  <a:pt x="2663952" y="0"/>
                </a:cubicBezTo>
                <a:cubicBezTo>
                  <a:pt x="2735535" y="-24574"/>
                  <a:pt x="2830534" y="2265"/>
                  <a:pt x="2895600" y="0"/>
                </a:cubicBezTo>
                <a:cubicBezTo>
                  <a:pt x="2960666" y="-2265"/>
                  <a:pt x="3135828" y="41664"/>
                  <a:pt x="3243072" y="0"/>
                </a:cubicBezTo>
                <a:cubicBezTo>
                  <a:pt x="3350316" y="-41664"/>
                  <a:pt x="3402182" y="255"/>
                  <a:pt x="3474720" y="0"/>
                </a:cubicBezTo>
                <a:cubicBezTo>
                  <a:pt x="3547258" y="-255"/>
                  <a:pt x="3916974" y="32658"/>
                  <a:pt x="4285488" y="0"/>
                </a:cubicBezTo>
                <a:cubicBezTo>
                  <a:pt x="4654002" y="-32658"/>
                  <a:pt x="4600146" y="5306"/>
                  <a:pt x="4748784" y="0"/>
                </a:cubicBezTo>
                <a:cubicBezTo>
                  <a:pt x="4897422" y="-5306"/>
                  <a:pt x="4923582" y="15756"/>
                  <a:pt x="4980432" y="0"/>
                </a:cubicBezTo>
                <a:cubicBezTo>
                  <a:pt x="5037282" y="-15756"/>
                  <a:pt x="5304459" y="54728"/>
                  <a:pt x="5443728" y="0"/>
                </a:cubicBezTo>
                <a:cubicBezTo>
                  <a:pt x="5582997" y="-54728"/>
                  <a:pt x="5884963" y="75901"/>
                  <a:pt x="6254496" y="0"/>
                </a:cubicBezTo>
                <a:cubicBezTo>
                  <a:pt x="6624029" y="-75901"/>
                  <a:pt x="6429304" y="13143"/>
                  <a:pt x="6486144" y="0"/>
                </a:cubicBezTo>
                <a:cubicBezTo>
                  <a:pt x="6542984" y="-13143"/>
                  <a:pt x="6674403" y="40829"/>
                  <a:pt x="6833616" y="0"/>
                </a:cubicBezTo>
                <a:cubicBezTo>
                  <a:pt x="6992829" y="-40829"/>
                  <a:pt x="7010980" y="20057"/>
                  <a:pt x="7065264" y="0"/>
                </a:cubicBezTo>
                <a:cubicBezTo>
                  <a:pt x="7119548" y="-20057"/>
                  <a:pt x="7238671" y="16072"/>
                  <a:pt x="7296912" y="0"/>
                </a:cubicBezTo>
                <a:cubicBezTo>
                  <a:pt x="7355153" y="-16072"/>
                  <a:pt x="7666138" y="48799"/>
                  <a:pt x="7991856" y="0"/>
                </a:cubicBezTo>
                <a:cubicBezTo>
                  <a:pt x="8317574" y="-48799"/>
                  <a:pt x="8544535" y="33155"/>
                  <a:pt x="8802624" y="0"/>
                </a:cubicBezTo>
                <a:cubicBezTo>
                  <a:pt x="9060713" y="-33155"/>
                  <a:pt x="9350590" y="31696"/>
                  <a:pt x="9613392" y="0"/>
                </a:cubicBezTo>
                <a:cubicBezTo>
                  <a:pt x="9876194" y="-31696"/>
                  <a:pt x="10052544" y="5503"/>
                  <a:pt x="10192512" y="0"/>
                </a:cubicBezTo>
                <a:cubicBezTo>
                  <a:pt x="10332480" y="-5503"/>
                  <a:pt x="10589877" y="6872"/>
                  <a:pt x="10771632" y="0"/>
                </a:cubicBezTo>
                <a:cubicBezTo>
                  <a:pt x="10953387" y="-6872"/>
                  <a:pt x="10924883" y="3155"/>
                  <a:pt x="11003280" y="0"/>
                </a:cubicBezTo>
                <a:cubicBezTo>
                  <a:pt x="11081677" y="-3155"/>
                  <a:pt x="11457124" y="47192"/>
                  <a:pt x="11582400" y="0"/>
                </a:cubicBezTo>
                <a:cubicBezTo>
                  <a:pt x="11597409" y="189505"/>
                  <a:pt x="11534493" y="290975"/>
                  <a:pt x="11582400" y="453252"/>
                </a:cubicBezTo>
                <a:cubicBezTo>
                  <a:pt x="11630307" y="615529"/>
                  <a:pt x="11576132" y="769075"/>
                  <a:pt x="11582400" y="906505"/>
                </a:cubicBezTo>
                <a:cubicBezTo>
                  <a:pt x="11588668" y="1043935"/>
                  <a:pt x="11557904" y="1284980"/>
                  <a:pt x="11582400" y="1446550"/>
                </a:cubicBezTo>
                <a:cubicBezTo>
                  <a:pt x="11375405" y="1523485"/>
                  <a:pt x="10950610" y="1411219"/>
                  <a:pt x="10771632" y="1446550"/>
                </a:cubicBezTo>
                <a:cubicBezTo>
                  <a:pt x="10592654" y="1481881"/>
                  <a:pt x="10396146" y="1386332"/>
                  <a:pt x="10192512" y="1446550"/>
                </a:cubicBezTo>
                <a:cubicBezTo>
                  <a:pt x="9988878" y="1506768"/>
                  <a:pt x="9648563" y="1433018"/>
                  <a:pt x="9381744" y="1446550"/>
                </a:cubicBezTo>
                <a:cubicBezTo>
                  <a:pt x="9114925" y="1460082"/>
                  <a:pt x="8986388" y="1413278"/>
                  <a:pt x="8802624" y="1446550"/>
                </a:cubicBezTo>
                <a:cubicBezTo>
                  <a:pt x="8618860" y="1479822"/>
                  <a:pt x="8458399" y="1395245"/>
                  <a:pt x="8339328" y="1446550"/>
                </a:cubicBezTo>
                <a:cubicBezTo>
                  <a:pt x="8220257" y="1497855"/>
                  <a:pt x="7912096" y="1427364"/>
                  <a:pt x="7760208" y="1446550"/>
                </a:cubicBezTo>
                <a:cubicBezTo>
                  <a:pt x="7608320" y="1465736"/>
                  <a:pt x="7488209" y="1437945"/>
                  <a:pt x="7412736" y="1446550"/>
                </a:cubicBezTo>
                <a:cubicBezTo>
                  <a:pt x="7337263" y="1455155"/>
                  <a:pt x="7170832" y="1412882"/>
                  <a:pt x="6949440" y="1446550"/>
                </a:cubicBezTo>
                <a:cubicBezTo>
                  <a:pt x="6728048" y="1480218"/>
                  <a:pt x="6492580" y="1443930"/>
                  <a:pt x="6138672" y="1446550"/>
                </a:cubicBezTo>
                <a:cubicBezTo>
                  <a:pt x="5784764" y="1449170"/>
                  <a:pt x="5737445" y="1381674"/>
                  <a:pt x="5443728" y="1446550"/>
                </a:cubicBezTo>
                <a:cubicBezTo>
                  <a:pt x="5150011" y="1511426"/>
                  <a:pt x="4969154" y="1377219"/>
                  <a:pt x="4748784" y="1446550"/>
                </a:cubicBezTo>
                <a:cubicBezTo>
                  <a:pt x="4528414" y="1515881"/>
                  <a:pt x="4484700" y="1424957"/>
                  <a:pt x="4401312" y="1446550"/>
                </a:cubicBezTo>
                <a:cubicBezTo>
                  <a:pt x="4317924" y="1468143"/>
                  <a:pt x="3878450" y="1396295"/>
                  <a:pt x="3706368" y="1446550"/>
                </a:cubicBezTo>
                <a:cubicBezTo>
                  <a:pt x="3534286" y="1496805"/>
                  <a:pt x="3366740" y="1436688"/>
                  <a:pt x="3127248" y="1446550"/>
                </a:cubicBezTo>
                <a:cubicBezTo>
                  <a:pt x="2887756" y="1456412"/>
                  <a:pt x="2629732" y="1401221"/>
                  <a:pt x="2432304" y="1446550"/>
                </a:cubicBezTo>
                <a:cubicBezTo>
                  <a:pt x="2234876" y="1491879"/>
                  <a:pt x="2051316" y="1399238"/>
                  <a:pt x="1853184" y="1446550"/>
                </a:cubicBezTo>
                <a:cubicBezTo>
                  <a:pt x="1655052" y="1493862"/>
                  <a:pt x="1683651" y="1436752"/>
                  <a:pt x="1621536" y="1446550"/>
                </a:cubicBezTo>
                <a:cubicBezTo>
                  <a:pt x="1559421" y="1456348"/>
                  <a:pt x="1342144" y="1437432"/>
                  <a:pt x="1158240" y="1446550"/>
                </a:cubicBezTo>
                <a:cubicBezTo>
                  <a:pt x="974336" y="1455668"/>
                  <a:pt x="498970" y="1409394"/>
                  <a:pt x="0" y="1446550"/>
                </a:cubicBezTo>
                <a:cubicBezTo>
                  <a:pt x="-40690" y="1326980"/>
                  <a:pt x="39800" y="1050852"/>
                  <a:pt x="0" y="935436"/>
                </a:cubicBezTo>
                <a:cubicBezTo>
                  <a:pt x="-39800" y="820020"/>
                  <a:pt x="28103" y="686722"/>
                  <a:pt x="0" y="453252"/>
                </a:cubicBezTo>
                <a:cubicBezTo>
                  <a:pt x="-28103" y="219782"/>
                  <a:pt x="31194" y="103769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</a:t>
            </a:r>
            <a:r>
              <a:rPr lang="vi-VN" sz="4400" b="1" dirty="0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ọi người trong bản đều xây nhà sàn để ở, đời sống trở nên an toàn, ấm no hơn.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C56F5C9-DD32-4846-8D7D-1E48271D9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1322"/>
            <a:ext cx="11277600" cy="529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0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869690C-269C-F1CB-65E7-3A10F7481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304801"/>
            <a:ext cx="5715000" cy="29717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D906D4F-2791-659E-9D00-981105EC0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152400"/>
            <a:ext cx="5410702" cy="266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A40C798-064D-1C55-C00F-2D54858D2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3247" y="2694369"/>
            <a:ext cx="5410703" cy="8870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283D136-5F3E-9C02-FB8A-B3AB811130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9234" y="3428703"/>
            <a:ext cx="5794716" cy="32006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FF0EC14-5785-25A3-E535-C7D2C87824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278" y="3423623"/>
            <a:ext cx="5794716" cy="329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89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78C7"/>
      </a:accent1>
      <a:accent2>
        <a:srgbClr val="FB8C03"/>
      </a:accent2>
      <a:accent3>
        <a:srgbClr val="2C78C7"/>
      </a:accent3>
      <a:accent4>
        <a:srgbClr val="FB8C03"/>
      </a:accent4>
      <a:accent5>
        <a:srgbClr val="2C78C7"/>
      </a:accent5>
      <a:accent6>
        <a:srgbClr val="FB8C03"/>
      </a:accent6>
      <a:hlink>
        <a:srgbClr val="2C78C7"/>
      </a:hlink>
      <a:folHlink>
        <a:srgbClr val="FB8C03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8834</TotalTime>
  <Words>253</Words>
  <Application>Microsoft Office PowerPoint</Application>
  <PresentationFormat>Custom</PresentationFormat>
  <Paragraphs>45</Paragraphs>
  <Slides>10</Slides>
  <Notes>5</Notes>
  <HiddenSlides>0</HiddenSlides>
  <MMClips>3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3_Office Theme</vt:lpstr>
      <vt:lpstr>包图主题2</vt:lpstr>
      <vt:lpstr>1_Office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KIỂM TRA BÀI CŨ</dc:title>
  <dc:creator>DOAN THI NGOC HUONG</dc:creator>
  <cp:lastModifiedBy>HP</cp:lastModifiedBy>
  <cp:revision>400</cp:revision>
  <dcterms:created xsi:type="dcterms:W3CDTF">2006-11-23T13:23:00Z</dcterms:created>
  <dcterms:modified xsi:type="dcterms:W3CDTF">2026-04-24T01:15:57Z</dcterms:modified>
</cp:coreProperties>
</file>