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829" r:id="rId2"/>
  </p:sldMasterIdLst>
  <p:notesMasterIdLst>
    <p:notesMasterId r:id="rId13"/>
  </p:notesMasterIdLst>
  <p:sldIdLst>
    <p:sldId id="4286" r:id="rId3"/>
    <p:sldId id="4233" r:id="rId4"/>
    <p:sldId id="4300" r:id="rId5"/>
    <p:sldId id="4294" r:id="rId6"/>
    <p:sldId id="4301" r:id="rId7"/>
    <p:sldId id="4302" r:id="rId8"/>
    <p:sldId id="4304" r:id="rId9"/>
    <p:sldId id="4290" r:id="rId10"/>
    <p:sldId id="4305" r:id="rId11"/>
    <p:sldId id="31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CC"/>
    <a:srgbClr val="0000CC"/>
    <a:srgbClr val="0033CC"/>
    <a:srgbClr val="FFCCFF"/>
    <a:srgbClr val="FF9900"/>
    <a:srgbClr val="FF6600"/>
    <a:srgbClr val="808000"/>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954" autoAdjust="0"/>
  </p:normalViewPr>
  <p:slideViewPr>
    <p:cSldViewPr>
      <p:cViewPr varScale="1">
        <p:scale>
          <a:sx n="81" d="100"/>
          <a:sy n="81" d="100"/>
        </p:scale>
        <p:origin x="-638" y="-8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834"/>
    </p:cViewPr>
  </p:sorterViewPr>
  <p:notesViewPr>
    <p:cSldViewPr>
      <p:cViewPr varScale="1">
        <p:scale>
          <a:sx n="56" d="100"/>
          <a:sy n="56"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pPr>
              <a:defRPr/>
            </a:pPr>
            <a:fld id="{EF5D55FC-87A1-482A-B69C-D6A3CC13EA8C}" type="datetimeFigureOut">
              <a:rPr lang="en-US"/>
              <a:pPr>
                <a:defRPr/>
              </a:pPr>
              <a:t>4/24/2026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pPr>
              <a:defRPr/>
            </a:pPr>
            <a:fld id="{DD80CB71-1023-49BB-810E-2B5D880284ED}" type="slidenum">
              <a:rPr lang="en-US"/>
              <a:pPr>
                <a:defRPr/>
              </a:pPr>
              <a:t>‹#›</a:t>
            </a:fld>
            <a:endParaRPr lang="en-US"/>
          </a:p>
        </p:txBody>
      </p:sp>
    </p:spTree>
    <p:extLst>
      <p:ext uri="{BB962C8B-B14F-4D97-AF65-F5344CB8AC3E}">
        <p14:creationId xmlns:p14="http://schemas.microsoft.com/office/powerpoint/2010/main" val="1523720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208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16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2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8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798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1574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4167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126884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4967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00297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0497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12518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510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31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2775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372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17161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4168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130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812165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0479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2026/4/24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74150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6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60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07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03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1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9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21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53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31027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779" r:id="rId17"/>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png"/><Relationship Id="rId5" Type="http://schemas.microsoft.com/office/2007/relationships/media" Target="../media/media3.mp4"/><Relationship Id="rId10"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audio" Target="file:///D:\GI&#193;O%20&#193;N%202018-2019\THI%20TAY%20NGH&#7872;%20NH%202018-2019\HANH%20T&#7852;P%20&#272;&#7884;C\Hat%20Gao%20Lang%20Ta%20-%20Various%20Artists.mp3" TargetMode="External"/><Relationship Id="rId6" Type="http://schemas.openxmlformats.org/officeDocument/2006/relationships/image" Target="../media/image11.jpeg"/><Relationship Id="rId5" Type="http://schemas.openxmlformats.org/officeDocument/2006/relationships/image" Target="../media/image10.gif"/><Relationship Id="rId10" Type="http://schemas.openxmlformats.org/officeDocument/2006/relationships/image" Target="../media/image15.gif"/><Relationship Id="rId4" Type="http://schemas.openxmlformats.org/officeDocument/2006/relationships/image" Target="../media/image9.gif"/><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png"/><Relationship Id="rId5" Type="http://schemas.microsoft.com/office/2007/relationships/media" Target="../media/media3.mp4"/><Relationship Id="rId10"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CD7942-B73F-081F-6E37-1119767BF809}"/>
              </a:ext>
            </a:extLst>
          </p:cNvPr>
          <p:cNvSpPr>
            <a:spLocks noGrp="1"/>
          </p:cNvSpPr>
          <p:nvPr>
            <p:ph type="title"/>
          </p:nvPr>
        </p:nvSpPr>
        <p:spPr/>
        <p:txBody>
          <a:bodyPr/>
          <a:lstStyle/>
          <a:p>
            <a:endParaRPr lang="en-US" dirty="0"/>
          </a:p>
        </p:txBody>
      </p:sp>
      <p:sp>
        <p:nvSpPr>
          <p:cNvPr id="3" name="TextBox 2">
            <a:extLst>
              <a:ext uri="{FF2B5EF4-FFF2-40B4-BE49-F238E27FC236}">
                <a16:creationId xmlns="" xmlns:a16="http://schemas.microsoft.com/office/drawing/2014/main" id="{D652634A-039B-04AF-8886-8E0A4DBD9F32}"/>
              </a:ext>
            </a:extLst>
          </p:cNvPr>
          <p:cNvSpPr txBox="1"/>
          <p:nvPr/>
        </p:nvSpPr>
        <p:spPr>
          <a:xfrm>
            <a:off x="97219" y="2635595"/>
            <a:ext cx="5867400" cy="800219"/>
          </a:xfrm>
          <a:custGeom>
            <a:avLst/>
            <a:gdLst>
              <a:gd name="connsiteX0" fmla="*/ 0 w 5867400"/>
              <a:gd name="connsiteY0" fmla="*/ 0 h 800219"/>
              <a:gd name="connsiteX1" fmla="*/ 645414 w 5867400"/>
              <a:gd name="connsiteY1" fmla="*/ 0 h 800219"/>
              <a:gd name="connsiteX2" fmla="*/ 1173480 w 5867400"/>
              <a:gd name="connsiteY2" fmla="*/ 0 h 800219"/>
              <a:gd name="connsiteX3" fmla="*/ 1877568 w 5867400"/>
              <a:gd name="connsiteY3" fmla="*/ 0 h 800219"/>
              <a:gd name="connsiteX4" fmla="*/ 2288286 w 5867400"/>
              <a:gd name="connsiteY4" fmla="*/ 0 h 800219"/>
              <a:gd name="connsiteX5" fmla="*/ 2816352 w 5867400"/>
              <a:gd name="connsiteY5" fmla="*/ 0 h 800219"/>
              <a:gd name="connsiteX6" fmla="*/ 3461766 w 5867400"/>
              <a:gd name="connsiteY6" fmla="*/ 0 h 800219"/>
              <a:gd name="connsiteX7" fmla="*/ 4165854 w 5867400"/>
              <a:gd name="connsiteY7" fmla="*/ 0 h 800219"/>
              <a:gd name="connsiteX8" fmla="*/ 4635246 w 5867400"/>
              <a:gd name="connsiteY8" fmla="*/ 0 h 800219"/>
              <a:gd name="connsiteX9" fmla="*/ 5339334 w 5867400"/>
              <a:gd name="connsiteY9" fmla="*/ 0 h 800219"/>
              <a:gd name="connsiteX10" fmla="*/ 5867400 w 5867400"/>
              <a:gd name="connsiteY10" fmla="*/ 0 h 800219"/>
              <a:gd name="connsiteX11" fmla="*/ 5867400 w 5867400"/>
              <a:gd name="connsiteY11" fmla="*/ 376103 h 800219"/>
              <a:gd name="connsiteX12" fmla="*/ 5867400 w 5867400"/>
              <a:gd name="connsiteY12" fmla="*/ 800219 h 800219"/>
              <a:gd name="connsiteX13" fmla="*/ 5221986 w 5867400"/>
              <a:gd name="connsiteY13" fmla="*/ 800219 h 800219"/>
              <a:gd name="connsiteX14" fmla="*/ 4576572 w 5867400"/>
              <a:gd name="connsiteY14" fmla="*/ 800219 h 800219"/>
              <a:gd name="connsiteX15" fmla="*/ 4048506 w 5867400"/>
              <a:gd name="connsiteY15" fmla="*/ 800219 h 800219"/>
              <a:gd name="connsiteX16" fmla="*/ 3579114 w 5867400"/>
              <a:gd name="connsiteY16" fmla="*/ 800219 h 800219"/>
              <a:gd name="connsiteX17" fmla="*/ 3168396 w 5867400"/>
              <a:gd name="connsiteY17" fmla="*/ 800219 h 800219"/>
              <a:gd name="connsiteX18" fmla="*/ 2581656 w 5867400"/>
              <a:gd name="connsiteY18" fmla="*/ 800219 h 800219"/>
              <a:gd name="connsiteX19" fmla="*/ 1936242 w 5867400"/>
              <a:gd name="connsiteY19" fmla="*/ 800219 h 800219"/>
              <a:gd name="connsiteX20" fmla="*/ 1232154 w 5867400"/>
              <a:gd name="connsiteY20" fmla="*/ 800219 h 800219"/>
              <a:gd name="connsiteX21" fmla="*/ 645414 w 5867400"/>
              <a:gd name="connsiteY21" fmla="*/ 800219 h 800219"/>
              <a:gd name="connsiteX22" fmla="*/ 0 w 5867400"/>
              <a:gd name="connsiteY22" fmla="*/ 800219 h 800219"/>
              <a:gd name="connsiteX23" fmla="*/ 0 w 5867400"/>
              <a:gd name="connsiteY23" fmla="*/ 416114 h 800219"/>
              <a:gd name="connsiteX24" fmla="*/ 0 w 5867400"/>
              <a:gd name="connsiteY24"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7400" h="800219" fill="none" extrusionOk="0">
                <a:moveTo>
                  <a:pt x="0" y="0"/>
                </a:moveTo>
                <a:cubicBezTo>
                  <a:pt x="184838" y="-15001"/>
                  <a:pt x="411762" y="68363"/>
                  <a:pt x="645414" y="0"/>
                </a:cubicBezTo>
                <a:cubicBezTo>
                  <a:pt x="879066" y="-68363"/>
                  <a:pt x="930283" y="63293"/>
                  <a:pt x="1173480" y="0"/>
                </a:cubicBezTo>
                <a:cubicBezTo>
                  <a:pt x="1416677" y="-63293"/>
                  <a:pt x="1627490" y="61703"/>
                  <a:pt x="1877568" y="0"/>
                </a:cubicBezTo>
                <a:cubicBezTo>
                  <a:pt x="2127646" y="-61703"/>
                  <a:pt x="2196556" y="32161"/>
                  <a:pt x="2288286" y="0"/>
                </a:cubicBezTo>
                <a:cubicBezTo>
                  <a:pt x="2380016" y="-32161"/>
                  <a:pt x="2557567" y="18039"/>
                  <a:pt x="2816352" y="0"/>
                </a:cubicBezTo>
                <a:cubicBezTo>
                  <a:pt x="3075137" y="-18039"/>
                  <a:pt x="3301260" y="6010"/>
                  <a:pt x="3461766" y="0"/>
                </a:cubicBezTo>
                <a:cubicBezTo>
                  <a:pt x="3622272" y="-6010"/>
                  <a:pt x="3986858" y="45358"/>
                  <a:pt x="4165854" y="0"/>
                </a:cubicBezTo>
                <a:cubicBezTo>
                  <a:pt x="4344850" y="-45358"/>
                  <a:pt x="4538077" y="35031"/>
                  <a:pt x="4635246" y="0"/>
                </a:cubicBezTo>
                <a:cubicBezTo>
                  <a:pt x="4732415" y="-35031"/>
                  <a:pt x="5027676" y="15572"/>
                  <a:pt x="5339334" y="0"/>
                </a:cubicBezTo>
                <a:cubicBezTo>
                  <a:pt x="5650992" y="-15572"/>
                  <a:pt x="5623866" y="49132"/>
                  <a:pt x="5867400" y="0"/>
                </a:cubicBezTo>
                <a:cubicBezTo>
                  <a:pt x="5873965" y="89989"/>
                  <a:pt x="5838741" y="296221"/>
                  <a:pt x="5867400" y="376103"/>
                </a:cubicBezTo>
                <a:cubicBezTo>
                  <a:pt x="5896059" y="455985"/>
                  <a:pt x="5840156" y="658025"/>
                  <a:pt x="5867400" y="800219"/>
                </a:cubicBezTo>
                <a:cubicBezTo>
                  <a:pt x="5643308" y="859692"/>
                  <a:pt x="5492316" y="788520"/>
                  <a:pt x="5221986" y="800219"/>
                </a:cubicBezTo>
                <a:cubicBezTo>
                  <a:pt x="4951656" y="811918"/>
                  <a:pt x="4759225" y="726418"/>
                  <a:pt x="4576572" y="800219"/>
                </a:cubicBezTo>
                <a:cubicBezTo>
                  <a:pt x="4393919" y="874020"/>
                  <a:pt x="4308190" y="776045"/>
                  <a:pt x="4048506" y="800219"/>
                </a:cubicBezTo>
                <a:cubicBezTo>
                  <a:pt x="3788822" y="824393"/>
                  <a:pt x="3706185" y="757049"/>
                  <a:pt x="3579114" y="800219"/>
                </a:cubicBezTo>
                <a:cubicBezTo>
                  <a:pt x="3452043" y="843389"/>
                  <a:pt x="3369093" y="766611"/>
                  <a:pt x="3168396" y="800219"/>
                </a:cubicBezTo>
                <a:cubicBezTo>
                  <a:pt x="2967699" y="833827"/>
                  <a:pt x="2836520" y="771569"/>
                  <a:pt x="2581656" y="800219"/>
                </a:cubicBezTo>
                <a:cubicBezTo>
                  <a:pt x="2326792" y="828869"/>
                  <a:pt x="2068676" y="790261"/>
                  <a:pt x="1936242" y="800219"/>
                </a:cubicBezTo>
                <a:cubicBezTo>
                  <a:pt x="1803808" y="810177"/>
                  <a:pt x="1391256" y="735161"/>
                  <a:pt x="1232154" y="800219"/>
                </a:cubicBezTo>
                <a:cubicBezTo>
                  <a:pt x="1073052" y="865277"/>
                  <a:pt x="896502" y="764004"/>
                  <a:pt x="645414" y="800219"/>
                </a:cubicBezTo>
                <a:cubicBezTo>
                  <a:pt x="394326" y="836434"/>
                  <a:pt x="286050" y="761011"/>
                  <a:pt x="0" y="800219"/>
                </a:cubicBezTo>
                <a:cubicBezTo>
                  <a:pt x="-20472" y="719624"/>
                  <a:pt x="40660" y="606569"/>
                  <a:pt x="0" y="416114"/>
                </a:cubicBezTo>
                <a:cubicBezTo>
                  <a:pt x="-40660" y="225659"/>
                  <a:pt x="43391" y="151673"/>
                  <a:pt x="0" y="0"/>
                </a:cubicBezTo>
                <a:close/>
              </a:path>
              <a:path w="5867400" h="800219" stroke="0" extrusionOk="0">
                <a:moveTo>
                  <a:pt x="0" y="0"/>
                </a:moveTo>
                <a:cubicBezTo>
                  <a:pt x="120403" y="-4824"/>
                  <a:pt x="249697" y="15044"/>
                  <a:pt x="469392" y="0"/>
                </a:cubicBezTo>
                <a:cubicBezTo>
                  <a:pt x="689087" y="-15044"/>
                  <a:pt x="721810" y="23338"/>
                  <a:pt x="880110" y="0"/>
                </a:cubicBezTo>
                <a:cubicBezTo>
                  <a:pt x="1038410" y="-23338"/>
                  <a:pt x="1290591" y="80510"/>
                  <a:pt x="1584198" y="0"/>
                </a:cubicBezTo>
                <a:cubicBezTo>
                  <a:pt x="1877805" y="-80510"/>
                  <a:pt x="1901917" y="66158"/>
                  <a:pt x="2170938" y="0"/>
                </a:cubicBezTo>
                <a:cubicBezTo>
                  <a:pt x="2439959" y="-66158"/>
                  <a:pt x="2440454" y="35545"/>
                  <a:pt x="2640330" y="0"/>
                </a:cubicBezTo>
                <a:cubicBezTo>
                  <a:pt x="2840206" y="-35545"/>
                  <a:pt x="2907882" y="24574"/>
                  <a:pt x="3109722" y="0"/>
                </a:cubicBezTo>
                <a:cubicBezTo>
                  <a:pt x="3311562" y="-24574"/>
                  <a:pt x="3345485" y="24942"/>
                  <a:pt x="3520440" y="0"/>
                </a:cubicBezTo>
                <a:cubicBezTo>
                  <a:pt x="3695395" y="-24942"/>
                  <a:pt x="3788594" y="10209"/>
                  <a:pt x="3989832" y="0"/>
                </a:cubicBezTo>
                <a:cubicBezTo>
                  <a:pt x="4191070" y="-10209"/>
                  <a:pt x="4298279" y="39117"/>
                  <a:pt x="4400550" y="0"/>
                </a:cubicBezTo>
                <a:cubicBezTo>
                  <a:pt x="4502821" y="-39117"/>
                  <a:pt x="4762498" y="81304"/>
                  <a:pt x="5104638" y="0"/>
                </a:cubicBezTo>
                <a:cubicBezTo>
                  <a:pt x="5446778" y="-81304"/>
                  <a:pt x="5698139" y="7775"/>
                  <a:pt x="5867400" y="0"/>
                </a:cubicBezTo>
                <a:cubicBezTo>
                  <a:pt x="5900436" y="105800"/>
                  <a:pt x="5830831" y="245279"/>
                  <a:pt x="5867400" y="376103"/>
                </a:cubicBezTo>
                <a:cubicBezTo>
                  <a:pt x="5903969" y="506927"/>
                  <a:pt x="5843602" y="686834"/>
                  <a:pt x="5867400" y="800219"/>
                </a:cubicBezTo>
                <a:cubicBezTo>
                  <a:pt x="5598632" y="810628"/>
                  <a:pt x="5411235" y="795750"/>
                  <a:pt x="5163312" y="800219"/>
                </a:cubicBezTo>
                <a:cubicBezTo>
                  <a:pt x="4915389" y="804688"/>
                  <a:pt x="4884461" y="776542"/>
                  <a:pt x="4752594" y="800219"/>
                </a:cubicBezTo>
                <a:cubicBezTo>
                  <a:pt x="4620727" y="823896"/>
                  <a:pt x="4496895" y="769732"/>
                  <a:pt x="4283202" y="800219"/>
                </a:cubicBezTo>
                <a:cubicBezTo>
                  <a:pt x="4069509" y="830706"/>
                  <a:pt x="3932736" y="746161"/>
                  <a:pt x="3755136" y="800219"/>
                </a:cubicBezTo>
                <a:cubicBezTo>
                  <a:pt x="3577536" y="854277"/>
                  <a:pt x="3459315" y="745284"/>
                  <a:pt x="3168396" y="800219"/>
                </a:cubicBezTo>
                <a:cubicBezTo>
                  <a:pt x="2877477" y="855154"/>
                  <a:pt x="2900783" y="750312"/>
                  <a:pt x="2699004" y="800219"/>
                </a:cubicBezTo>
                <a:cubicBezTo>
                  <a:pt x="2497225" y="850126"/>
                  <a:pt x="2357575" y="789504"/>
                  <a:pt x="2229612" y="800219"/>
                </a:cubicBezTo>
                <a:cubicBezTo>
                  <a:pt x="2101649" y="810934"/>
                  <a:pt x="1933932" y="745617"/>
                  <a:pt x="1760220" y="800219"/>
                </a:cubicBezTo>
                <a:cubicBezTo>
                  <a:pt x="1586508" y="854821"/>
                  <a:pt x="1473841" y="772776"/>
                  <a:pt x="1349502" y="800219"/>
                </a:cubicBezTo>
                <a:cubicBezTo>
                  <a:pt x="1225163" y="827662"/>
                  <a:pt x="991754" y="745990"/>
                  <a:pt x="762762" y="800219"/>
                </a:cubicBezTo>
                <a:cubicBezTo>
                  <a:pt x="533770" y="854448"/>
                  <a:pt x="321855" y="769890"/>
                  <a:pt x="0" y="800219"/>
                </a:cubicBezTo>
                <a:cubicBezTo>
                  <a:pt x="-39242" y="672452"/>
                  <a:pt x="12555" y="507610"/>
                  <a:pt x="0" y="384105"/>
                </a:cubicBezTo>
                <a:cubicBezTo>
                  <a:pt x="-12555" y="260600"/>
                  <a:pt x="33761" y="182997"/>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xưa</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c</a:t>
            </a:r>
            <a:r>
              <a:rPr lang="vi-VN"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on người chưa biết làm nhà, phải sống trong hốc cây, hang đá, rất khổ cực.</a:t>
            </a:r>
          </a:p>
        </p:txBody>
      </p:sp>
      <p:sp>
        <p:nvSpPr>
          <p:cNvPr id="9" name="TextBox 8">
            <a:extLst>
              <a:ext uri="{FF2B5EF4-FFF2-40B4-BE49-F238E27FC236}">
                <a16:creationId xmlns="" xmlns:a16="http://schemas.microsoft.com/office/drawing/2014/main" id="{81088CFB-EAC0-B491-F9A2-6F0A2575EC32}"/>
              </a:ext>
            </a:extLst>
          </p:cNvPr>
          <p:cNvSpPr txBox="1"/>
          <p:nvPr/>
        </p:nvSpPr>
        <p:spPr>
          <a:xfrm>
            <a:off x="-10510" y="6257835"/>
            <a:ext cx="6096000" cy="446276"/>
          </a:xfrm>
          <a:custGeom>
            <a:avLst/>
            <a:gdLst>
              <a:gd name="connsiteX0" fmla="*/ 0 w 6096000"/>
              <a:gd name="connsiteY0" fmla="*/ 0 h 446276"/>
              <a:gd name="connsiteX1" fmla="*/ 493222 w 6096000"/>
              <a:gd name="connsiteY1" fmla="*/ 0 h 446276"/>
              <a:gd name="connsiteX2" fmla="*/ 1169324 w 6096000"/>
              <a:gd name="connsiteY2" fmla="*/ 0 h 446276"/>
              <a:gd name="connsiteX3" fmla="*/ 1540625 w 6096000"/>
              <a:gd name="connsiteY3" fmla="*/ 0 h 446276"/>
              <a:gd name="connsiteX4" fmla="*/ 2033847 w 6096000"/>
              <a:gd name="connsiteY4" fmla="*/ 0 h 446276"/>
              <a:gd name="connsiteX5" fmla="*/ 2648989 w 6096000"/>
              <a:gd name="connsiteY5" fmla="*/ 0 h 446276"/>
              <a:gd name="connsiteX6" fmla="*/ 3325091 w 6096000"/>
              <a:gd name="connsiteY6" fmla="*/ 0 h 446276"/>
              <a:gd name="connsiteX7" fmla="*/ 3757353 w 6096000"/>
              <a:gd name="connsiteY7" fmla="*/ 0 h 446276"/>
              <a:gd name="connsiteX8" fmla="*/ 4433455 w 6096000"/>
              <a:gd name="connsiteY8" fmla="*/ 0 h 446276"/>
              <a:gd name="connsiteX9" fmla="*/ 5109556 w 6096000"/>
              <a:gd name="connsiteY9" fmla="*/ 0 h 446276"/>
              <a:gd name="connsiteX10" fmla="*/ 5480858 w 6096000"/>
              <a:gd name="connsiteY10" fmla="*/ 0 h 446276"/>
              <a:gd name="connsiteX11" fmla="*/ 6096000 w 6096000"/>
              <a:gd name="connsiteY11" fmla="*/ 0 h 446276"/>
              <a:gd name="connsiteX12" fmla="*/ 6096000 w 6096000"/>
              <a:gd name="connsiteY12" fmla="*/ 446276 h 446276"/>
              <a:gd name="connsiteX13" fmla="*/ 5541818 w 6096000"/>
              <a:gd name="connsiteY13" fmla="*/ 446276 h 446276"/>
              <a:gd name="connsiteX14" fmla="*/ 5048596 w 6096000"/>
              <a:gd name="connsiteY14" fmla="*/ 446276 h 446276"/>
              <a:gd name="connsiteX15" fmla="*/ 4616335 w 6096000"/>
              <a:gd name="connsiteY15" fmla="*/ 446276 h 446276"/>
              <a:gd name="connsiteX16" fmla="*/ 4245033 w 6096000"/>
              <a:gd name="connsiteY16" fmla="*/ 446276 h 446276"/>
              <a:gd name="connsiteX17" fmla="*/ 3690851 w 6096000"/>
              <a:gd name="connsiteY17" fmla="*/ 446276 h 446276"/>
              <a:gd name="connsiteX18" fmla="*/ 3075709 w 6096000"/>
              <a:gd name="connsiteY18" fmla="*/ 446276 h 446276"/>
              <a:gd name="connsiteX19" fmla="*/ 2399607 w 6096000"/>
              <a:gd name="connsiteY19" fmla="*/ 446276 h 446276"/>
              <a:gd name="connsiteX20" fmla="*/ 1845425 w 6096000"/>
              <a:gd name="connsiteY20" fmla="*/ 446276 h 446276"/>
              <a:gd name="connsiteX21" fmla="*/ 1352204 w 6096000"/>
              <a:gd name="connsiteY21" fmla="*/ 446276 h 446276"/>
              <a:gd name="connsiteX22" fmla="*/ 919942 w 6096000"/>
              <a:gd name="connsiteY22" fmla="*/ 446276 h 446276"/>
              <a:gd name="connsiteX23" fmla="*/ 548640 w 6096000"/>
              <a:gd name="connsiteY23" fmla="*/ 446276 h 446276"/>
              <a:gd name="connsiteX24" fmla="*/ 0 w 6096000"/>
              <a:gd name="connsiteY24" fmla="*/ 446276 h 446276"/>
              <a:gd name="connsiteX25" fmla="*/ 0 w 6096000"/>
              <a:gd name="connsiteY25" fmla="*/ 0 h 4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446276" fill="none" extrusionOk="0">
                <a:moveTo>
                  <a:pt x="0" y="0"/>
                </a:moveTo>
                <a:cubicBezTo>
                  <a:pt x="162366" y="-53048"/>
                  <a:pt x="325989" y="1396"/>
                  <a:pt x="493222" y="0"/>
                </a:cubicBezTo>
                <a:cubicBezTo>
                  <a:pt x="660455" y="-1396"/>
                  <a:pt x="932710" y="78775"/>
                  <a:pt x="1169324" y="0"/>
                </a:cubicBezTo>
                <a:cubicBezTo>
                  <a:pt x="1405938" y="-78775"/>
                  <a:pt x="1424707" y="11129"/>
                  <a:pt x="1540625" y="0"/>
                </a:cubicBezTo>
                <a:cubicBezTo>
                  <a:pt x="1656543" y="-11129"/>
                  <a:pt x="1872226" y="38064"/>
                  <a:pt x="2033847" y="0"/>
                </a:cubicBezTo>
                <a:cubicBezTo>
                  <a:pt x="2195468" y="-38064"/>
                  <a:pt x="2501447" y="32785"/>
                  <a:pt x="2648989" y="0"/>
                </a:cubicBezTo>
                <a:cubicBezTo>
                  <a:pt x="2796531" y="-32785"/>
                  <a:pt x="3087811" y="32488"/>
                  <a:pt x="3325091" y="0"/>
                </a:cubicBezTo>
                <a:cubicBezTo>
                  <a:pt x="3562371" y="-32488"/>
                  <a:pt x="3669137" y="38533"/>
                  <a:pt x="3757353" y="0"/>
                </a:cubicBezTo>
                <a:cubicBezTo>
                  <a:pt x="3845569" y="-38533"/>
                  <a:pt x="4235470" y="56445"/>
                  <a:pt x="4433455" y="0"/>
                </a:cubicBezTo>
                <a:cubicBezTo>
                  <a:pt x="4631440" y="-56445"/>
                  <a:pt x="4869761" y="29958"/>
                  <a:pt x="5109556" y="0"/>
                </a:cubicBezTo>
                <a:cubicBezTo>
                  <a:pt x="5349351" y="-29958"/>
                  <a:pt x="5358219" y="28328"/>
                  <a:pt x="5480858" y="0"/>
                </a:cubicBezTo>
                <a:cubicBezTo>
                  <a:pt x="5603497" y="-28328"/>
                  <a:pt x="5842488" y="32804"/>
                  <a:pt x="6096000" y="0"/>
                </a:cubicBezTo>
                <a:cubicBezTo>
                  <a:pt x="6113117" y="158623"/>
                  <a:pt x="6078082" y="302455"/>
                  <a:pt x="6096000" y="446276"/>
                </a:cubicBezTo>
                <a:cubicBezTo>
                  <a:pt x="5873853" y="482415"/>
                  <a:pt x="5708999" y="409750"/>
                  <a:pt x="5541818" y="446276"/>
                </a:cubicBezTo>
                <a:cubicBezTo>
                  <a:pt x="5374637" y="482802"/>
                  <a:pt x="5290257" y="415001"/>
                  <a:pt x="5048596" y="446276"/>
                </a:cubicBezTo>
                <a:cubicBezTo>
                  <a:pt x="4806935" y="477551"/>
                  <a:pt x="4752294" y="422440"/>
                  <a:pt x="4616335" y="446276"/>
                </a:cubicBezTo>
                <a:cubicBezTo>
                  <a:pt x="4480376" y="470112"/>
                  <a:pt x="4320286" y="410120"/>
                  <a:pt x="4245033" y="446276"/>
                </a:cubicBezTo>
                <a:cubicBezTo>
                  <a:pt x="4169780" y="482432"/>
                  <a:pt x="3924143" y="392262"/>
                  <a:pt x="3690851" y="446276"/>
                </a:cubicBezTo>
                <a:cubicBezTo>
                  <a:pt x="3457559" y="500290"/>
                  <a:pt x="3341201" y="384735"/>
                  <a:pt x="3075709" y="446276"/>
                </a:cubicBezTo>
                <a:cubicBezTo>
                  <a:pt x="2810217" y="507817"/>
                  <a:pt x="2722543" y="429347"/>
                  <a:pt x="2399607" y="446276"/>
                </a:cubicBezTo>
                <a:cubicBezTo>
                  <a:pt x="2076671" y="463205"/>
                  <a:pt x="2078391" y="443066"/>
                  <a:pt x="1845425" y="446276"/>
                </a:cubicBezTo>
                <a:cubicBezTo>
                  <a:pt x="1612459" y="449486"/>
                  <a:pt x="1506908" y="425584"/>
                  <a:pt x="1352204" y="446276"/>
                </a:cubicBezTo>
                <a:cubicBezTo>
                  <a:pt x="1197500" y="466968"/>
                  <a:pt x="1080687" y="406313"/>
                  <a:pt x="919942" y="446276"/>
                </a:cubicBezTo>
                <a:cubicBezTo>
                  <a:pt x="759197" y="486239"/>
                  <a:pt x="636674" y="433239"/>
                  <a:pt x="548640" y="446276"/>
                </a:cubicBezTo>
                <a:cubicBezTo>
                  <a:pt x="460606" y="459313"/>
                  <a:pt x="189184" y="436597"/>
                  <a:pt x="0" y="446276"/>
                </a:cubicBezTo>
                <a:cubicBezTo>
                  <a:pt x="-7573" y="292945"/>
                  <a:pt x="44202" y="182382"/>
                  <a:pt x="0" y="0"/>
                </a:cubicBezTo>
                <a:close/>
              </a:path>
              <a:path w="6096000" h="446276" stroke="0" extrusionOk="0">
                <a:moveTo>
                  <a:pt x="0" y="0"/>
                </a:moveTo>
                <a:cubicBezTo>
                  <a:pt x="191848" y="-24395"/>
                  <a:pt x="251356" y="47548"/>
                  <a:pt x="432262" y="0"/>
                </a:cubicBezTo>
                <a:cubicBezTo>
                  <a:pt x="613168" y="-47548"/>
                  <a:pt x="665677" y="31800"/>
                  <a:pt x="803564" y="0"/>
                </a:cubicBezTo>
                <a:cubicBezTo>
                  <a:pt x="941451" y="-31800"/>
                  <a:pt x="1226580" y="58262"/>
                  <a:pt x="1479665" y="0"/>
                </a:cubicBezTo>
                <a:cubicBezTo>
                  <a:pt x="1732750" y="-58262"/>
                  <a:pt x="1867241" y="55793"/>
                  <a:pt x="2033847" y="0"/>
                </a:cubicBezTo>
                <a:cubicBezTo>
                  <a:pt x="2200453" y="-55793"/>
                  <a:pt x="2285859" y="35323"/>
                  <a:pt x="2466109" y="0"/>
                </a:cubicBezTo>
                <a:cubicBezTo>
                  <a:pt x="2646359" y="-35323"/>
                  <a:pt x="2702586" y="43129"/>
                  <a:pt x="2898371" y="0"/>
                </a:cubicBezTo>
                <a:cubicBezTo>
                  <a:pt x="3094156" y="-43129"/>
                  <a:pt x="3105787" y="28022"/>
                  <a:pt x="3269673" y="0"/>
                </a:cubicBezTo>
                <a:cubicBezTo>
                  <a:pt x="3433559" y="-28022"/>
                  <a:pt x="3575247" y="5162"/>
                  <a:pt x="3701935" y="0"/>
                </a:cubicBezTo>
                <a:cubicBezTo>
                  <a:pt x="3828623" y="-5162"/>
                  <a:pt x="3889568" y="35566"/>
                  <a:pt x="4073236" y="0"/>
                </a:cubicBezTo>
                <a:cubicBezTo>
                  <a:pt x="4256904" y="-35566"/>
                  <a:pt x="4572962" y="56677"/>
                  <a:pt x="4749338" y="0"/>
                </a:cubicBezTo>
                <a:cubicBezTo>
                  <a:pt x="4925714" y="-56677"/>
                  <a:pt x="5011329" y="45908"/>
                  <a:pt x="5242560" y="0"/>
                </a:cubicBezTo>
                <a:cubicBezTo>
                  <a:pt x="5473791" y="-45908"/>
                  <a:pt x="5454498" y="21641"/>
                  <a:pt x="5613862" y="0"/>
                </a:cubicBezTo>
                <a:cubicBezTo>
                  <a:pt x="5773226" y="-21641"/>
                  <a:pt x="5976645" y="50418"/>
                  <a:pt x="6096000" y="0"/>
                </a:cubicBezTo>
                <a:cubicBezTo>
                  <a:pt x="6122373" y="198709"/>
                  <a:pt x="6082952" y="307895"/>
                  <a:pt x="6096000" y="446276"/>
                </a:cubicBezTo>
                <a:cubicBezTo>
                  <a:pt x="5912032" y="473435"/>
                  <a:pt x="5787697" y="397171"/>
                  <a:pt x="5663738" y="446276"/>
                </a:cubicBezTo>
                <a:cubicBezTo>
                  <a:pt x="5539779" y="495381"/>
                  <a:pt x="5433812" y="406898"/>
                  <a:pt x="5231476" y="446276"/>
                </a:cubicBezTo>
                <a:cubicBezTo>
                  <a:pt x="5029140" y="485654"/>
                  <a:pt x="4851217" y="405449"/>
                  <a:pt x="4738255" y="446276"/>
                </a:cubicBezTo>
                <a:cubicBezTo>
                  <a:pt x="4625293" y="487103"/>
                  <a:pt x="4309987" y="433293"/>
                  <a:pt x="4184073" y="446276"/>
                </a:cubicBezTo>
                <a:cubicBezTo>
                  <a:pt x="4058159" y="459259"/>
                  <a:pt x="3864830" y="445540"/>
                  <a:pt x="3751811" y="446276"/>
                </a:cubicBezTo>
                <a:cubicBezTo>
                  <a:pt x="3638792" y="447012"/>
                  <a:pt x="3407005" y="408330"/>
                  <a:pt x="3319549" y="446276"/>
                </a:cubicBezTo>
                <a:cubicBezTo>
                  <a:pt x="3232093" y="484222"/>
                  <a:pt x="2988734" y="413377"/>
                  <a:pt x="2887287" y="446276"/>
                </a:cubicBezTo>
                <a:cubicBezTo>
                  <a:pt x="2785840" y="479175"/>
                  <a:pt x="2628065" y="444024"/>
                  <a:pt x="2515985" y="446276"/>
                </a:cubicBezTo>
                <a:cubicBezTo>
                  <a:pt x="2403905" y="448528"/>
                  <a:pt x="2221755" y="391858"/>
                  <a:pt x="1961804" y="446276"/>
                </a:cubicBezTo>
                <a:cubicBezTo>
                  <a:pt x="1701853" y="500694"/>
                  <a:pt x="1457682" y="390270"/>
                  <a:pt x="1285702" y="446276"/>
                </a:cubicBezTo>
                <a:cubicBezTo>
                  <a:pt x="1113722" y="502282"/>
                  <a:pt x="911728" y="408568"/>
                  <a:pt x="609600" y="446276"/>
                </a:cubicBezTo>
                <a:cubicBezTo>
                  <a:pt x="307472" y="483984"/>
                  <a:pt x="152944" y="385579"/>
                  <a:pt x="0" y="446276"/>
                </a:cubicBezTo>
                <a:cubicBezTo>
                  <a:pt x="-2267" y="273190"/>
                  <a:pt x="34039" y="213496"/>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3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3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vi-VN" sz="2300" b="1" i="0" u="none" strike="noStrike" kern="0" cap="none" spc="0" normalizeH="0" baseline="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bản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đang</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sàn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đầu</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tiên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2300" b="1" i="0" u="none" strike="noStrike" kern="0" cap="none" spc="0" normalizeH="0" baseline="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CFF0E1CF-3FFC-219A-0AB8-6BC7B52505E4}"/>
              </a:ext>
            </a:extLst>
          </p:cNvPr>
          <p:cNvSpPr txBox="1"/>
          <p:nvPr/>
        </p:nvSpPr>
        <p:spPr>
          <a:xfrm>
            <a:off x="6151181" y="6214676"/>
            <a:ext cx="6096000" cy="461665"/>
          </a:xfrm>
          <a:custGeom>
            <a:avLst/>
            <a:gdLst>
              <a:gd name="connsiteX0" fmla="*/ 0 w 6096000"/>
              <a:gd name="connsiteY0" fmla="*/ 0 h 461665"/>
              <a:gd name="connsiteX1" fmla="*/ 493222 w 6096000"/>
              <a:gd name="connsiteY1" fmla="*/ 0 h 461665"/>
              <a:gd name="connsiteX2" fmla="*/ 1169324 w 6096000"/>
              <a:gd name="connsiteY2" fmla="*/ 0 h 461665"/>
              <a:gd name="connsiteX3" fmla="*/ 1540625 w 6096000"/>
              <a:gd name="connsiteY3" fmla="*/ 0 h 461665"/>
              <a:gd name="connsiteX4" fmla="*/ 2033847 w 6096000"/>
              <a:gd name="connsiteY4" fmla="*/ 0 h 461665"/>
              <a:gd name="connsiteX5" fmla="*/ 2648989 w 6096000"/>
              <a:gd name="connsiteY5" fmla="*/ 0 h 461665"/>
              <a:gd name="connsiteX6" fmla="*/ 3325091 w 6096000"/>
              <a:gd name="connsiteY6" fmla="*/ 0 h 461665"/>
              <a:gd name="connsiteX7" fmla="*/ 3757353 w 6096000"/>
              <a:gd name="connsiteY7" fmla="*/ 0 h 461665"/>
              <a:gd name="connsiteX8" fmla="*/ 4433455 w 6096000"/>
              <a:gd name="connsiteY8" fmla="*/ 0 h 461665"/>
              <a:gd name="connsiteX9" fmla="*/ 5109556 w 6096000"/>
              <a:gd name="connsiteY9" fmla="*/ 0 h 461665"/>
              <a:gd name="connsiteX10" fmla="*/ 5480858 w 6096000"/>
              <a:gd name="connsiteY10" fmla="*/ 0 h 461665"/>
              <a:gd name="connsiteX11" fmla="*/ 6096000 w 6096000"/>
              <a:gd name="connsiteY11" fmla="*/ 0 h 461665"/>
              <a:gd name="connsiteX12" fmla="*/ 6096000 w 6096000"/>
              <a:gd name="connsiteY12" fmla="*/ 461665 h 461665"/>
              <a:gd name="connsiteX13" fmla="*/ 5541818 w 6096000"/>
              <a:gd name="connsiteY13" fmla="*/ 461665 h 461665"/>
              <a:gd name="connsiteX14" fmla="*/ 5048596 w 6096000"/>
              <a:gd name="connsiteY14" fmla="*/ 461665 h 461665"/>
              <a:gd name="connsiteX15" fmla="*/ 4616335 w 6096000"/>
              <a:gd name="connsiteY15" fmla="*/ 461665 h 461665"/>
              <a:gd name="connsiteX16" fmla="*/ 4245033 w 6096000"/>
              <a:gd name="connsiteY16" fmla="*/ 461665 h 461665"/>
              <a:gd name="connsiteX17" fmla="*/ 3690851 w 6096000"/>
              <a:gd name="connsiteY17" fmla="*/ 461665 h 461665"/>
              <a:gd name="connsiteX18" fmla="*/ 3075709 w 6096000"/>
              <a:gd name="connsiteY18" fmla="*/ 461665 h 461665"/>
              <a:gd name="connsiteX19" fmla="*/ 2399607 w 6096000"/>
              <a:gd name="connsiteY19" fmla="*/ 461665 h 461665"/>
              <a:gd name="connsiteX20" fmla="*/ 1845425 w 6096000"/>
              <a:gd name="connsiteY20" fmla="*/ 461665 h 461665"/>
              <a:gd name="connsiteX21" fmla="*/ 1352204 w 6096000"/>
              <a:gd name="connsiteY21" fmla="*/ 461665 h 461665"/>
              <a:gd name="connsiteX22" fmla="*/ 919942 w 6096000"/>
              <a:gd name="connsiteY22" fmla="*/ 461665 h 461665"/>
              <a:gd name="connsiteX23" fmla="*/ 548640 w 6096000"/>
              <a:gd name="connsiteY23" fmla="*/ 461665 h 461665"/>
              <a:gd name="connsiteX24" fmla="*/ 0 w 6096000"/>
              <a:gd name="connsiteY24" fmla="*/ 461665 h 461665"/>
              <a:gd name="connsiteX25" fmla="*/ 0 w 6096000"/>
              <a:gd name="connsiteY25"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461665" fill="none" extrusionOk="0">
                <a:moveTo>
                  <a:pt x="0" y="0"/>
                </a:moveTo>
                <a:cubicBezTo>
                  <a:pt x="162366" y="-53048"/>
                  <a:pt x="325989" y="1396"/>
                  <a:pt x="493222" y="0"/>
                </a:cubicBezTo>
                <a:cubicBezTo>
                  <a:pt x="660455" y="-1396"/>
                  <a:pt x="932710" y="78775"/>
                  <a:pt x="1169324" y="0"/>
                </a:cubicBezTo>
                <a:cubicBezTo>
                  <a:pt x="1405938" y="-78775"/>
                  <a:pt x="1424707" y="11129"/>
                  <a:pt x="1540625" y="0"/>
                </a:cubicBezTo>
                <a:cubicBezTo>
                  <a:pt x="1656543" y="-11129"/>
                  <a:pt x="1872226" y="38064"/>
                  <a:pt x="2033847" y="0"/>
                </a:cubicBezTo>
                <a:cubicBezTo>
                  <a:pt x="2195468" y="-38064"/>
                  <a:pt x="2501447" y="32785"/>
                  <a:pt x="2648989" y="0"/>
                </a:cubicBezTo>
                <a:cubicBezTo>
                  <a:pt x="2796531" y="-32785"/>
                  <a:pt x="3087811" y="32488"/>
                  <a:pt x="3325091" y="0"/>
                </a:cubicBezTo>
                <a:cubicBezTo>
                  <a:pt x="3562371" y="-32488"/>
                  <a:pt x="3669137" y="38533"/>
                  <a:pt x="3757353" y="0"/>
                </a:cubicBezTo>
                <a:cubicBezTo>
                  <a:pt x="3845569" y="-38533"/>
                  <a:pt x="4235470" y="56445"/>
                  <a:pt x="4433455" y="0"/>
                </a:cubicBezTo>
                <a:cubicBezTo>
                  <a:pt x="4631440" y="-56445"/>
                  <a:pt x="4869761" y="29958"/>
                  <a:pt x="5109556" y="0"/>
                </a:cubicBezTo>
                <a:cubicBezTo>
                  <a:pt x="5349351" y="-29958"/>
                  <a:pt x="5358219" y="28328"/>
                  <a:pt x="5480858" y="0"/>
                </a:cubicBezTo>
                <a:cubicBezTo>
                  <a:pt x="5603497" y="-28328"/>
                  <a:pt x="5842488" y="32804"/>
                  <a:pt x="6096000" y="0"/>
                </a:cubicBezTo>
                <a:cubicBezTo>
                  <a:pt x="6127014" y="142705"/>
                  <a:pt x="6080066" y="245468"/>
                  <a:pt x="6096000" y="461665"/>
                </a:cubicBezTo>
                <a:cubicBezTo>
                  <a:pt x="5873853" y="497804"/>
                  <a:pt x="5708999" y="425139"/>
                  <a:pt x="5541818" y="461665"/>
                </a:cubicBezTo>
                <a:cubicBezTo>
                  <a:pt x="5374637" y="498191"/>
                  <a:pt x="5290257" y="430390"/>
                  <a:pt x="5048596" y="461665"/>
                </a:cubicBezTo>
                <a:cubicBezTo>
                  <a:pt x="4806935" y="492940"/>
                  <a:pt x="4752294" y="437829"/>
                  <a:pt x="4616335" y="461665"/>
                </a:cubicBezTo>
                <a:cubicBezTo>
                  <a:pt x="4480376" y="485501"/>
                  <a:pt x="4320286" y="425509"/>
                  <a:pt x="4245033" y="461665"/>
                </a:cubicBezTo>
                <a:cubicBezTo>
                  <a:pt x="4169780" y="497821"/>
                  <a:pt x="3924143" y="407651"/>
                  <a:pt x="3690851" y="461665"/>
                </a:cubicBezTo>
                <a:cubicBezTo>
                  <a:pt x="3457559" y="515679"/>
                  <a:pt x="3341201" y="400124"/>
                  <a:pt x="3075709" y="461665"/>
                </a:cubicBezTo>
                <a:cubicBezTo>
                  <a:pt x="2810217" y="523206"/>
                  <a:pt x="2722543" y="444736"/>
                  <a:pt x="2399607" y="461665"/>
                </a:cubicBezTo>
                <a:cubicBezTo>
                  <a:pt x="2076671" y="478594"/>
                  <a:pt x="2078391" y="458455"/>
                  <a:pt x="1845425" y="461665"/>
                </a:cubicBezTo>
                <a:cubicBezTo>
                  <a:pt x="1612459" y="464875"/>
                  <a:pt x="1506908" y="440973"/>
                  <a:pt x="1352204" y="461665"/>
                </a:cubicBezTo>
                <a:cubicBezTo>
                  <a:pt x="1197500" y="482357"/>
                  <a:pt x="1080687" y="421702"/>
                  <a:pt x="919942" y="461665"/>
                </a:cubicBezTo>
                <a:cubicBezTo>
                  <a:pt x="759197" y="501628"/>
                  <a:pt x="636674" y="448628"/>
                  <a:pt x="548640" y="461665"/>
                </a:cubicBezTo>
                <a:cubicBezTo>
                  <a:pt x="460606" y="474702"/>
                  <a:pt x="189184" y="451986"/>
                  <a:pt x="0" y="461665"/>
                </a:cubicBezTo>
                <a:cubicBezTo>
                  <a:pt x="-36267" y="360827"/>
                  <a:pt x="626" y="213415"/>
                  <a:pt x="0" y="0"/>
                </a:cubicBezTo>
                <a:close/>
              </a:path>
              <a:path w="6096000" h="461665" stroke="0" extrusionOk="0">
                <a:moveTo>
                  <a:pt x="0" y="0"/>
                </a:moveTo>
                <a:cubicBezTo>
                  <a:pt x="191848" y="-24395"/>
                  <a:pt x="251356" y="47548"/>
                  <a:pt x="432262" y="0"/>
                </a:cubicBezTo>
                <a:cubicBezTo>
                  <a:pt x="613168" y="-47548"/>
                  <a:pt x="665677" y="31800"/>
                  <a:pt x="803564" y="0"/>
                </a:cubicBezTo>
                <a:cubicBezTo>
                  <a:pt x="941451" y="-31800"/>
                  <a:pt x="1226580" y="58262"/>
                  <a:pt x="1479665" y="0"/>
                </a:cubicBezTo>
                <a:cubicBezTo>
                  <a:pt x="1732750" y="-58262"/>
                  <a:pt x="1867241" y="55793"/>
                  <a:pt x="2033847" y="0"/>
                </a:cubicBezTo>
                <a:cubicBezTo>
                  <a:pt x="2200453" y="-55793"/>
                  <a:pt x="2285859" y="35323"/>
                  <a:pt x="2466109" y="0"/>
                </a:cubicBezTo>
                <a:cubicBezTo>
                  <a:pt x="2646359" y="-35323"/>
                  <a:pt x="2702586" y="43129"/>
                  <a:pt x="2898371" y="0"/>
                </a:cubicBezTo>
                <a:cubicBezTo>
                  <a:pt x="3094156" y="-43129"/>
                  <a:pt x="3105787" y="28022"/>
                  <a:pt x="3269673" y="0"/>
                </a:cubicBezTo>
                <a:cubicBezTo>
                  <a:pt x="3433559" y="-28022"/>
                  <a:pt x="3575247" y="5162"/>
                  <a:pt x="3701935" y="0"/>
                </a:cubicBezTo>
                <a:cubicBezTo>
                  <a:pt x="3828623" y="-5162"/>
                  <a:pt x="3889568" y="35566"/>
                  <a:pt x="4073236" y="0"/>
                </a:cubicBezTo>
                <a:cubicBezTo>
                  <a:pt x="4256904" y="-35566"/>
                  <a:pt x="4572962" y="56677"/>
                  <a:pt x="4749338" y="0"/>
                </a:cubicBezTo>
                <a:cubicBezTo>
                  <a:pt x="4925714" y="-56677"/>
                  <a:pt x="5011329" y="45908"/>
                  <a:pt x="5242560" y="0"/>
                </a:cubicBezTo>
                <a:cubicBezTo>
                  <a:pt x="5473791" y="-45908"/>
                  <a:pt x="5454498" y="21641"/>
                  <a:pt x="5613862" y="0"/>
                </a:cubicBezTo>
                <a:cubicBezTo>
                  <a:pt x="5773226" y="-21641"/>
                  <a:pt x="5976645" y="50418"/>
                  <a:pt x="6096000" y="0"/>
                </a:cubicBezTo>
                <a:cubicBezTo>
                  <a:pt x="6114094" y="118333"/>
                  <a:pt x="6091262" y="296704"/>
                  <a:pt x="6096000" y="461665"/>
                </a:cubicBezTo>
                <a:cubicBezTo>
                  <a:pt x="5912032" y="488824"/>
                  <a:pt x="5787697" y="412560"/>
                  <a:pt x="5663738" y="461665"/>
                </a:cubicBezTo>
                <a:cubicBezTo>
                  <a:pt x="5539779" y="510770"/>
                  <a:pt x="5433812" y="422287"/>
                  <a:pt x="5231476" y="461665"/>
                </a:cubicBezTo>
                <a:cubicBezTo>
                  <a:pt x="5029140" y="501043"/>
                  <a:pt x="4851217" y="420838"/>
                  <a:pt x="4738255" y="461665"/>
                </a:cubicBezTo>
                <a:cubicBezTo>
                  <a:pt x="4625293" y="502492"/>
                  <a:pt x="4309987" y="448682"/>
                  <a:pt x="4184073" y="461665"/>
                </a:cubicBezTo>
                <a:cubicBezTo>
                  <a:pt x="4058159" y="474648"/>
                  <a:pt x="3864830" y="460929"/>
                  <a:pt x="3751811" y="461665"/>
                </a:cubicBezTo>
                <a:cubicBezTo>
                  <a:pt x="3638792" y="462401"/>
                  <a:pt x="3407005" y="423719"/>
                  <a:pt x="3319549" y="461665"/>
                </a:cubicBezTo>
                <a:cubicBezTo>
                  <a:pt x="3232093" y="499611"/>
                  <a:pt x="2988734" y="428766"/>
                  <a:pt x="2887287" y="461665"/>
                </a:cubicBezTo>
                <a:cubicBezTo>
                  <a:pt x="2785840" y="494564"/>
                  <a:pt x="2628065" y="459413"/>
                  <a:pt x="2515985" y="461665"/>
                </a:cubicBezTo>
                <a:cubicBezTo>
                  <a:pt x="2403905" y="463917"/>
                  <a:pt x="2221755" y="407247"/>
                  <a:pt x="1961804" y="461665"/>
                </a:cubicBezTo>
                <a:cubicBezTo>
                  <a:pt x="1701853" y="516083"/>
                  <a:pt x="1457682" y="405659"/>
                  <a:pt x="1285702" y="461665"/>
                </a:cubicBezTo>
                <a:cubicBezTo>
                  <a:pt x="1113722" y="517671"/>
                  <a:pt x="911728" y="423957"/>
                  <a:pt x="609600" y="461665"/>
                </a:cubicBezTo>
                <a:cubicBezTo>
                  <a:pt x="307472" y="499373"/>
                  <a:pt x="152944" y="400968"/>
                  <a:pt x="0" y="461665"/>
                </a:cubicBezTo>
                <a:cubicBezTo>
                  <a:pt x="-50431" y="267093"/>
                  <a:pt x="20137" y="152232"/>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Mọi</a:t>
            </a:r>
            <a:r>
              <a:rPr kumimoji="0" lang="en-US" sz="24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4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4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làng</a:t>
            </a:r>
            <a:r>
              <a:rPr kumimoji="0" lang="en-US" sz="24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đều</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xây</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sàn</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để</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ở.</a:t>
            </a:r>
            <a:endParaRPr kumimoji="0" lang="en-US" sz="2400" b="1" i="0" u="none" strike="noStrike" kern="0" cap="none" spc="0" normalizeH="0" baseline="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F4B98F6-BA99-8E91-EED7-A7ED89EC0D75}"/>
              </a:ext>
            </a:extLst>
          </p:cNvPr>
          <p:cNvSpPr txBox="1"/>
          <p:nvPr/>
        </p:nvSpPr>
        <p:spPr>
          <a:xfrm>
            <a:off x="6096000" y="2693093"/>
            <a:ext cx="5867400" cy="907941"/>
          </a:xfrm>
          <a:custGeom>
            <a:avLst/>
            <a:gdLst>
              <a:gd name="connsiteX0" fmla="*/ 0 w 5867400"/>
              <a:gd name="connsiteY0" fmla="*/ 0 h 907941"/>
              <a:gd name="connsiteX1" fmla="*/ 645414 w 5867400"/>
              <a:gd name="connsiteY1" fmla="*/ 0 h 907941"/>
              <a:gd name="connsiteX2" fmla="*/ 1173480 w 5867400"/>
              <a:gd name="connsiteY2" fmla="*/ 0 h 907941"/>
              <a:gd name="connsiteX3" fmla="*/ 1877568 w 5867400"/>
              <a:gd name="connsiteY3" fmla="*/ 0 h 907941"/>
              <a:gd name="connsiteX4" fmla="*/ 2288286 w 5867400"/>
              <a:gd name="connsiteY4" fmla="*/ 0 h 907941"/>
              <a:gd name="connsiteX5" fmla="*/ 2816352 w 5867400"/>
              <a:gd name="connsiteY5" fmla="*/ 0 h 907941"/>
              <a:gd name="connsiteX6" fmla="*/ 3461766 w 5867400"/>
              <a:gd name="connsiteY6" fmla="*/ 0 h 907941"/>
              <a:gd name="connsiteX7" fmla="*/ 4165854 w 5867400"/>
              <a:gd name="connsiteY7" fmla="*/ 0 h 907941"/>
              <a:gd name="connsiteX8" fmla="*/ 4635246 w 5867400"/>
              <a:gd name="connsiteY8" fmla="*/ 0 h 907941"/>
              <a:gd name="connsiteX9" fmla="*/ 5339334 w 5867400"/>
              <a:gd name="connsiteY9" fmla="*/ 0 h 907941"/>
              <a:gd name="connsiteX10" fmla="*/ 5867400 w 5867400"/>
              <a:gd name="connsiteY10" fmla="*/ 0 h 907941"/>
              <a:gd name="connsiteX11" fmla="*/ 5867400 w 5867400"/>
              <a:gd name="connsiteY11" fmla="*/ 426732 h 907941"/>
              <a:gd name="connsiteX12" fmla="*/ 5867400 w 5867400"/>
              <a:gd name="connsiteY12" fmla="*/ 907941 h 907941"/>
              <a:gd name="connsiteX13" fmla="*/ 5221986 w 5867400"/>
              <a:gd name="connsiteY13" fmla="*/ 907941 h 907941"/>
              <a:gd name="connsiteX14" fmla="*/ 4576572 w 5867400"/>
              <a:gd name="connsiteY14" fmla="*/ 907941 h 907941"/>
              <a:gd name="connsiteX15" fmla="*/ 4048506 w 5867400"/>
              <a:gd name="connsiteY15" fmla="*/ 907941 h 907941"/>
              <a:gd name="connsiteX16" fmla="*/ 3579114 w 5867400"/>
              <a:gd name="connsiteY16" fmla="*/ 907941 h 907941"/>
              <a:gd name="connsiteX17" fmla="*/ 3168396 w 5867400"/>
              <a:gd name="connsiteY17" fmla="*/ 907941 h 907941"/>
              <a:gd name="connsiteX18" fmla="*/ 2581656 w 5867400"/>
              <a:gd name="connsiteY18" fmla="*/ 907941 h 907941"/>
              <a:gd name="connsiteX19" fmla="*/ 1936242 w 5867400"/>
              <a:gd name="connsiteY19" fmla="*/ 907941 h 907941"/>
              <a:gd name="connsiteX20" fmla="*/ 1232154 w 5867400"/>
              <a:gd name="connsiteY20" fmla="*/ 907941 h 907941"/>
              <a:gd name="connsiteX21" fmla="*/ 645414 w 5867400"/>
              <a:gd name="connsiteY21" fmla="*/ 907941 h 907941"/>
              <a:gd name="connsiteX22" fmla="*/ 0 w 5867400"/>
              <a:gd name="connsiteY22" fmla="*/ 907941 h 907941"/>
              <a:gd name="connsiteX23" fmla="*/ 0 w 5867400"/>
              <a:gd name="connsiteY23" fmla="*/ 472129 h 907941"/>
              <a:gd name="connsiteX24" fmla="*/ 0 w 5867400"/>
              <a:gd name="connsiteY24" fmla="*/ 0 h 90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7400" h="907941" fill="none" extrusionOk="0">
                <a:moveTo>
                  <a:pt x="0" y="0"/>
                </a:moveTo>
                <a:cubicBezTo>
                  <a:pt x="184838" y="-15001"/>
                  <a:pt x="411762" y="68363"/>
                  <a:pt x="645414" y="0"/>
                </a:cubicBezTo>
                <a:cubicBezTo>
                  <a:pt x="879066" y="-68363"/>
                  <a:pt x="930283" y="63293"/>
                  <a:pt x="1173480" y="0"/>
                </a:cubicBezTo>
                <a:cubicBezTo>
                  <a:pt x="1416677" y="-63293"/>
                  <a:pt x="1627490" y="61703"/>
                  <a:pt x="1877568" y="0"/>
                </a:cubicBezTo>
                <a:cubicBezTo>
                  <a:pt x="2127646" y="-61703"/>
                  <a:pt x="2196556" y="32161"/>
                  <a:pt x="2288286" y="0"/>
                </a:cubicBezTo>
                <a:cubicBezTo>
                  <a:pt x="2380016" y="-32161"/>
                  <a:pt x="2557567" y="18039"/>
                  <a:pt x="2816352" y="0"/>
                </a:cubicBezTo>
                <a:cubicBezTo>
                  <a:pt x="3075137" y="-18039"/>
                  <a:pt x="3301260" y="6010"/>
                  <a:pt x="3461766" y="0"/>
                </a:cubicBezTo>
                <a:cubicBezTo>
                  <a:pt x="3622272" y="-6010"/>
                  <a:pt x="3986858" y="45358"/>
                  <a:pt x="4165854" y="0"/>
                </a:cubicBezTo>
                <a:cubicBezTo>
                  <a:pt x="4344850" y="-45358"/>
                  <a:pt x="4538077" y="35031"/>
                  <a:pt x="4635246" y="0"/>
                </a:cubicBezTo>
                <a:cubicBezTo>
                  <a:pt x="4732415" y="-35031"/>
                  <a:pt x="5027676" y="15572"/>
                  <a:pt x="5339334" y="0"/>
                </a:cubicBezTo>
                <a:cubicBezTo>
                  <a:pt x="5650992" y="-15572"/>
                  <a:pt x="5623866" y="49132"/>
                  <a:pt x="5867400" y="0"/>
                </a:cubicBezTo>
                <a:cubicBezTo>
                  <a:pt x="5906242" y="188431"/>
                  <a:pt x="5853706" y="228437"/>
                  <a:pt x="5867400" y="426732"/>
                </a:cubicBezTo>
                <a:cubicBezTo>
                  <a:pt x="5881094" y="625027"/>
                  <a:pt x="5828573" y="685765"/>
                  <a:pt x="5867400" y="907941"/>
                </a:cubicBezTo>
                <a:cubicBezTo>
                  <a:pt x="5643308" y="967414"/>
                  <a:pt x="5492316" y="896242"/>
                  <a:pt x="5221986" y="907941"/>
                </a:cubicBezTo>
                <a:cubicBezTo>
                  <a:pt x="4951656" y="919640"/>
                  <a:pt x="4759225" y="834140"/>
                  <a:pt x="4576572" y="907941"/>
                </a:cubicBezTo>
                <a:cubicBezTo>
                  <a:pt x="4393919" y="981742"/>
                  <a:pt x="4308190" y="883767"/>
                  <a:pt x="4048506" y="907941"/>
                </a:cubicBezTo>
                <a:cubicBezTo>
                  <a:pt x="3788822" y="932115"/>
                  <a:pt x="3706185" y="864771"/>
                  <a:pt x="3579114" y="907941"/>
                </a:cubicBezTo>
                <a:cubicBezTo>
                  <a:pt x="3452043" y="951111"/>
                  <a:pt x="3369093" y="874333"/>
                  <a:pt x="3168396" y="907941"/>
                </a:cubicBezTo>
                <a:cubicBezTo>
                  <a:pt x="2967699" y="941549"/>
                  <a:pt x="2836520" y="879291"/>
                  <a:pt x="2581656" y="907941"/>
                </a:cubicBezTo>
                <a:cubicBezTo>
                  <a:pt x="2326792" y="936591"/>
                  <a:pt x="2068676" y="897983"/>
                  <a:pt x="1936242" y="907941"/>
                </a:cubicBezTo>
                <a:cubicBezTo>
                  <a:pt x="1803808" y="917899"/>
                  <a:pt x="1391256" y="842883"/>
                  <a:pt x="1232154" y="907941"/>
                </a:cubicBezTo>
                <a:cubicBezTo>
                  <a:pt x="1073052" y="972999"/>
                  <a:pt x="896502" y="871726"/>
                  <a:pt x="645414" y="907941"/>
                </a:cubicBezTo>
                <a:cubicBezTo>
                  <a:pt x="394326" y="944156"/>
                  <a:pt x="286050" y="868733"/>
                  <a:pt x="0" y="907941"/>
                </a:cubicBezTo>
                <a:cubicBezTo>
                  <a:pt x="-45434" y="708685"/>
                  <a:pt x="17532" y="606934"/>
                  <a:pt x="0" y="472129"/>
                </a:cubicBezTo>
                <a:cubicBezTo>
                  <a:pt x="-17532" y="337324"/>
                  <a:pt x="23698" y="157466"/>
                  <a:pt x="0" y="0"/>
                </a:cubicBezTo>
                <a:close/>
              </a:path>
              <a:path w="5867400" h="907941" stroke="0" extrusionOk="0">
                <a:moveTo>
                  <a:pt x="0" y="0"/>
                </a:moveTo>
                <a:cubicBezTo>
                  <a:pt x="120403" y="-4824"/>
                  <a:pt x="249697" y="15044"/>
                  <a:pt x="469392" y="0"/>
                </a:cubicBezTo>
                <a:cubicBezTo>
                  <a:pt x="689087" y="-15044"/>
                  <a:pt x="721810" y="23338"/>
                  <a:pt x="880110" y="0"/>
                </a:cubicBezTo>
                <a:cubicBezTo>
                  <a:pt x="1038410" y="-23338"/>
                  <a:pt x="1290591" y="80510"/>
                  <a:pt x="1584198" y="0"/>
                </a:cubicBezTo>
                <a:cubicBezTo>
                  <a:pt x="1877805" y="-80510"/>
                  <a:pt x="1901917" y="66158"/>
                  <a:pt x="2170938" y="0"/>
                </a:cubicBezTo>
                <a:cubicBezTo>
                  <a:pt x="2439959" y="-66158"/>
                  <a:pt x="2440454" y="35545"/>
                  <a:pt x="2640330" y="0"/>
                </a:cubicBezTo>
                <a:cubicBezTo>
                  <a:pt x="2840206" y="-35545"/>
                  <a:pt x="2907882" y="24574"/>
                  <a:pt x="3109722" y="0"/>
                </a:cubicBezTo>
                <a:cubicBezTo>
                  <a:pt x="3311562" y="-24574"/>
                  <a:pt x="3345485" y="24942"/>
                  <a:pt x="3520440" y="0"/>
                </a:cubicBezTo>
                <a:cubicBezTo>
                  <a:pt x="3695395" y="-24942"/>
                  <a:pt x="3788594" y="10209"/>
                  <a:pt x="3989832" y="0"/>
                </a:cubicBezTo>
                <a:cubicBezTo>
                  <a:pt x="4191070" y="-10209"/>
                  <a:pt x="4298279" y="39117"/>
                  <a:pt x="4400550" y="0"/>
                </a:cubicBezTo>
                <a:cubicBezTo>
                  <a:pt x="4502821" y="-39117"/>
                  <a:pt x="4762498" y="81304"/>
                  <a:pt x="5104638" y="0"/>
                </a:cubicBezTo>
                <a:cubicBezTo>
                  <a:pt x="5446778" y="-81304"/>
                  <a:pt x="5698139" y="7775"/>
                  <a:pt x="5867400" y="0"/>
                </a:cubicBezTo>
                <a:cubicBezTo>
                  <a:pt x="5884376" y="94457"/>
                  <a:pt x="5826978" y="302072"/>
                  <a:pt x="5867400" y="426732"/>
                </a:cubicBezTo>
                <a:cubicBezTo>
                  <a:pt x="5907822" y="551392"/>
                  <a:pt x="5827733" y="797783"/>
                  <a:pt x="5867400" y="907941"/>
                </a:cubicBezTo>
                <a:cubicBezTo>
                  <a:pt x="5598632" y="918350"/>
                  <a:pt x="5411235" y="903472"/>
                  <a:pt x="5163312" y="907941"/>
                </a:cubicBezTo>
                <a:cubicBezTo>
                  <a:pt x="4915389" y="912410"/>
                  <a:pt x="4884461" y="884264"/>
                  <a:pt x="4752594" y="907941"/>
                </a:cubicBezTo>
                <a:cubicBezTo>
                  <a:pt x="4620727" y="931618"/>
                  <a:pt x="4496895" y="877454"/>
                  <a:pt x="4283202" y="907941"/>
                </a:cubicBezTo>
                <a:cubicBezTo>
                  <a:pt x="4069509" y="938428"/>
                  <a:pt x="3932736" y="853883"/>
                  <a:pt x="3755136" y="907941"/>
                </a:cubicBezTo>
                <a:cubicBezTo>
                  <a:pt x="3577536" y="961999"/>
                  <a:pt x="3459315" y="853006"/>
                  <a:pt x="3168396" y="907941"/>
                </a:cubicBezTo>
                <a:cubicBezTo>
                  <a:pt x="2877477" y="962876"/>
                  <a:pt x="2900783" y="858034"/>
                  <a:pt x="2699004" y="907941"/>
                </a:cubicBezTo>
                <a:cubicBezTo>
                  <a:pt x="2497225" y="957848"/>
                  <a:pt x="2357575" y="897226"/>
                  <a:pt x="2229612" y="907941"/>
                </a:cubicBezTo>
                <a:cubicBezTo>
                  <a:pt x="2101649" y="918656"/>
                  <a:pt x="1933932" y="853339"/>
                  <a:pt x="1760220" y="907941"/>
                </a:cubicBezTo>
                <a:cubicBezTo>
                  <a:pt x="1586508" y="962543"/>
                  <a:pt x="1473841" y="880498"/>
                  <a:pt x="1349502" y="907941"/>
                </a:cubicBezTo>
                <a:cubicBezTo>
                  <a:pt x="1225163" y="935384"/>
                  <a:pt x="991754" y="853712"/>
                  <a:pt x="762762" y="907941"/>
                </a:cubicBezTo>
                <a:cubicBezTo>
                  <a:pt x="533770" y="962170"/>
                  <a:pt x="321855" y="877612"/>
                  <a:pt x="0" y="907941"/>
                </a:cubicBezTo>
                <a:cubicBezTo>
                  <a:pt x="-27737" y="784961"/>
                  <a:pt x="24851" y="542366"/>
                  <a:pt x="0" y="435812"/>
                </a:cubicBezTo>
                <a:cubicBezTo>
                  <a:pt x="-24851" y="329258"/>
                  <a:pt x="48224" y="89348"/>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lão</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nói</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chú</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Rùa</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Chú</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rùa</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chỉ</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cho</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sàn</a:t>
            </a:r>
            <a:r>
              <a:rPr lang="en-US" sz="28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Oval 13">
            <a:extLst>
              <a:ext uri="{FF2B5EF4-FFF2-40B4-BE49-F238E27FC236}">
                <a16:creationId xmlns="" xmlns:a16="http://schemas.microsoft.com/office/drawing/2014/main" id="{2C91893C-74CF-A914-48A8-B2CF4E075882}"/>
              </a:ext>
            </a:extLst>
          </p:cNvPr>
          <p:cNvSpPr/>
          <p:nvPr/>
        </p:nvSpPr>
        <p:spPr>
          <a:xfrm>
            <a:off x="6705600" y="228600"/>
            <a:ext cx="304800" cy="3472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 xmlns:a16="http://schemas.microsoft.com/office/drawing/2014/main" id="{3D0AB1EA-DFA4-A1E2-EA82-607112B5DE15}"/>
              </a:ext>
            </a:extLst>
          </p:cNvPr>
          <p:cNvSpPr/>
          <p:nvPr/>
        </p:nvSpPr>
        <p:spPr>
          <a:xfrm>
            <a:off x="6308057" y="3868634"/>
            <a:ext cx="304800" cy="3472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pic>
        <p:nvPicPr>
          <p:cNvPr id="18" name="202510092210.tranh1.chậm">
            <a:hlinkClick r:id="" action="ppaction://media"/>
            <a:extLst>
              <a:ext uri="{FF2B5EF4-FFF2-40B4-BE49-F238E27FC236}">
                <a16:creationId xmlns="" xmlns:a16="http://schemas.microsoft.com/office/drawing/2014/main" id="{EDE6C929-385C-E443-F91E-F7EF8761ED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76200" y="0"/>
            <a:ext cx="6227381" cy="2635595"/>
          </a:xfrm>
        </p:spPr>
      </p:pic>
      <p:pic>
        <p:nvPicPr>
          <p:cNvPr id="19" name="202510092210.tranh2.chậm">
            <a:hlinkClick r:id="" action="ppaction://media"/>
            <a:extLst>
              <a:ext uri="{FF2B5EF4-FFF2-40B4-BE49-F238E27FC236}">
                <a16:creationId xmlns="" xmlns:a16="http://schemas.microsoft.com/office/drawing/2014/main" id="{3B17C5CF-A983-77C5-09B8-43F527261E85}"/>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151180" y="-356090"/>
            <a:ext cx="5943601" cy="3068571"/>
          </a:xfrm>
          <a:prstGeom prst="rect">
            <a:avLst/>
          </a:prstGeom>
        </p:spPr>
      </p:pic>
      <p:pic>
        <p:nvPicPr>
          <p:cNvPr id="20" name="202510092210.anh3.chậm">
            <a:hlinkClick r:id="" action="ppaction://media"/>
            <a:extLst>
              <a:ext uri="{FF2B5EF4-FFF2-40B4-BE49-F238E27FC236}">
                <a16:creationId xmlns="" xmlns:a16="http://schemas.microsoft.com/office/drawing/2014/main" id="{4302498C-9C8D-7471-F14E-0217B37B9418}"/>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6862" y="3528147"/>
            <a:ext cx="5912517" cy="2695718"/>
          </a:xfrm>
          <a:prstGeom prst="rect">
            <a:avLst/>
          </a:prstGeom>
        </p:spPr>
      </p:pic>
      <p:pic>
        <p:nvPicPr>
          <p:cNvPr id="21" name="202510092210.tranh4.chậm">
            <a:hlinkClick r:id="" action="ppaction://media"/>
            <a:extLst>
              <a:ext uri="{FF2B5EF4-FFF2-40B4-BE49-F238E27FC236}">
                <a16:creationId xmlns="" xmlns:a16="http://schemas.microsoft.com/office/drawing/2014/main" id="{BB19968C-4729-4DB3-38B0-4E3C080C77B7}"/>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6022689" y="3601285"/>
            <a:ext cx="6014022" cy="2613391"/>
          </a:xfrm>
          <a:prstGeom prst="rect">
            <a:avLst/>
          </a:prstGeom>
        </p:spPr>
      </p:pic>
    </p:spTree>
    <p:extLst>
      <p:ext uri="{BB962C8B-B14F-4D97-AF65-F5344CB8AC3E}">
        <p14:creationId xmlns:p14="http://schemas.microsoft.com/office/powerpoint/2010/main" val="820696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8"/>
                                        </p:tgtEl>
                                      </p:cBhvr>
                                    </p:cmd>
                                  </p:childTnLst>
                                </p:cTn>
                              </p:par>
                              <p:par>
                                <p:cTn id="7" presetID="1" presetClass="mediacall" presetSubtype="0" fill="hold" nodeType="withEffect">
                                  <p:stCondLst>
                                    <p:cond delay="0"/>
                                  </p:stCondLst>
                                  <p:childTnLst>
                                    <p:cmd type="call" cmd="playFrom(0.0)">
                                      <p:cBhvr>
                                        <p:cTn id="8" dur="8480" fill="hold"/>
                                        <p:tgtEl>
                                          <p:spTgt spid="18"/>
                                        </p:tgtEl>
                                      </p:cBhvr>
                                    </p:cmd>
                                  </p:childTnLst>
                                </p:cTn>
                              </p:par>
                              <p:par>
                                <p:cTn id="9" presetID="2" presetClass="mediacall" presetSubtype="0" fill="hold" nodeType="withEffect">
                                  <p:stCondLst>
                                    <p:cond delay="0"/>
                                  </p:stCondLst>
                                  <p:childTnLst>
                                    <p:cmd type="call" cmd="togglePause">
                                      <p:cBhvr>
                                        <p:cTn id="10" dur="1" fill="hold"/>
                                        <p:tgtEl>
                                          <p:spTgt spid="19"/>
                                        </p:tgtEl>
                                      </p:cBhvr>
                                    </p:cmd>
                                  </p:childTnLst>
                                </p:cTn>
                              </p:par>
                              <p:par>
                                <p:cTn id="11" presetID="1" presetClass="mediacall" presetSubtype="0" fill="hold" nodeType="withEffect">
                                  <p:stCondLst>
                                    <p:cond delay="0"/>
                                  </p:stCondLst>
                                  <p:childTnLst>
                                    <p:cmd type="call" cmd="playFrom(0.0)">
                                      <p:cBhvr>
                                        <p:cTn id="12" dur="8480" fill="hold"/>
                                        <p:tgtEl>
                                          <p:spTgt spid="19"/>
                                        </p:tgtEl>
                                      </p:cBhvr>
                                    </p:cmd>
                                  </p:childTnLst>
                                </p:cTn>
                              </p:par>
                              <p:par>
                                <p:cTn id="13" presetID="2" presetClass="mediacall" presetSubtype="0" fill="hold" nodeType="withEffect">
                                  <p:stCondLst>
                                    <p:cond delay="0"/>
                                  </p:stCondLst>
                                  <p:childTnLst>
                                    <p:cmd type="call" cmd="togglePause">
                                      <p:cBhvr>
                                        <p:cTn id="14" dur="1" fill="hold"/>
                                        <p:tgtEl>
                                          <p:spTgt spid="20"/>
                                        </p:tgtEl>
                                      </p:cBhvr>
                                    </p:cmd>
                                  </p:childTnLst>
                                </p:cTn>
                              </p:par>
                              <p:par>
                                <p:cTn id="15" presetID="1" presetClass="mediacall" presetSubtype="0" fill="hold" nodeType="withEffect">
                                  <p:stCondLst>
                                    <p:cond delay="0"/>
                                  </p:stCondLst>
                                  <p:childTnLst>
                                    <p:cmd type="call" cmd="playFrom(0.0)">
                                      <p:cBhvr>
                                        <p:cTn id="16" dur="8480" fill="hold"/>
                                        <p:tgtEl>
                                          <p:spTgt spid="20"/>
                                        </p:tgtEl>
                                      </p:cBhvr>
                                    </p:cmd>
                                  </p:childTnLst>
                                </p:cTn>
                              </p:par>
                              <p:par>
                                <p:cTn id="17" presetID="2" presetClass="mediacall" presetSubtype="0" fill="hold" nodeType="withEffect">
                                  <p:stCondLst>
                                    <p:cond delay="0"/>
                                  </p:stCondLst>
                                  <p:childTnLst>
                                    <p:cmd type="call" cmd="togglePause">
                                      <p:cBhvr>
                                        <p:cTn id="18" dur="1" fill="hold"/>
                                        <p:tgtEl>
                                          <p:spTgt spid="21"/>
                                        </p:tgtEl>
                                      </p:cBhvr>
                                    </p:cmd>
                                  </p:childTnLst>
                                </p:cTn>
                              </p:par>
                              <p:par>
                                <p:cTn id="19" presetID="1" presetClass="mediacall" presetSubtype="0" fill="hold" nodeType="withEffect">
                                  <p:stCondLst>
                                    <p:cond delay="0"/>
                                  </p:stCondLst>
                                  <p:childTnLst>
                                    <p:cmd type="call" cmd="playFrom(0.0)">
                                      <p:cBhvr>
                                        <p:cTn id="20" dur="8480" fill="hold"/>
                                        <p:tgtEl>
                                          <p:spTgt spid="21"/>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18"/>
                </p:tgtEl>
              </p:cMediaNode>
            </p:video>
            <p:video>
              <p:cMediaNode vol="80000">
                <p:cTn id="48" repeatCount="indefinite" fill="hold" display="0">
                  <p:stCondLst>
                    <p:cond delay="indefinite"/>
                  </p:stCondLst>
                </p:cTn>
                <p:tgtEl>
                  <p:spTgt spid="19"/>
                </p:tgtEl>
              </p:cMediaNode>
            </p:video>
            <p:video>
              <p:cMediaNode vol="80000">
                <p:cTn id="49" repeatCount="indefinite" fill="hold" display="0">
                  <p:stCondLst>
                    <p:cond delay="indefinite"/>
                  </p:stCondLst>
                </p:cTn>
                <p:tgtEl>
                  <p:spTgt spid="20"/>
                </p:tgtEl>
              </p:cMediaNode>
            </p:video>
            <p:video>
              <p:cMediaNode vol="80000">
                <p:cTn id="50" repeatCount="indefinite" fill="hold" display="0">
                  <p:stCondLst>
                    <p:cond delay="indefinite"/>
                  </p:stCondLst>
                </p:cTn>
                <p:tgtEl>
                  <p:spTgt spid="21"/>
                </p:tgtEl>
              </p:cMediaNode>
            </p:video>
          </p:childTnLst>
        </p:cTn>
      </p:par>
    </p:tnLst>
    <p:bldLst>
      <p:bldP spid="3" grpId="0" animBg="1"/>
      <p:bldP spid="9" grpId="0" animBg="1"/>
      <p:bldP spid="10"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AutoShape 2"/>
          <p:cNvSpPr>
            <a:spLocks noChangeArrowheads="1"/>
          </p:cNvSpPr>
          <p:nvPr/>
        </p:nvSpPr>
        <p:spPr bwMode="auto">
          <a:xfrm>
            <a:off x="4494609" y="1"/>
            <a:ext cx="1905000" cy="1894418"/>
          </a:xfrm>
          <a:prstGeom prst="star16">
            <a:avLst>
              <a:gd name="adj" fmla="val 10917"/>
            </a:avLst>
          </a:prstGeom>
          <a:solidFill>
            <a:srgbClr val="FF6600"/>
          </a:solidFill>
          <a:ln w="28575" algn="ctr">
            <a:solidFill>
              <a:srgbClr val="FF0000"/>
            </a:solidFill>
            <a:miter lim="800000"/>
            <a:headEnd/>
            <a:tailEnd/>
          </a:ln>
        </p:spPr>
        <p:txBody>
          <a:bodyPr wrap="none" lIns="91379" tIns="45690" rIns="91379" bIns="45690" anchor="ctr"/>
          <a:lstStyle/>
          <a:p>
            <a:pPr defTabSz="913997"/>
            <a:endParaRPr lang="en-US">
              <a:latin typeface="Verdana" pitchFamily="34" charset="0"/>
            </a:endParaRPr>
          </a:p>
        </p:txBody>
      </p:sp>
      <p:sp>
        <p:nvSpPr>
          <p:cNvPr id="121859" name="AutoShape 3"/>
          <p:cNvSpPr>
            <a:spLocks noChangeArrowheads="1"/>
          </p:cNvSpPr>
          <p:nvPr/>
        </p:nvSpPr>
        <p:spPr bwMode="auto">
          <a:xfrm>
            <a:off x="1981410" y="554303"/>
            <a:ext cx="2514203" cy="1905000"/>
          </a:xfrm>
          <a:prstGeom prst="star24">
            <a:avLst>
              <a:gd name="adj" fmla="val 6477"/>
            </a:avLst>
          </a:prstGeom>
          <a:solidFill>
            <a:srgbClr val="FF0000"/>
          </a:solidFill>
          <a:ln w="28575" algn="ctr">
            <a:solidFill>
              <a:srgbClr val="0000FF"/>
            </a:solidFill>
            <a:miter lim="800000"/>
            <a:headEnd/>
            <a:tailEnd/>
          </a:ln>
        </p:spPr>
        <p:txBody>
          <a:bodyPr wrap="none" lIns="91379" tIns="45690" rIns="91379" bIns="45690" anchor="ctr"/>
          <a:lstStyle/>
          <a:p>
            <a:pPr defTabSz="913997"/>
            <a:endParaRPr lang="en-US">
              <a:latin typeface="Verdana" pitchFamily="34" charset="0"/>
            </a:endParaRPr>
          </a:p>
        </p:txBody>
      </p:sp>
      <p:sp>
        <p:nvSpPr>
          <p:cNvPr id="23557" name="WordArt 5"/>
          <p:cNvSpPr>
            <a:spLocks noChangeArrowheads="1" noChangeShapeType="1" noTextEdit="1"/>
          </p:cNvSpPr>
          <p:nvPr/>
        </p:nvSpPr>
        <p:spPr bwMode="auto">
          <a:xfrm>
            <a:off x="2286012" y="554306"/>
            <a:ext cx="7802067" cy="1489604"/>
          </a:xfrm>
          <a:prstGeom prst="rect">
            <a:avLst/>
          </a:prstGeom>
        </p:spPr>
        <p:txBody>
          <a:bodyPr wrap="none" lIns="63970" tIns="31984" rIns="63970" bIns="31984" numCol="1" fromWordArt="1">
            <a:prstTxWarp prst="textPlain">
              <a:avLst>
                <a:gd name="adj" fmla="val 50000"/>
              </a:avLst>
            </a:prstTxWarp>
          </a:bodyPr>
          <a:lstStyle/>
          <a:p>
            <a:pPr algn="ctr"/>
            <a:r>
              <a:rPr lang="en-US" sz="2500" kern="10" dirty="0">
                <a:ln w="25400">
                  <a:solidFill>
                    <a:srgbClr val="000000"/>
                  </a:solidFill>
                  <a:round/>
                  <a:headEnd/>
                  <a:tailEnd/>
                </a:ln>
                <a:effectLst>
                  <a:outerShdw dist="35921" dir="2700000" algn="ctr" rotWithShape="0">
                    <a:srgbClr val="C0C0C0">
                      <a:alpha val="79999"/>
                    </a:srgbClr>
                  </a:outerShdw>
                </a:effectLst>
                <a:latin typeface="Times New Roman" pitchFamily="18" charset="0"/>
                <a:cs typeface="Times New Roman" pitchFamily="18" charset="0"/>
              </a:rPr>
              <a:t>TIẾT HỌC ĐẾN ĐÂY KẾT THÚC</a:t>
            </a:r>
          </a:p>
        </p:txBody>
      </p:sp>
      <p:sp>
        <p:nvSpPr>
          <p:cNvPr id="121863" name="AutoShape 7"/>
          <p:cNvSpPr>
            <a:spLocks noChangeArrowheads="1"/>
          </p:cNvSpPr>
          <p:nvPr/>
        </p:nvSpPr>
        <p:spPr bwMode="auto">
          <a:xfrm>
            <a:off x="7286627" y="991658"/>
            <a:ext cx="2515195" cy="1905000"/>
          </a:xfrm>
          <a:prstGeom prst="star24">
            <a:avLst>
              <a:gd name="adj" fmla="val 6477"/>
            </a:avLst>
          </a:prstGeom>
          <a:solidFill>
            <a:srgbClr val="FF0000"/>
          </a:solidFill>
          <a:ln w="28575" algn="ctr">
            <a:solidFill>
              <a:srgbClr val="0000FF"/>
            </a:solidFill>
            <a:miter lim="800000"/>
            <a:headEnd/>
            <a:tailEnd/>
          </a:ln>
        </p:spPr>
        <p:txBody>
          <a:bodyPr wrap="none" lIns="91379" tIns="45690" rIns="91379" bIns="45690" anchor="ctr"/>
          <a:lstStyle/>
          <a:p>
            <a:pPr defTabSz="913997"/>
            <a:endParaRPr lang="en-US">
              <a:latin typeface="Verdana" pitchFamily="34" charset="0"/>
            </a:endParaRPr>
          </a:p>
        </p:txBody>
      </p:sp>
      <p:sp>
        <p:nvSpPr>
          <p:cNvPr id="121866" name="AutoShape 10"/>
          <p:cNvSpPr>
            <a:spLocks noChangeArrowheads="1"/>
          </p:cNvSpPr>
          <p:nvPr/>
        </p:nvSpPr>
        <p:spPr bwMode="auto">
          <a:xfrm>
            <a:off x="8544224" y="2384031"/>
            <a:ext cx="1517055" cy="1841500"/>
          </a:xfrm>
          <a:prstGeom prst="star32">
            <a:avLst>
              <a:gd name="adj" fmla="val 6361"/>
            </a:avLst>
          </a:prstGeom>
          <a:solidFill>
            <a:srgbClr val="33CC33"/>
          </a:solidFill>
          <a:ln w="28575" algn="ctr">
            <a:solidFill>
              <a:srgbClr val="0000FF"/>
            </a:solidFill>
            <a:miter lim="800000"/>
            <a:headEnd/>
            <a:tailEnd/>
          </a:ln>
        </p:spPr>
        <p:txBody>
          <a:bodyPr wrap="none" lIns="91379" tIns="45690" rIns="91379" bIns="45690" anchor="ctr"/>
          <a:lstStyle/>
          <a:p>
            <a:pPr defTabSz="913997"/>
            <a:endParaRPr lang="en-US">
              <a:latin typeface="Verdana" pitchFamily="34" charset="0"/>
            </a:endParaRPr>
          </a:p>
        </p:txBody>
      </p:sp>
      <p:sp>
        <p:nvSpPr>
          <p:cNvPr id="121867" name="AutoShape 11"/>
          <p:cNvSpPr>
            <a:spLocks noChangeArrowheads="1"/>
          </p:cNvSpPr>
          <p:nvPr/>
        </p:nvSpPr>
        <p:spPr bwMode="auto">
          <a:xfrm>
            <a:off x="2000250" y="2730502"/>
            <a:ext cx="1905000" cy="1587500"/>
          </a:xfrm>
          <a:prstGeom prst="star16">
            <a:avLst>
              <a:gd name="adj" fmla="val 10917"/>
            </a:avLst>
          </a:prstGeom>
          <a:solidFill>
            <a:srgbClr val="FF6600"/>
          </a:solidFill>
          <a:ln w="28575" algn="ctr">
            <a:solidFill>
              <a:srgbClr val="FF0000"/>
            </a:solidFill>
            <a:miter lim="800000"/>
            <a:headEnd/>
            <a:tailEnd/>
          </a:ln>
        </p:spPr>
        <p:txBody>
          <a:bodyPr wrap="none" lIns="91379" tIns="45690" rIns="91379" bIns="45690" anchor="ctr"/>
          <a:lstStyle/>
          <a:p>
            <a:pPr defTabSz="913997"/>
            <a:endParaRPr lang="en-US">
              <a:latin typeface="Verdana" pitchFamily="34" charset="0"/>
            </a:endParaRPr>
          </a:p>
        </p:txBody>
      </p:sp>
      <p:pic>
        <p:nvPicPr>
          <p:cNvPr id="23561" name="Picture 12" descr="Froc1"/>
          <p:cNvPicPr>
            <a:picLocks noChangeAspect="1" noChangeArrowheads="1" noCrop="1"/>
          </p:cNvPicPr>
          <p:nvPr/>
        </p:nvPicPr>
        <p:blipFill>
          <a:blip r:embed="rId3"/>
          <a:srcRect/>
          <a:stretch>
            <a:fillRect/>
          </a:stretch>
        </p:blipFill>
        <p:spPr bwMode="auto">
          <a:xfrm>
            <a:off x="3952877" y="1905001"/>
            <a:ext cx="4046141" cy="4115594"/>
          </a:xfrm>
          <a:prstGeom prst="rect">
            <a:avLst/>
          </a:prstGeom>
          <a:noFill/>
          <a:ln w="9525">
            <a:noFill/>
            <a:miter lim="800000"/>
            <a:headEnd/>
            <a:tailEnd/>
          </a:ln>
        </p:spPr>
      </p:pic>
      <p:pic>
        <p:nvPicPr>
          <p:cNvPr id="23562" name="Picture 13" descr="firew1"/>
          <p:cNvPicPr>
            <a:picLocks noChangeAspect="1" noChangeArrowheads="1" noCrop="1"/>
          </p:cNvPicPr>
          <p:nvPr/>
        </p:nvPicPr>
        <p:blipFill>
          <a:blip r:embed="rId4"/>
          <a:srcRect/>
          <a:stretch>
            <a:fillRect/>
          </a:stretch>
        </p:blipFill>
        <p:spPr bwMode="auto">
          <a:xfrm>
            <a:off x="5018710" y="1633815"/>
            <a:ext cx="2084586" cy="4995333"/>
          </a:xfrm>
          <a:prstGeom prst="rect">
            <a:avLst/>
          </a:prstGeom>
          <a:noFill/>
          <a:ln w="9525">
            <a:noFill/>
            <a:miter lim="800000"/>
            <a:headEnd/>
            <a:tailEnd/>
          </a:ln>
        </p:spPr>
      </p:pic>
      <p:pic>
        <p:nvPicPr>
          <p:cNvPr id="23563" name="Picture 14" descr="!dk8_1la"/>
          <p:cNvPicPr>
            <a:picLocks noChangeAspect="1" noChangeArrowheads="1" noCrop="1"/>
          </p:cNvPicPr>
          <p:nvPr/>
        </p:nvPicPr>
        <p:blipFill>
          <a:blip r:embed="rId5"/>
          <a:srcRect/>
          <a:stretch>
            <a:fillRect/>
          </a:stretch>
        </p:blipFill>
        <p:spPr bwMode="auto">
          <a:xfrm>
            <a:off x="5615783" y="5842000"/>
            <a:ext cx="1146969" cy="1016000"/>
          </a:xfrm>
          <a:prstGeom prst="rect">
            <a:avLst/>
          </a:prstGeom>
          <a:noFill/>
          <a:ln w="9525">
            <a:noFill/>
            <a:miter lim="800000"/>
            <a:headEnd/>
            <a:tailEnd/>
          </a:ln>
        </p:spPr>
      </p:pic>
      <p:pic>
        <p:nvPicPr>
          <p:cNvPr id="23565" name="Picture 2" descr="SJ118"/>
          <p:cNvPicPr>
            <a:picLocks noChangeAspect="1" noChangeArrowheads="1"/>
          </p:cNvPicPr>
          <p:nvPr/>
        </p:nvPicPr>
        <p:blipFill>
          <a:blip r:embed="rId6"/>
          <a:srcRect/>
          <a:stretch>
            <a:fillRect/>
          </a:stretch>
        </p:blipFill>
        <p:spPr bwMode="auto">
          <a:xfrm>
            <a:off x="1524001" y="6032502"/>
            <a:ext cx="1143000" cy="825500"/>
          </a:xfrm>
          <a:prstGeom prst="rect">
            <a:avLst/>
          </a:prstGeom>
          <a:noFill/>
          <a:ln w="9525">
            <a:noFill/>
            <a:miter lim="800000"/>
            <a:headEnd/>
            <a:tailEnd/>
          </a:ln>
        </p:spPr>
      </p:pic>
      <p:pic>
        <p:nvPicPr>
          <p:cNvPr id="23566" name="Picture 2" descr="SJ118"/>
          <p:cNvPicPr>
            <a:picLocks noChangeAspect="1" noChangeArrowheads="1"/>
          </p:cNvPicPr>
          <p:nvPr/>
        </p:nvPicPr>
        <p:blipFill>
          <a:blip r:embed="rId6"/>
          <a:srcRect/>
          <a:stretch>
            <a:fillRect/>
          </a:stretch>
        </p:blipFill>
        <p:spPr bwMode="auto">
          <a:xfrm>
            <a:off x="9525001" y="6032502"/>
            <a:ext cx="1143000" cy="825500"/>
          </a:xfrm>
          <a:prstGeom prst="rect">
            <a:avLst/>
          </a:prstGeom>
          <a:noFill/>
          <a:ln w="9525">
            <a:noFill/>
            <a:miter lim="800000"/>
            <a:headEnd/>
            <a:tailEnd/>
          </a:ln>
        </p:spPr>
      </p:pic>
      <p:pic>
        <p:nvPicPr>
          <p:cNvPr id="23567" name="Picture 3" descr="gh"/>
          <p:cNvPicPr>
            <a:picLocks noChangeAspect="1" noChangeArrowheads="1" noCrop="1"/>
          </p:cNvPicPr>
          <p:nvPr/>
        </p:nvPicPr>
        <p:blipFill>
          <a:blip r:embed="rId7"/>
          <a:srcRect/>
          <a:stretch>
            <a:fillRect/>
          </a:stretch>
        </p:blipFill>
        <p:spPr bwMode="auto">
          <a:xfrm>
            <a:off x="2762263" y="6400284"/>
            <a:ext cx="6895703" cy="457729"/>
          </a:xfrm>
          <a:prstGeom prst="rect">
            <a:avLst/>
          </a:prstGeom>
          <a:noFill/>
          <a:ln w="9525">
            <a:noFill/>
            <a:miter lim="800000"/>
            <a:headEnd/>
            <a:tailEnd/>
          </a:ln>
        </p:spPr>
      </p:pic>
      <p:pic>
        <p:nvPicPr>
          <p:cNvPr id="52241" name="Hat Gao Lang Ta - Various Artists.mp3">
            <a:hlinkClick r:id="" action="ppaction://media"/>
          </p:cNvPr>
          <p:cNvPicPr>
            <a:picLocks noRot="1" noChangeAspect="1" noChangeArrowheads="1"/>
          </p:cNvPicPr>
          <p:nvPr>
            <a:audioFile r:link="rId1"/>
          </p:nvPr>
        </p:nvPicPr>
        <p:blipFill>
          <a:blip r:embed="rId8"/>
          <a:srcRect/>
          <a:stretch>
            <a:fillRect/>
          </a:stretch>
        </p:blipFill>
        <p:spPr bwMode="auto">
          <a:xfrm>
            <a:off x="6018622" y="3325824"/>
            <a:ext cx="152797" cy="203729"/>
          </a:xfrm>
          <a:prstGeom prst="rect">
            <a:avLst/>
          </a:prstGeom>
          <a:noFill/>
          <a:ln w="9525">
            <a:noFill/>
            <a:miter lim="800000"/>
            <a:headEnd/>
            <a:tailEnd/>
          </a:ln>
        </p:spPr>
      </p:pic>
      <p:pic>
        <p:nvPicPr>
          <p:cNvPr id="52242" name="Picture 8" descr="bfds"/>
          <p:cNvPicPr>
            <a:picLocks noChangeAspect="1" noChangeArrowheads="1" noCrop="1"/>
          </p:cNvPicPr>
          <p:nvPr/>
        </p:nvPicPr>
        <p:blipFill>
          <a:blip r:embed="rId9"/>
          <a:srcRect/>
          <a:stretch>
            <a:fillRect/>
          </a:stretch>
        </p:blipFill>
        <p:spPr bwMode="auto">
          <a:xfrm>
            <a:off x="1905000" y="4167406"/>
            <a:ext cx="8477250" cy="1293546"/>
          </a:xfrm>
          <a:prstGeom prst="rect">
            <a:avLst/>
          </a:prstGeom>
          <a:noFill/>
          <a:ln w="9525">
            <a:noFill/>
            <a:miter lim="800000"/>
            <a:headEnd/>
            <a:tailEnd/>
          </a:ln>
        </p:spPr>
      </p:pic>
      <p:sp>
        <p:nvSpPr>
          <p:cNvPr id="121865" name="AutoShape 9"/>
          <p:cNvSpPr>
            <a:spLocks noChangeArrowheads="1"/>
          </p:cNvSpPr>
          <p:nvPr/>
        </p:nvSpPr>
        <p:spPr bwMode="auto">
          <a:xfrm>
            <a:off x="5476875" y="2921001"/>
            <a:ext cx="918766" cy="1008063"/>
          </a:xfrm>
          <a:prstGeom prst="star16">
            <a:avLst>
              <a:gd name="adj" fmla="val 10917"/>
            </a:avLst>
          </a:prstGeom>
          <a:solidFill>
            <a:schemeClr val="accent1"/>
          </a:solidFill>
          <a:ln w="28575" algn="ctr">
            <a:solidFill>
              <a:srgbClr val="FF0000"/>
            </a:solidFill>
            <a:miter lim="800000"/>
            <a:headEnd/>
            <a:tailEnd/>
          </a:ln>
        </p:spPr>
        <p:txBody>
          <a:bodyPr wrap="none" lIns="91379" tIns="45690" rIns="91379" bIns="45690" anchor="ctr"/>
          <a:lstStyle/>
          <a:p>
            <a:pPr defTabSz="913997"/>
            <a:endParaRPr lang="en-US">
              <a:latin typeface="Verdana" pitchFamily="34" charset="0"/>
            </a:endParaRPr>
          </a:p>
        </p:txBody>
      </p:sp>
      <p:pic>
        <p:nvPicPr>
          <p:cNvPr id="23572" name="Picture 34" descr="hinh 1 (101).gif"/>
          <p:cNvPicPr>
            <a:picLocks noChangeAspect="1"/>
          </p:cNvPicPr>
          <p:nvPr/>
        </p:nvPicPr>
        <p:blipFill>
          <a:blip r:embed="rId10"/>
          <a:srcRect/>
          <a:stretch>
            <a:fillRect/>
          </a:stretch>
        </p:blipFill>
        <p:spPr bwMode="auto">
          <a:xfrm>
            <a:off x="1524000" y="0"/>
            <a:ext cx="762000" cy="6858000"/>
          </a:xfrm>
          <a:prstGeom prst="rect">
            <a:avLst/>
          </a:prstGeom>
          <a:noFill/>
          <a:ln w="9525">
            <a:noFill/>
            <a:miter lim="800000"/>
            <a:headEnd/>
            <a:tailEnd/>
          </a:ln>
        </p:spPr>
      </p:pic>
      <p:pic>
        <p:nvPicPr>
          <p:cNvPr id="23573" name="Picture 34" descr="hinh 1 (101).gif"/>
          <p:cNvPicPr>
            <a:picLocks noChangeAspect="1"/>
          </p:cNvPicPr>
          <p:nvPr/>
        </p:nvPicPr>
        <p:blipFill>
          <a:blip r:embed="rId10"/>
          <a:srcRect/>
          <a:stretch>
            <a:fillRect/>
          </a:stretch>
        </p:blipFill>
        <p:spPr bwMode="auto">
          <a:xfrm flipH="1">
            <a:off x="9906001" y="0"/>
            <a:ext cx="762000" cy="6858000"/>
          </a:xfrm>
          <a:prstGeom prst="rect">
            <a:avLst/>
          </a:prstGeom>
          <a:noFill/>
          <a:ln w="9525">
            <a:noFill/>
            <a:miter lim="800000"/>
            <a:headEnd/>
            <a:tailEnd/>
          </a:ln>
        </p:spPr>
      </p:pic>
      <p:pic>
        <p:nvPicPr>
          <p:cNvPr id="23574" name="Picture 3" descr="gh"/>
          <p:cNvPicPr>
            <a:picLocks noChangeAspect="1" noChangeArrowheads="1" noCrop="1"/>
          </p:cNvPicPr>
          <p:nvPr/>
        </p:nvPicPr>
        <p:blipFill>
          <a:blip r:embed="rId7"/>
          <a:srcRect/>
          <a:stretch>
            <a:fillRect/>
          </a:stretch>
        </p:blipFill>
        <p:spPr bwMode="auto">
          <a:xfrm rot="10800000">
            <a:off x="1524001" y="-63500"/>
            <a:ext cx="9144000" cy="45772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D605D4E-5999-42A7-947F-9DAFA66F50BA}" type="slidenum">
              <a:rPr lang="en-US" smtClean="0"/>
              <a:pPr/>
              <a:t>10</a:t>
            </a:fld>
            <a:endParaRPr lang="en-US"/>
          </a:p>
        </p:txBody>
      </p:sp>
    </p:spTree>
    <p:extLst>
      <p:ext uri="{BB962C8B-B14F-4D97-AF65-F5344CB8AC3E}">
        <p14:creationId xmlns:p14="http://schemas.microsoft.com/office/powerpoint/2010/main" val="3094909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diamond(in)">
                                      <p:cBhvr>
                                        <p:cTn id="7" dur="2000"/>
                                        <p:tgtEl>
                                          <p:spTgt spid="121859"/>
                                        </p:tgtEl>
                                      </p:cBhvr>
                                    </p:animEffect>
                                  </p:childTnLst>
                                </p:cTn>
                              </p:par>
                              <p:par>
                                <p:cTn id="8" presetID="8" presetClass="emph" presetSubtype="0" repeatCount="indefinite" fill="hold" grpId="1" nodeType="withEffect">
                                  <p:stCondLst>
                                    <p:cond delay="0"/>
                                  </p:stCondLst>
                                  <p:childTnLst>
                                    <p:animRot by="21600000">
                                      <p:cBhvr>
                                        <p:cTn id="9" dur="2000" fill="hold"/>
                                        <p:tgtEl>
                                          <p:spTgt spid="121859"/>
                                        </p:tgtEl>
                                        <p:attrNameLst>
                                          <p:attrName>r</p:attrName>
                                        </p:attrNameLst>
                                      </p:cBhvr>
                                    </p:animRot>
                                  </p:childTnLst>
                                </p:cTn>
                              </p:par>
                              <p:par>
                                <p:cTn id="10" presetID="51" presetClass="entr" presetSubtype="0" fill="hold" grpId="0" nodeType="withEffect">
                                  <p:stCondLst>
                                    <p:cond delay="0"/>
                                  </p:stCondLst>
                                  <p:childTnLst>
                                    <p:set>
                                      <p:cBhvr>
                                        <p:cTn id="11" dur="1" fill="hold">
                                          <p:stCondLst>
                                            <p:cond delay="0"/>
                                          </p:stCondLst>
                                        </p:cTn>
                                        <p:tgtEl>
                                          <p:spTgt spid="121858"/>
                                        </p:tgtEl>
                                        <p:attrNameLst>
                                          <p:attrName>style.visibility</p:attrName>
                                        </p:attrNameLst>
                                      </p:cBhvr>
                                      <p:to>
                                        <p:strVal val="visible"/>
                                      </p:to>
                                    </p:set>
                                    <p:animEffect transition="in" filter="fade">
                                      <p:cBhvr>
                                        <p:cTn id="12" dur="770" decel="100000"/>
                                        <p:tgtEl>
                                          <p:spTgt spid="121858"/>
                                        </p:tgtEl>
                                      </p:cBhvr>
                                    </p:animEffect>
                                    <p:animScale>
                                      <p:cBhvr>
                                        <p:cTn id="13" dur="770" decel="100000"/>
                                        <p:tgtEl>
                                          <p:spTgt spid="121858"/>
                                        </p:tgtEl>
                                      </p:cBhvr>
                                      <p:from x="10000" y="10000"/>
                                      <p:to x="200000" y="450000"/>
                                    </p:animScale>
                                    <p:animScale>
                                      <p:cBhvr>
                                        <p:cTn id="14" dur="1230" accel="100000" fill="hold">
                                          <p:stCondLst>
                                            <p:cond delay="770"/>
                                          </p:stCondLst>
                                        </p:cTn>
                                        <p:tgtEl>
                                          <p:spTgt spid="121858"/>
                                        </p:tgtEl>
                                      </p:cBhvr>
                                      <p:from x="200000" y="450000"/>
                                      <p:to x="100000" y="100000"/>
                                    </p:animScale>
                                    <p:set>
                                      <p:cBhvr>
                                        <p:cTn id="15" dur="770" fill="hold"/>
                                        <p:tgtEl>
                                          <p:spTgt spid="121858"/>
                                        </p:tgtEl>
                                        <p:attrNameLst>
                                          <p:attrName>ppt_x</p:attrName>
                                        </p:attrNameLst>
                                      </p:cBhvr>
                                      <p:to>
                                        <p:strVal val="(0.5)"/>
                                      </p:to>
                                    </p:set>
                                    <p:anim from="(0.5)" to="(#ppt_x)" calcmode="lin" valueType="num">
                                      <p:cBhvr>
                                        <p:cTn id="16" dur="1230" accel="100000" fill="hold">
                                          <p:stCondLst>
                                            <p:cond delay="770"/>
                                          </p:stCondLst>
                                        </p:cTn>
                                        <p:tgtEl>
                                          <p:spTgt spid="121858"/>
                                        </p:tgtEl>
                                        <p:attrNameLst>
                                          <p:attrName>ppt_x</p:attrName>
                                        </p:attrNameLst>
                                      </p:cBhvr>
                                    </p:anim>
                                    <p:set>
                                      <p:cBhvr>
                                        <p:cTn id="17" dur="770" fill="hold"/>
                                        <p:tgtEl>
                                          <p:spTgt spid="121858"/>
                                        </p:tgtEl>
                                        <p:attrNameLst>
                                          <p:attrName>ppt_y</p:attrName>
                                        </p:attrNameLst>
                                      </p:cBhvr>
                                      <p:to>
                                        <p:strVal val="(#ppt_y+0.4)"/>
                                      </p:to>
                                    </p:set>
                                    <p:anim from="(#ppt_y+0.4)" to="(#ppt_y)" calcmode="lin" valueType="num">
                                      <p:cBhvr>
                                        <p:cTn id="18" dur="1230" accel="100000" fill="hold">
                                          <p:stCondLst>
                                            <p:cond delay="770"/>
                                          </p:stCondLst>
                                        </p:cTn>
                                        <p:tgtEl>
                                          <p:spTgt spid="121858"/>
                                        </p:tgtEl>
                                        <p:attrNameLst>
                                          <p:attrName>ppt_y</p:attrName>
                                        </p:attrNameLst>
                                      </p:cBhvr>
                                    </p:anim>
                                  </p:childTnLst>
                                </p:cTn>
                              </p:par>
                              <p:par>
                                <p:cTn id="19" presetID="51" presetClass="entr" presetSubtype="0" fill="hold" grpId="2" nodeType="withEffect">
                                  <p:stCondLst>
                                    <p:cond delay="0"/>
                                  </p:stCondLst>
                                  <p:childTnLst>
                                    <p:set>
                                      <p:cBhvr>
                                        <p:cTn id="20" dur="1" fill="hold">
                                          <p:stCondLst>
                                            <p:cond delay="0"/>
                                          </p:stCondLst>
                                        </p:cTn>
                                        <p:tgtEl>
                                          <p:spTgt spid="121859"/>
                                        </p:tgtEl>
                                        <p:attrNameLst>
                                          <p:attrName>style.visibility</p:attrName>
                                        </p:attrNameLst>
                                      </p:cBhvr>
                                      <p:to>
                                        <p:strVal val="visible"/>
                                      </p:to>
                                    </p:set>
                                    <p:animEffect transition="in" filter="fade">
                                      <p:cBhvr>
                                        <p:cTn id="21" dur="770" decel="100000"/>
                                        <p:tgtEl>
                                          <p:spTgt spid="121859"/>
                                        </p:tgtEl>
                                      </p:cBhvr>
                                    </p:animEffect>
                                    <p:animScale>
                                      <p:cBhvr>
                                        <p:cTn id="22" dur="770" decel="100000"/>
                                        <p:tgtEl>
                                          <p:spTgt spid="121859"/>
                                        </p:tgtEl>
                                      </p:cBhvr>
                                      <p:from x="10000" y="10000"/>
                                      <p:to x="200000" y="450000"/>
                                    </p:animScale>
                                    <p:animScale>
                                      <p:cBhvr>
                                        <p:cTn id="23" dur="1230" accel="100000" fill="hold">
                                          <p:stCondLst>
                                            <p:cond delay="770"/>
                                          </p:stCondLst>
                                        </p:cTn>
                                        <p:tgtEl>
                                          <p:spTgt spid="121859"/>
                                        </p:tgtEl>
                                      </p:cBhvr>
                                      <p:from x="200000" y="450000"/>
                                      <p:to x="100000" y="100000"/>
                                    </p:animScale>
                                    <p:set>
                                      <p:cBhvr>
                                        <p:cTn id="24" dur="770" fill="hold"/>
                                        <p:tgtEl>
                                          <p:spTgt spid="121859"/>
                                        </p:tgtEl>
                                        <p:attrNameLst>
                                          <p:attrName>ppt_x</p:attrName>
                                        </p:attrNameLst>
                                      </p:cBhvr>
                                      <p:to>
                                        <p:strVal val="(0.5)"/>
                                      </p:to>
                                    </p:set>
                                    <p:anim from="(0.5)" to="(#ppt_x)" calcmode="lin" valueType="num">
                                      <p:cBhvr>
                                        <p:cTn id="25" dur="1230" accel="100000" fill="hold">
                                          <p:stCondLst>
                                            <p:cond delay="770"/>
                                          </p:stCondLst>
                                        </p:cTn>
                                        <p:tgtEl>
                                          <p:spTgt spid="121859"/>
                                        </p:tgtEl>
                                        <p:attrNameLst>
                                          <p:attrName>ppt_x</p:attrName>
                                        </p:attrNameLst>
                                      </p:cBhvr>
                                    </p:anim>
                                    <p:set>
                                      <p:cBhvr>
                                        <p:cTn id="26" dur="770" fill="hold"/>
                                        <p:tgtEl>
                                          <p:spTgt spid="121859"/>
                                        </p:tgtEl>
                                        <p:attrNameLst>
                                          <p:attrName>ppt_y</p:attrName>
                                        </p:attrNameLst>
                                      </p:cBhvr>
                                      <p:to>
                                        <p:strVal val="(#ppt_y+0.4)"/>
                                      </p:to>
                                    </p:set>
                                    <p:anim from="(#ppt_y+0.4)" to="(#ppt_y)" calcmode="lin" valueType="num">
                                      <p:cBhvr>
                                        <p:cTn id="27" dur="1230" accel="100000" fill="hold">
                                          <p:stCondLst>
                                            <p:cond delay="770"/>
                                          </p:stCondLst>
                                        </p:cTn>
                                        <p:tgtEl>
                                          <p:spTgt spid="121859"/>
                                        </p:tgtEl>
                                        <p:attrNameLst>
                                          <p:attrName>ppt_y</p:attrName>
                                        </p:attrNameLst>
                                      </p:cBhvr>
                                    </p:anim>
                                  </p:childTnLst>
                                </p:cTn>
                              </p:par>
                              <p:par>
                                <p:cTn id="28" presetID="19" presetClass="entr" presetSubtype="10" repeatCount="indefinite" fill="hold" grpId="1" nodeType="withEffect">
                                  <p:stCondLst>
                                    <p:cond delay="0"/>
                                  </p:stCondLst>
                                  <p:childTnLst>
                                    <p:set>
                                      <p:cBhvr>
                                        <p:cTn id="29" dur="1" fill="hold">
                                          <p:stCondLst>
                                            <p:cond delay="0"/>
                                          </p:stCondLst>
                                        </p:cTn>
                                        <p:tgtEl>
                                          <p:spTgt spid="121858"/>
                                        </p:tgtEl>
                                        <p:attrNameLst>
                                          <p:attrName>style.visibility</p:attrName>
                                        </p:attrNameLst>
                                      </p:cBhvr>
                                      <p:to>
                                        <p:strVal val="visible"/>
                                      </p:to>
                                    </p:set>
                                    <p:anim calcmode="lin" valueType="num">
                                      <p:cBhvr>
                                        <p:cTn id="30" dur="2000" fill="hold"/>
                                        <p:tgtEl>
                                          <p:spTgt spid="121858"/>
                                        </p:tgtEl>
                                        <p:attrNameLst>
                                          <p:attrName>ppt_w</p:attrName>
                                        </p:attrNameLst>
                                      </p:cBhvr>
                                      <p:tavLst>
                                        <p:tav tm="0" fmla="#ppt_w*sin(2.5*pi*$)">
                                          <p:val>
                                            <p:fltVal val="0"/>
                                          </p:val>
                                        </p:tav>
                                        <p:tav tm="100000">
                                          <p:val>
                                            <p:fltVal val="1"/>
                                          </p:val>
                                        </p:tav>
                                      </p:tavLst>
                                    </p:anim>
                                    <p:anim calcmode="lin" valueType="num">
                                      <p:cBhvr>
                                        <p:cTn id="31" dur="2000" fill="hold"/>
                                        <p:tgtEl>
                                          <p:spTgt spid="121858"/>
                                        </p:tgtEl>
                                        <p:attrNameLst>
                                          <p:attrName>ppt_h</p:attrName>
                                        </p:attrNameLst>
                                      </p:cBhvr>
                                      <p:tavLst>
                                        <p:tav tm="0">
                                          <p:val>
                                            <p:strVal val="#ppt_h"/>
                                          </p:val>
                                        </p:tav>
                                        <p:tav tm="100000">
                                          <p:val>
                                            <p:strVal val="#ppt_h"/>
                                          </p:val>
                                        </p:tav>
                                      </p:tavLst>
                                    </p:anim>
                                  </p:childTnLst>
                                </p:cTn>
                              </p:par>
                              <p:par>
                                <p:cTn id="32" presetID="22" presetClass="emph" presetSubtype="0" repeatCount="indefinite" fill="hold" grpId="2" nodeType="withEffect">
                                  <p:stCondLst>
                                    <p:cond delay="0"/>
                                  </p:stCondLst>
                                  <p:childTnLst>
                                    <p:animClr clrSpc="hsl" dir="cw">
                                      <p:cBhvr override="childStyle">
                                        <p:cTn id="33" dur="2000" fill="hold"/>
                                        <p:tgtEl>
                                          <p:spTgt spid="121858"/>
                                        </p:tgtEl>
                                        <p:attrNameLst>
                                          <p:attrName>style.color</p:attrName>
                                        </p:attrNameLst>
                                      </p:cBhvr>
                                      <p:by>
                                        <p:hsl h="-7200000" s="0" l="0"/>
                                      </p:by>
                                    </p:animClr>
                                    <p:animClr clrSpc="hsl" dir="cw">
                                      <p:cBhvr>
                                        <p:cTn id="34" dur="2000" fill="hold"/>
                                        <p:tgtEl>
                                          <p:spTgt spid="121858"/>
                                        </p:tgtEl>
                                        <p:attrNameLst>
                                          <p:attrName>fillcolor</p:attrName>
                                        </p:attrNameLst>
                                      </p:cBhvr>
                                      <p:by>
                                        <p:hsl h="-7200000" s="0" l="0"/>
                                      </p:by>
                                    </p:animClr>
                                    <p:animClr clrSpc="hsl" dir="cw">
                                      <p:cBhvr>
                                        <p:cTn id="35" dur="2000" fill="hold"/>
                                        <p:tgtEl>
                                          <p:spTgt spid="121858"/>
                                        </p:tgtEl>
                                        <p:attrNameLst>
                                          <p:attrName>stroke.color</p:attrName>
                                        </p:attrNameLst>
                                      </p:cBhvr>
                                      <p:by>
                                        <p:hsl h="-7200000" s="0" l="0"/>
                                      </p:by>
                                    </p:animClr>
                                    <p:set>
                                      <p:cBhvr>
                                        <p:cTn id="36" dur="2000" fill="hold"/>
                                        <p:tgtEl>
                                          <p:spTgt spid="121858"/>
                                        </p:tgtEl>
                                        <p:attrNameLst>
                                          <p:attrName>fill.type</p:attrName>
                                        </p:attrNameLst>
                                      </p:cBhvr>
                                      <p:to>
                                        <p:strVal val="solid"/>
                                      </p:to>
                                    </p:set>
                                  </p:childTnLst>
                                </p:cTn>
                              </p:par>
                              <p:par>
                                <p:cTn id="37" presetID="51" presetClass="entr" presetSubtype="0" fill="hold" grpId="0" nodeType="withEffect">
                                  <p:stCondLst>
                                    <p:cond delay="0"/>
                                  </p:stCondLst>
                                  <p:childTnLst>
                                    <p:set>
                                      <p:cBhvr>
                                        <p:cTn id="38" dur="1" fill="hold">
                                          <p:stCondLst>
                                            <p:cond delay="0"/>
                                          </p:stCondLst>
                                        </p:cTn>
                                        <p:tgtEl>
                                          <p:spTgt spid="121863"/>
                                        </p:tgtEl>
                                        <p:attrNameLst>
                                          <p:attrName>style.visibility</p:attrName>
                                        </p:attrNameLst>
                                      </p:cBhvr>
                                      <p:to>
                                        <p:strVal val="visible"/>
                                      </p:to>
                                    </p:set>
                                    <p:animEffect transition="in" filter="fade">
                                      <p:cBhvr>
                                        <p:cTn id="39" dur="770" decel="100000"/>
                                        <p:tgtEl>
                                          <p:spTgt spid="121863"/>
                                        </p:tgtEl>
                                      </p:cBhvr>
                                    </p:animEffect>
                                    <p:animScale>
                                      <p:cBhvr>
                                        <p:cTn id="40" dur="770" decel="100000"/>
                                        <p:tgtEl>
                                          <p:spTgt spid="121863"/>
                                        </p:tgtEl>
                                      </p:cBhvr>
                                      <p:from x="10000" y="10000"/>
                                      <p:to x="200000" y="450000"/>
                                    </p:animScale>
                                    <p:animScale>
                                      <p:cBhvr>
                                        <p:cTn id="41" dur="1230" accel="100000" fill="hold">
                                          <p:stCondLst>
                                            <p:cond delay="770"/>
                                          </p:stCondLst>
                                        </p:cTn>
                                        <p:tgtEl>
                                          <p:spTgt spid="121863"/>
                                        </p:tgtEl>
                                      </p:cBhvr>
                                      <p:from x="200000" y="450000"/>
                                      <p:to x="100000" y="100000"/>
                                    </p:animScale>
                                    <p:set>
                                      <p:cBhvr>
                                        <p:cTn id="42" dur="770" fill="hold"/>
                                        <p:tgtEl>
                                          <p:spTgt spid="121863"/>
                                        </p:tgtEl>
                                        <p:attrNameLst>
                                          <p:attrName>ppt_x</p:attrName>
                                        </p:attrNameLst>
                                      </p:cBhvr>
                                      <p:to>
                                        <p:strVal val="(0.5)"/>
                                      </p:to>
                                    </p:set>
                                    <p:anim from="(0.5)" to="(#ppt_x)" calcmode="lin" valueType="num">
                                      <p:cBhvr>
                                        <p:cTn id="43" dur="1230" accel="100000" fill="hold">
                                          <p:stCondLst>
                                            <p:cond delay="770"/>
                                          </p:stCondLst>
                                        </p:cTn>
                                        <p:tgtEl>
                                          <p:spTgt spid="121863"/>
                                        </p:tgtEl>
                                        <p:attrNameLst>
                                          <p:attrName>ppt_x</p:attrName>
                                        </p:attrNameLst>
                                      </p:cBhvr>
                                    </p:anim>
                                    <p:set>
                                      <p:cBhvr>
                                        <p:cTn id="44" dur="770" fill="hold"/>
                                        <p:tgtEl>
                                          <p:spTgt spid="121863"/>
                                        </p:tgtEl>
                                        <p:attrNameLst>
                                          <p:attrName>ppt_y</p:attrName>
                                        </p:attrNameLst>
                                      </p:cBhvr>
                                      <p:to>
                                        <p:strVal val="(#ppt_y+0.4)"/>
                                      </p:to>
                                    </p:set>
                                    <p:anim from="(#ppt_y+0.4)" to="(#ppt_y)" calcmode="lin" valueType="num">
                                      <p:cBhvr>
                                        <p:cTn id="45" dur="1230" accel="100000" fill="hold">
                                          <p:stCondLst>
                                            <p:cond delay="770"/>
                                          </p:stCondLst>
                                        </p:cTn>
                                        <p:tgtEl>
                                          <p:spTgt spid="121863"/>
                                        </p:tgtEl>
                                        <p:attrNameLst>
                                          <p:attrName>ppt_y</p:attrName>
                                        </p:attrNameLst>
                                      </p:cBhvr>
                                    </p:anim>
                                  </p:childTnLst>
                                </p:cTn>
                              </p:par>
                              <p:par>
                                <p:cTn id="46" presetID="8" presetClass="emph" presetSubtype="0" repeatCount="indefinite" fill="hold" grpId="1" nodeType="withEffect">
                                  <p:stCondLst>
                                    <p:cond delay="0"/>
                                  </p:stCondLst>
                                  <p:childTnLst>
                                    <p:animRot by="21600000">
                                      <p:cBhvr>
                                        <p:cTn id="47" dur="2000" fill="hold"/>
                                        <p:tgtEl>
                                          <p:spTgt spid="121863"/>
                                        </p:tgtEl>
                                        <p:attrNameLst>
                                          <p:attrName>r</p:attrName>
                                        </p:attrNameLst>
                                      </p:cBhvr>
                                    </p:animRot>
                                  </p:childTnLst>
                                </p:cTn>
                              </p:par>
                              <p:par>
                                <p:cTn id="48" presetID="51" presetClass="entr" presetSubtype="0" fill="hold" grpId="2" nodeType="withEffect">
                                  <p:stCondLst>
                                    <p:cond delay="0"/>
                                  </p:stCondLst>
                                  <p:childTnLst>
                                    <p:set>
                                      <p:cBhvr>
                                        <p:cTn id="49" dur="1" fill="hold">
                                          <p:stCondLst>
                                            <p:cond delay="0"/>
                                          </p:stCondLst>
                                        </p:cTn>
                                        <p:tgtEl>
                                          <p:spTgt spid="121863"/>
                                        </p:tgtEl>
                                        <p:attrNameLst>
                                          <p:attrName>style.visibility</p:attrName>
                                        </p:attrNameLst>
                                      </p:cBhvr>
                                      <p:to>
                                        <p:strVal val="visible"/>
                                      </p:to>
                                    </p:set>
                                    <p:animEffect transition="in" filter="fade">
                                      <p:cBhvr>
                                        <p:cTn id="50" dur="770" decel="100000"/>
                                        <p:tgtEl>
                                          <p:spTgt spid="121863"/>
                                        </p:tgtEl>
                                      </p:cBhvr>
                                    </p:animEffect>
                                    <p:animScale>
                                      <p:cBhvr>
                                        <p:cTn id="51" dur="770" decel="100000"/>
                                        <p:tgtEl>
                                          <p:spTgt spid="121863"/>
                                        </p:tgtEl>
                                      </p:cBhvr>
                                      <p:from x="10000" y="10000"/>
                                      <p:to x="200000" y="450000"/>
                                    </p:animScale>
                                    <p:animScale>
                                      <p:cBhvr>
                                        <p:cTn id="52" dur="1230" accel="100000" fill="hold">
                                          <p:stCondLst>
                                            <p:cond delay="770"/>
                                          </p:stCondLst>
                                        </p:cTn>
                                        <p:tgtEl>
                                          <p:spTgt spid="121863"/>
                                        </p:tgtEl>
                                      </p:cBhvr>
                                      <p:from x="200000" y="450000"/>
                                      <p:to x="100000" y="100000"/>
                                    </p:animScale>
                                    <p:set>
                                      <p:cBhvr>
                                        <p:cTn id="53" dur="770" fill="hold"/>
                                        <p:tgtEl>
                                          <p:spTgt spid="121863"/>
                                        </p:tgtEl>
                                        <p:attrNameLst>
                                          <p:attrName>ppt_x</p:attrName>
                                        </p:attrNameLst>
                                      </p:cBhvr>
                                      <p:to>
                                        <p:strVal val="(0.5)"/>
                                      </p:to>
                                    </p:set>
                                    <p:anim from="(0.5)" to="(#ppt_x)" calcmode="lin" valueType="num">
                                      <p:cBhvr>
                                        <p:cTn id="54" dur="1230" accel="100000" fill="hold">
                                          <p:stCondLst>
                                            <p:cond delay="770"/>
                                          </p:stCondLst>
                                        </p:cTn>
                                        <p:tgtEl>
                                          <p:spTgt spid="121863"/>
                                        </p:tgtEl>
                                        <p:attrNameLst>
                                          <p:attrName>ppt_x</p:attrName>
                                        </p:attrNameLst>
                                      </p:cBhvr>
                                    </p:anim>
                                    <p:set>
                                      <p:cBhvr>
                                        <p:cTn id="55" dur="770" fill="hold"/>
                                        <p:tgtEl>
                                          <p:spTgt spid="121863"/>
                                        </p:tgtEl>
                                        <p:attrNameLst>
                                          <p:attrName>ppt_y</p:attrName>
                                        </p:attrNameLst>
                                      </p:cBhvr>
                                      <p:to>
                                        <p:strVal val="(#ppt_y+0.4)"/>
                                      </p:to>
                                    </p:set>
                                    <p:anim from="(#ppt_y+0.4)" to="(#ppt_y)" calcmode="lin" valueType="num">
                                      <p:cBhvr>
                                        <p:cTn id="56" dur="1230" accel="100000" fill="hold">
                                          <p:stCondLst>
                                            <p:cond delay="770"/>
                                          </p:stCondLst>
                                        </p:cTn>
                                        <p:tgtEl>
                                          <p:spTgt spid="121863"/>
                                        </p:tgtEl>
                                        <p:attrNameLst>
                                          <p:attrName>ppt_y</p:attrName>
                                        </p:attrNameLst>
                                      </p:cBhvr>
                                    </p:anim>
                                  </p:childTnLst>
                                </p:cTn>
                              </p:par>
                              <p:par>
                                <p:cTn id="57" presetID="51" presetClass="entr" presetSubtype="0" fill="hold" grpId="0" nodeType="withEffect">
                                  <p:stCondLst>
                                    <p:cond delay="0"/>
                                  </p:stCondLst>
                                  <p:childTnLst>
                                    <p:set>
                                      <p:cBhvr>
                                        <p:cTn id="58" dur="1" fill="hold">
                                          <p:stCondLst>
                                            <p:cond delay="0"/>
                                          </p:stCondLst>
                                        </p:cTn>
                                        <p:tgtEl>
                                          <p:spTgt spid="121865"/>
                                        </p:tgtEl>
                                        <p:attrNameLst>
                                          <p:attrName>style.visibility</p:attrName>
                                        </p:attrNameLst>
                                      </p:cBhvr>
                                      <p:to>
                                        <p:strVal val="visible"/>
                                      </p:to>
                                    </p:set>
                                    <p:animEffect transition="in" filter="fade">
                                      <p:cBhvr>
                                        <p:cTn id="59" dur="770" decel="100000"/>
                                        <p:tgtEl>
                                          <p:spTgt spid="121865"/>
                                        </p:tgtEl>
                                      </p:cBhvr>
                                    </p:animEffect>
                                    <p:animScale>
                                      <p:cBhvr>
                                        <p:cTn id="60" dur="770" decel="100000"/>
                                        <p:tgtEl>
                                          <p:spTgt spid="121865"/>
                                        </p:tgtEl>
                                      </p:cBhvr>
                                      <p:from x="10000" y="10000"/>
                                      <p:to x="200000" y="450000"/>
                                    </p:animScale>
                                    <p:animScale>
                                      <p:cBhvr>
                                        <p:cTn id="61" dur="1230" accel="100000" fill="hold">
                                          <p:stCondLst>
                                            <p:cond delay="770"/>
                                          </p:stCondLst>
                                        </p:cTn>
                                        <p:tgtEl>
                                          <p:spTgt spid="121865"/>
                                        </p:tgtEl>
                                      </p:cBhvr>
                                      <p:from x="200000" y="450000"/>
                                      <p:to x="100000" y="100000"/>
                                    </p:animScale>
                                    <p:set>
                                      <p:cBhvr>
                                        <p:cTn id="62" dur="770" fill="hold"/>
                                        <p:tgtEl>
                                          <p:spTgt spid="121865"/>
                                        </p:tgtEl>
                                        <p:attrNameLst>
                                          <p:attrName>ppt_x</p:attrName>
                                        </p:attrNameLst>
                                      </p:cBhvr>
                                      <p:to>
                                        <p:strVal val="(0.5)"/>
                                      </p:to>
                                    </p:set>
                                    <p:anim from="(0.5)" to="(#ppt_x)" calcmode="lin" valueType="num">
                                      <p:cBhvr>
                                        <p:cTn id="63" dur="1230" accel="100000" fill="hold">
                                          <p:stCondLst>
                                            <p:cond delay="770"/>
                                          </p:stCondLst>
                                        </p:cTn>
                                        <p:tgtEl>
                                          <p:spTgt spid="121865"/>
                                        </p:tgtEl>
                                        <p:attrNameLst>
                                          <p:attrName>ppt_x</p:attrName>
                                        </p:attrNameLst>
                                      </p:cBhvr>
                                    </p:anim>
                                    <p:set>
                                      <p:cBhvr>
                                        <p:cTn id="64" dur="770" fill="hold"/>
                                        <p:tgtEl>
                                          <p:spTgt spid="121865"/>
                                        </p:tgtEl>
                                        <p:attrNameLst>
                                          <p:attrName>ppt_y</p:attrName>
                                        </p:attrNameLst>
                                      </p:cBhvr>
                                      <p:to>
                                        <p:strVal val="(#ppt_y+0.4)"/>
                                      </p:to>
                                    </p:set>
                                    <p:anim from="(#ppt_y+0.4)" to="(#ppt_y)" calcmode="lin" valueType="num">
                                      <p:cBhvr>
                                        <p:cTn id="65" dur="1230" accel="100000" fill="hold">
                                          <p:stCondLst>
                                            <p:cond delay="770"/>
                                          </p:stCondLst>
                                        </p:cTn>
                                        <p:tgtEl>
                                          <p:spTgt spid="121865"/>
                                        </p:tgtEl>
                                        <p:attrNameLst>
                                          <p:attrName>ppt_y</p:attrName>
                                        </p:attrNameLst>
                                      </p:cBhvr>
                                    </p:anim>
                                  </p:childTnLst>
                                </p:cTn>
                              </p:par>
                              <p:par>
                                <p:cTn id="66" presetID="19" presetClass="entr" presetSubtype="10" repeatCount="indefinite" fill="hold" grpId="1" nodeType="withEffect">
                                  <p:stCondLst>
                                    <p:cond delay="0"/>
                                  </p:stCondLst>
                                  <p:childTnLst>
                                    <p:set>
                                      <p:cBhvr>
                                        <p:cTn id="67" dur="1" fill="hold">
                                          <p:stCondLst>
                                            <p:cond delay="0"/>
                                          </p:stCondLst>
                                        </p:cTn>
                                        <p:tgtEl>
                                          <p:spTgt spid="121865"/>
                                        </p:tgtEl>
                                        <p:attrNameLst>
                                          <p:attrName>style.visibility</p:attrName>
                                        </p:attrNameLst>
                                      </p:cBhvr>
                                      <p:to>
                                        <p:strVal val="visible"/>
                                      </p:to>
                                    </p:set>
                                    <p:anim calcmode="lin" valueType="num">
                                      <p:cBhvr>
                                        <p:cTn id="68" dur="2000" fill="hold"/>
                                        <p:tgtEl>
                                          <p:spTgt spid="121865"/>
                                        </p:tgtEl>
                                        <p:attrNameLst>
                                          <p:attrName>ppt_w</p:attrName>
                                        </p:attrNameLst>
                                      </p:cBhvr>
                                      <p:tavLst>
                                        <p:tav tm="0" fmla="#ppt_w*sin(2.5*pi*$)">
                                          <p:val>
                                            <p:fltVal val="0"/>
                                          </p:val>
                                        </p:tav>
                                        <p:tav tm="100000">
                                          <p:val>
                                            <p:fltVal val="1"/>
                                          </p:val>
                                        </p:tav>
                                      </p:tavLst>
                                    </p:anim>
                                    <p:anim calcmode="lin" valueType="num">
                                      <p:cBhvr>
                                        <p:cTn id="69" dur="2000" fill="hold"/>
                                        <p:tgtEl>
                                          <p:spTgt spid="121865"/>
                                        </p:tgtEl>
                                        <p:attrNameLst>
                                          <p:attrName>ppt_h</p:attrName>
                                        </p:attrNameLst>
                                      </p:cBhvr>
                                      <p:tavLst>
                                        <p:tav tm="0">
                                          <p:val>
                                            <p:strVal val="#ppt_h"/>
                                          </p:val>
                                        </p:tav>
                                        <p:tav tm="100000">
                                          <p:val>
                                            <p:strVal val="#ppt_h"/>
                                          </p:val>
                                        </p:tav>
                                      </p:tavLst>
                                    </p:anim>
                                  </p:childTnLst>
                                </p:cTn>
                              </p:par>
                              <p:par>
                                <p:cTn id="70" presetID="22" presetClass="emph" presetSubtype="0" repeatCount="indefinite" fill="hold" grpId="2" nodeType="withEffect">
                                  <p:stCondLst>
                                    <p:cond delay="0"/>
                                  </p:stCondLst>
                                  <p:childTnLst>
                                    <p:animClr clrSpc="hsl" dir="cw">
                                      <p:cBhvr override="childStyle">
                                        <p:cTn id="71" dur="2000" fill="hold"/>
                                        <p:tgtEl>
                                          <p:spTgt spid="121865"/>
                                        </p:tgtEl>
                                        <p:attrNameLst>
                                          <p:attrName>style.color</p:attrName>
                                        </p:attrNameLst>
                                      </p:cBhvr>
                                      <p:by>
                                        <p:hsl h="-7200000" s="0" l="0"/>
                                      </p:by>
                                    </p:animClr>
                                    <p:animClr clrSpc="hsl" dir="cw">
                                      <p:cBhvr>
                                        <p:cTn id="72" dur="2000" fill="hold"/>
                                        <p:tgtEl>
                                          <p:spTgt spid="121865"/>
                                        </p:tgtEl>
                                        <p:attrNameLst>
                                          <p:attrName>fillcolor</p:attrName>
                                        </p:attrNameLst>
                                      </p:cBhvr>
                                      <p:by>
                                        <p:hsl h="-7200000" s="0" l="0"/>
                                      </p:by>
                                    </p:animClr>
                                    <p:animClr clrSpc="hsl" dir="cw">
                                      <p:cBhvr>
                                        <p:cTn id="73" dur="2000" fill="hold"/>
                                        <p:tgtEl>
                                          <p:spTgt spid="121865"/>
                                        </p:tgtEl>
                                        <p:attrNameLst>
                                          <p:attrName>stroke.color</p:attrName>
                                        </p:attrNameLst>
                                      </p:cBhvr>
                                      <p:by>
                                        <p:hsl h="-7200000" s="0" l="0"/>
                                      </p:by>
                                    </p:animClr>
                                    <p:set>
                                      <p:cBhvr>
                                        <p:cTn id="74" dur="2000" fill="hold"/>
                                        <p:tgtEl>
                                          <p:spTgt spid="121865"/>
                                        </p:tgtEl>
                                        <p:attrNameLst>
                                          <p:attrName>fill.type</p:attrName>
                                        </p:attrNameLst>
                                      </p:cBhvr>
                                      <p:to>
                                        <p:strVal val="solid"/>
                                      </p:to>
                                    </p:set>
                                  </p:childTnLst>
                                </p:cTn>
                              </p:par>
                              <p:par>
                                <p:cTn id="75" presetID="51" presetClass="entr" presetSubtype="0" fill="hold" grpId="0" nodeType="withEffect">
                                  <p:stCondLst>
                                    <p:cond delay="0"/>
                                  </p:stCondLst>
                                  <p:childTnLst>
                                    <p:set>
                                      <p:cBhvr>
                                        <p:cTn id="76" dur="1" fill="hold">
                                          <p:stCondLst>
                                            <p:cond delay="0"/>
                                          </p:stCondLst>
                                        </p:cTn>
                                        <p:tgtEl>
                                          <p:spTgt spid="121866"/>
                                        </p:tgtEl>
                                        <p:attrNameLst>
                                          <p:attrName>style.visibility</p:attrName>
                                        </p:attrNameLst>
                                      </p:cBhvr>
                                      <p:to>
                                        <p:strVal val="visible"/>
                                      </p:to>
                                    </p:set>
                                    <p:animEffect transition="in" filter="fade">
                                      <p:cBhvr>
                                        <p:cTn id="77" dur="770" decel="100000"/>
                                        <p:tgtEl>
                                          <p:spTgt spid="121866"/>
                                        </p:tgtEl>
                                      </p:cBhvr>
                                    </p:animEffect>
                                    <p:animScale>
                                      <p:cBhvr>
                                        <p:cTn id="78" dur="770" decel="100000"/>
                                        <p:tgtEl>
                                          <p:spTgt spid="121866"/>
                                        </p:tgtEl>
                                      </p:cBhvr>
                                      <p:from x="10000" y="10000"/>
                                      <p:to x="200000" y="450000"/>
                                    </p:animScale>
                                    <p:animScale>
                                      <p:cBhvr>
                                        <p:cTn id="79" dur="1230" accel="100000" fill="hold">
                                          <p:stCondLst>
                                            <p:cond delay="770"/>
                                          </p:stCondLst>
                                        </p:cTn>
                                        <p:tgtEl>
                                          <p:spTgt spid="121866"/>
                                        </p:tgtEl>
                                      </p:cBhvr>
                                      <p:from x="200000" y="450000"/>
                                      <p:to x="100000" y="100000"/>
                                    </p:animScale>
                                    <p:set>
                                      <p:cBhvr>
                                        <p:cTn id="80" dur="770" fill="hold"/>
                                        <p:tgtEl>
                                          <p:spTgt spid="121866"/>
                                        </p:tgtEl>
                                        <p:attrNameLst>
                                          <p:attrName>ppt_x</p:attrName>
                                        </p:attrNameLst>
                                      </p:cBhvr>
                                      <p:to>
                                        <p:strVal val="(0.5)"/>
                                      </p:to>
                                    </p:set>
                                    <p:anim from="(0.5)" to="(#ppt_x)" calcmode="lin" valueType="num">
                                      <p:cBhvr>
                                        <p:cTn id="81" dur="1230" accel="100000" fill="hold">
                                          <p:stCondLst>
                                            <p:cond delay="770"/>
                                          </p:stCondLst>
                                        </p:cTn>
                                        <p:tgtEl>
                                          <p:spTgt spid="121866"/>
                                        </p:tgtEl>
                                        <p:attrNameLst>
                                          <p:attrName>ppt_x</p:attrName>
                                        </p:attrNameLst>
                                      </p:cBhvr>
                                    </p:anim>
                                    <p:set>
                                      <p:cBhvr>
                                        <p:cTn id="82" dur="770" fill="hold"/>
                                        <p:tgtEl>
                                          <p:spTgt spid="121866"/>
                                        </p:tgtEl>
                                        <p:attrNameLst>
                                          <p:attrName>ppt_y</p:attrName>
                                        </p:attrNameLst>
                                      </p:cBhvr>
                                      <p:to>
                                        <p:strVal val="(#ppt_y+0.4)"/>
                                      </p:to>
                                    </p:set>
                                    <p:anim from="(#ppt_y+0.4)" to="(#ppt_y)" calcmode="lin" valueType="num">
                                      <p:cBhvr>
                                        <p:cTn id="83" dur="1230" accel="100000" fill="hold">
                                          <p:stCondLst>
                                            <p:cond delay="770"/>
                                          </p:stCondLst>
                                        </p:cTn>
                                        <p:tgtEl>
                                          <p:spTgt spid="121866"/>
                                        </p:tgtEl>
                                        <p:attrNameLst>
                                          <p:attrName>ppt_y</p:attrName>
                                        </p:attrNameLst>
                                      </p:cBhvr>
                                    </p:anim>
                                  </p:childTnLst>
                                </p:cTn>
                              </p:par>
                              <p:par>
                                <p:cTn id="84" presetID="8" presetClass="emph" presetSubtype="0" repeatCount="indefinite" fill="hold" grpId="1" nodeType="withEffect">
                                  <p:stCondLst>
                                    <p:cond delay="0"/>
                                  </p:stCondLst>
                                  <p:childTnLst>
                                    <p:animRot by="21600000">
                                      <p:cBhvr>
                                        <p:cTn id="85" dur="2000" fill="hold"/>
                                        <p:tgtEl>
                                          <p:spTgt spid="121866"/>
                                        </p:tgtEl>
                                        <p:attrNameLst>
                                          <p:attrName>r</p:attrName>
                                        </p:attrNameLst>
                                      </p:cBhvr>
                                    </p:animRot>
                                  </p:childTnLst>
                                </p:cTn>
                              </p:par>
                              <p:par>
                                <p:cTn id="86" presetID="8" presetClass="emph" presetSubtype="0" fill="hold" grpId="2" nodeType="withEffect">
                                  <p:stCondLst>
                                    <p:cond delay="0"/>
                                  </p:stCondLst>
                                  <p:childTnLst>
                                    <p:animRot by="21600000">
                                      <p:cBhvr>
                                        <p:cTn id="87" dur="2000" fill="hold"/>
                                        <p:tgtEl>
                                          <p:spTgt spid="121866"/>
                                        </p:tgtEl>
                                        <p:attrNameLst>
                                          <p:attrName>r</p:attrName>
                                        </p:attrNameLst>
                                      </p:cBhvr>
                                    </p:animRot>
                                  </p:childTnLst>
                                </p:cTn>
                              </p:par>
                              <p:par>
                                <p:cTn id="88" presetID="51" presetClass="entr" presetSubtype="0" fill="hold" grpId="0" nodeType="withEffect">
                                  <p:stCondLst>
                                    <p:cond delay="0"/>
                                  </p:stCondLst>
                                  <p:childTnLst>
                                    <p:set>
                                      <p:cBhvr>
                                        <p:cTn id="89" dur="1" fill="hold">
                                          <p:stCondLst>
                                            <p:cond delay="0"/>
                                          </p:stCondLst>
                                        </p:cTn>
                                        <p:tgtEl>
                                          <p:spTgt spid="121867"/>
                                        </p:tgtEl>
                                        <p:attrNameLst>
                                          <p:attrName>style.visibility</p:attrName>
                                        </p:attrNameLst>
                                      </p:cBhvr>
                                      <p:to>
                                        <p:strVal val="visible"/>
                                      </p:to>
                                    </p:set>
                                    <p:animEffect transition="in" filter="fade">
                                      <p:cBhvr>
                                        <p:cTn id="90" dur="770" decel="100000"/>
                                        <p:tgtEl>
                                          <p:spTgt spid="121867"/>
                                        </p:tgtEl>
                                      </p:cBhvr>
                                    </p:animEffect>
                                    <p:animScale>
                                      <p:cBhvr>
                                        <p:cTn id="91" dur="770" decel="100000"/>
                                        <p:tgtEl>
                                          <p:spTgt spid="121867"/>
                                        </p:tgtEl>
                                      </p:cBhvr>
                                      <p:from x="10000" y="10000"/>
                                      <p:to x="200000" y="450000"/>
                                    </p:animScale>
                                    <p:animScale>
                                      <p:cBhvr>
                                        <p:cTn id="92" dur="1230" accel="100000" fill="hold">
                                          <p:stCondLst>
                                            <p:cond delay="770"/>
                                          </p:stCondLst>
                                        </p:cTn>
                                        <p:tgtEl>
                                          <p:spTgt spid="121867"/>
                                        </p:tgtEl>
                                      </p:cBhvr>
                                      <p:from x="200000" y="450000"/>
                                      <p:to x="100000" y="100000"/>
                                    </p:animScale>
                                    <p:set>
                                      <p:cBhvr>
                                        <p:cTn id="93" dur="770" fill="hold"/>
                                        <p:tgtEl>
                                          <p:spTgt spid="121867"/>
                                        </p:tgtEl>
                                        <p:attrNameLst>
                                          <p:attrName>ppt_x</p:attrName>
                                        </p:attrNameLst>
                                      </p:cBhvr>
                                      <p:to>
                                        <p:strVal val="(0.5)"/>
                                      </p:to>
                                    </p:set>
                                    <p:anim from="(0.5)" to="(#ppt_x)" calcmode="lin" valueType="num">
                                      <p:cBhvr>
                                        <p:cTn id="94" dur="1230" accel="100000" fill="hold">
                                          <p:stCondLst>
                                            <p:cond delay="770"/>
                                          </p:stCondLst>
                                        </p:cTn>
                                        <p:tgtEl>
                                          <p:spTgt spid="121867"/>
                                        </p:tgtEl>
                                        <p:attrNameLst>
                                          <p:attrName>ppt_x</p:attrName>
                                        </p:attrNameLst>
                                      </p:cBhvr>
                                    </p:anim>
                                    <p:set>
                                      <p:cBhvr>
                                        <p:cTn id="95" dur="770" fill="hold"/>
                                        <p:tgtEl>
                                          <p:spTgt spid="121867"/>
                                        </p:tgtEl>
                                        <p:attrNameLst>
                                          <p:attrName>ppt_y</p:attrName>
                                        </p:attrNameLst>
                                      </p:cBhvr>
                                      <p:to>
                                        <p:strVal val="(#ppt_y+0.4)"/>
                                      </p:to>
                                    </p:set>
                                    <p:anim from="(#ppt_y+0.4)" to="(#ppt_y)" calcmode="lin" valueType="num">
                                      <p:cBhvr>
                                        <p:cTn id="96" dur="1230" accel="100000" fill="hold">
                                          <p:stCondLst>
                                            <p:cond delay="770"/>
                                          </p:stCondLst>
                                        </p:cTn>
                                        <p:tgtEl>
                                          <p:spTgt spid="121867"/>
                                        </p:tgtEl>
                                        <p:attrNameLst>
                                          <p:attrName>ppt_y</p:attrName>
                                        </p:attrNameLst>
                                      </p:cBhvr>
                                    </p:anim>
                                  </p:childTnLst>
                                </p:cTn>
                              </p:par>
                              <p:par>
                                <p:cTn id="97" presetID="19" presetClass="entr" presetSubtype="10" repeatCount="indefinite" fill="hold" grpId="1" nodeType="withEffect">
                                  <p:stCondLst>
                                    <p:cond delay="0"/>
                                  </p:stCondLst>
                                  <p:childTnLst>
                                    <p:set>
                                      <p:cBhvr>
                                        <p:cTn id="98" dur="1" fill="hold">
                                          <p:stCondLst>
                                            <p:cond delay="0"/>
                                          </p:stCondLst>
                                        </p:cTn>
                                        <p:tgtEl>
                                          <p:spTgt spid="121867"/>
                                        </p:tgtEl>
                                        <p:attrNameLst>
                                          <p:attrName>style.visibility</p:attrName>
                                        </p:attrNameLst>
                                      </p:cBhvr>
                                      <p:to>
                                        <p:strVal val="visible"/>
                                      </p:to>
                                    </p:set>
                                    <p:anim calcmode="lin" valueType="num">
                                      <p:cBhvr>
                                        <p:cTn id="99" dur="2000" fill="hold"/>
                                        <p:tgtEl>
                                          <p:spTgt spid="121867"/>
                                        </p:tgtEl>
                                        <p:attrNameLst>
                                          <p:attrName>ppt_w</p:attrName>
                                        </p:attrNameLst>
                                      </p:cBhvr>
                                      <p:tavLst>
                                        <p:tav tm="0" fmla="#ppt_w*sin(2.5*pi*$)">
                                          <p:val>
                                            <p:fltVal val="0"/>
                                          </p:val>
                                        </p:tav>
                                        <p:tav tm="100000">
                                          <p:val>
                                            <p:fltVal val="1"/>
                                          </p:val>
                                        </p:tav>
                                      </p:tavLst>
                                    </p:anim>
                                    <p:anim calcmode="lin" valueType="num">
                                      <p:cBhvr>
                                        <p:cTn id="100" dur="2000" fill="hold"/>
                                        <p:tgtEl>
                                          <p:spTgt spid="121867"/>
                                        </p:tgtEl>
                                        <p:attrNameLst>
                                          <p:attrName>ppt_h</p:attrName>
                                        </p:attrNameLst>
                                      </p:cBhvr>
                                      <p:tavLst>
                                        <p:tav tm="0">
                                          <p:val>
                                            <p:strVal val="#ppt_h"/>
                                          </p:val>
                                        </p:tav>
                                        <p:tav tm="100000">
                                          <p:val>
                                            <p:strVal val="#ppt_h"/>
                                          </p:val>
                                        </p:tav>
                                      </p:tavLst>
                                    </p:anim>
                                  </p:childTnLst>
                                </p:cTn>
                              </p:par>
                              <p:par>
                                <p:cTn id="101" presetID="22" presetClass="emph" presetSubtype="0" repeatCount="indefinite" fill="hold" grpId="2" nodeType="withEffect">
                                  <p:stCondLst>
                                    <p:cond delay="0"/>
                                  </p:stCondLst>
                                  <p:childTnLst>
                                    <p:animClr clrSpc="hsl" dir="cw">
                                      <p:cBhvr override="childStyle">
                                        <p:cTn id="102" dur="2000" fill="hold"/>
                                        <p:tgtEl>
                                          <p:spTgt spid="121867"/>
                                        </p:tgtEl>
                                        <p:attrNameLst>
                                          <p:attrName>style.color</p:attrName>
                                        </p:attrNameLst>
                                      </p:cBhvr>
                                      <p:by>
                                        <p:hsl h="-7200000" s="0" l="0"/>
                                      </p:by>
                                    </p:animClr>
                                    <p:animClr clrSpc="hsl" dir="cw">
                                      <p:cBhvr>
                                        <p:cTn id="103" dur="2000" fill="hold"/>
                                        <p:tgtEl>
                                          <p:spTgt spid="121867"/>
                                        </p:tgtEl>
                                        <p:attrNameLst>
                                          <p:attrName>fillcolor</p:attrName>
                                        </p:attrNameLst>
                                      </p:cBhvr>
                                      <p:by>
                                        <p:hsl h="-7200000" s="0" l="0"/>
                                      </p:by>
                                    </p:animClr>
                                    <p:animClr clrSpc="hsl" dir="cw">
                                      <p:cBhvr>
                                        <p:cTn id="104" dur="2000" fill="hold"/>
                                        <p:tgtEl>
                                          <p:spTgt spid="121867"/>
                                        </p:tgtEl>
                                        <p:attrNameLst>
                                          <p:attrName>stroke.color</p:attrName>
                                        </p:attrNameLst>
                                      </p:cBhvr>
                                      <p:by>
                                        <p:hsl h="-7200000" s="0" l="0"/>
                                      </p:by>
                                    </p:animClr>
                                    <p:set>
                                      <p:cBhvr>
                                        <p:cTn id="105" dur="2000" fill="hold"/>
                                        <p:tgtEl>
                                          <p:spTgt spid="121867"/>
                                        </p:tgtEl>
                                        <p:attrNameLst>
                                          <p:attrName>fill.type</p:attrName>
                                        </p:attrNameLst>
                                      </p:cBhvr>
                                      <p:to>
                                        <p:strVal val="solid"/>
                                      </p:to>
                                    </p:set>
                                  </p:childTnLst>
                                </p:cTn>
                              </p:par>
                            </p:childTnLst>
                          </p:cTn>
                        </p:par>
                        <p:par>
                          <p:cTn id="106" fill="hold">
                            <p:stCondLst>
                              <p:cond delay="2000"/>
                            </p:stCondLst>
                            <p:childTnLst>
                              <p:par>
                                <p:cTn id="107" presetID="6" presetClass="emph" presetSubtype="0" repeatCount="indefinite" fill="hold" nodeType="afterEffect">
                                  <p:stCondLst>
                                    <p:cond delay="0"/>
                                  </p:stCondLst>
                                  <p:childTnLst>
                                    <p:animScale>
                                      <p:cBhvr>
                                        <p:cTn id="108" dur="5000" fill="hold"/>
                                        <p:tgtEl>
                                          <p:spTgt spid="52242"/>
                                        </p:tgtEl>
                                      </p:cBhvr>
                                      <p:by x="150000" y="150000"/>
                                    </p:animScale>
                                  </p:childTnLst>
                                  <p:subTnLst>
                                    <p:animClr clrSpc="rgb" dir="cw">
                                      <p:cBhvr override="childStyle">
                                        <p:cTn dur="1" fill="hold" display="0" masterRel="nextClick" afterEffect="1"/>
                                        <p:tgtEl>
                                          <p:spTgt spid="52242"/>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audio>
              <p:cMediaNode>
                <p:cTn id="109" repeatCount="indefinite" fill="hold" display="0">
                  <p:stCondLst>
                    <p:cond delay="indefinite"/>
                  </p:stCondLst>
                  <p:endCondLst>
                    <p:cond evt="onPrev" delay="0">
                      <p:tgtEl>
                        <p:sldTgt/>
                      </p:tgtEl>
                    </p:cond>
                    <p:cond evt="onStopAudio" delay="0">
                      <p:tgtEl>
                        <p:sldTgt/>
                      </p:tgtEl>
                    </p:cond>
                  </p:endCondLst>
                </p:cTn>
                <p:tgtEl>
                  <p:spTgt spid="52241"/>
                </p:tgtEl>
              </p:cMediaNode>
            </p:audio>
          </p:childTnLst>
        </p:cTn>
      </p:par>
    </p:tnLst>
    <p:bldLst>
      <p:bldP spid="121858" grpId="0" animBg="1"/>
      <p:bldP spid="121858" grpId="1" animBg="1"/>
      <p:bldP spid="121858" grpId="2" animBg="1"/>
      <p:bldP spid="121859" grpId="0" animBg="1"/>
      <p:bldP spid="121859" grpId="1" animBg="1"/>
      <p:bldP spid="121859" grpId="2" animBg="1"/>
      <p:bldP spid="121863" grpId="0" animBg="1"/>
      <p:bldP spid="121863" grpId="1" animBg="1"/>
      <p:bldP spid="121863" grpId="2" animBg="1"/>
      <p:bldP spid="121866" grpId="0" animBg="1"/>
      <p:bldP spid="121866" grpId="1" animBg="1"/>
      <p:bldP spid="121866" grpId="2" animBg="1"/>
      <p:bldP spid="121867" grpId="0" animBg="1"/>
      <p:bldP spid="121867" grpId="1" animBg="1"/>
      <p:bldP spid="121867" grpId="2" animBg="1"/>
      <p:bldP spid="121865" grpId="0" animBg="1"/>
      <p:bldP spid="121865" grpId="1" animBg="1"/>
      <p:bldP spid="121865"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31074" y="358148"/>
            <a:ext cx="66578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TIÊU CHÍ NHẬN XÉT</a:t>
            </a:r>
            <a:endParaRPr kumimoji="0" lang="vi-VN"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7" name="TextBox 6"/>
          <p:cNvSpPr txBox="1"/>
          <p:nvPr/>
        </p:nvSpPr>
        <p:spPr>
          <a:xfrm>
            <a:off x="-76200" y="1398031"/>
            <a:ext cx="10820400" cy="1560427"/>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vi-VN" sz="48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a:t>
            </a:r>
            <a:r>
              <a:rPr kumimoji="0" 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sz="4800" b="0"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1.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600" b="0"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 xmlns:a16="http://schemas.microsoft.com/office/drawing/2014/main" id="{D041B17E-0AD1-2A24-7983-C9803BEDA542}"/>
              </a:ext>
            </a:extLst>
          </p:cNvPr>
          <p:cNvSpPr txBox="1"/>
          <p:nvPr/>
        </p:nvSpPr>
        <p:spPr>
          <a:xfrm>
            <a:off x="756366" y="2890896"/>
            <a:ext cx="10280342" cy="1560427"/>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vi-VN" sz="4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4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2.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đạt</a:t>
            </a:r>
            <a:endPar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 xmlns:a16="http://schemas.microsoft.com/office/drawing/2014/main" id="{C33D2258-6DF8-45B0-AF3B-39B1DF3E5FB5}"/>
              </a:ext>
            </a:extLst>
          </p:cNvPr>
          <p:cNvSpPr txBox="1"/>
          <p:nvPr/>
        </p:nvSpPr>
        <p:spPr>
          <a:xfrm>
            <a:off x="1371600" y="4335809"/>
            <a:ext cx="10671456" cy="2536079"/>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vi-VN" sz="36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3.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Cách</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thể</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hiện</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giọng</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kể</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cử</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66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chỉ</a:t>
            </a:r>
            <a:r>
              <a:rPr kumimoji="0" lang="en-US" sz="66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a:extLst>
              <a:ext uri="{FF2B5EF4-FFF2-40B4-BE49-F238E27FC236}">
                <a16:creationId xmlns="" xmlns:a16="http://schemas.microsoft.com/office/drawing/2014/main" id="{90250B2F-A5EA-6E89-BCA9-F6EB84AE238C}"/>
              </a:ext>
            </a:extLst>
          </p:cNvPr>
          <p:cNvPicPr>
            <a:picLocks noChangeAspect="1"/>
          </p:cNvPicPr>
          <p:nvPr/>
        </p:nvPicPr>
        <p:blipFill>
          <a:blip r:embed="rId3"/>
          <a:stretch>
            <a:fillRect/>
          </a:stretch>
        </p:blipFill>
        <p:spPr>
          <a:xfrm>
            <a:off x="9881416" y="-21058"/>
            <a:ext cx="2310584" cy="1810669"/>
          </a:xfrm>
          <a:prstGeom prst="rect">
            <a:avLst/>
          </a:prstGeom>
        </p:spPr>
      </p:pic>
    </p:spTree>
    <p:extLst>
      <p:ext uri="{BB962C8B-B14F-4D97-AF65-F5344CB8AC3E}">
        <p14:creationId xmlns:p14="http://schemas.microsoft.com/office/powerpoint/2010/main" val="316707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728163-E6CE-E6A8-0022-960376FD1B96}"/>
              </a:ext>
            </a:extLst>
          </p:cNvPr>
          <p:cNvSpPr>
            <a:spLocks noGrp="1"/>
          </p:cNvSpPr>
          <p:nvPr>
            <p:ph type="title"/>
          </p:nvPr>
        </p:nvSpPr>
        <p:spPr/>
        <p:txBody>
          <a:bodyPr/>
          <a:lstStyle/>
          <a:p>
            <a:endParaRPr lang="en-US"/>
          </a:p>
        </p:txBody>
      </p:sp>
      <p:pic>
        <p:nvPicPr>
          <p:cNvPr id="4" name="202510092210.tranh1.chậm">
            <a:hlinkClick r:id="" action="ppaction://media"/>
            <a:extLst>
              <a:ext uri="{FF2B5EF4-FFF2-40B4-BE49-F238E27FC236}">
                <a16:creationId xmlns="" xmlns:a16="http://schemas.microsoft.com/office/drawing/2014/main" id="{1F08F41E-89E0-3781-2E4A-DFF04DA9CB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0"/>
            <a:ext cx="12649199" cy="6176963"/>
          </a:xfrm>
        </p:spPr>
      </p:pic>
    </p:spTree>
    <p:extLst>
      <p:ext uri="{BB962C8B-B14F-4D97-AF65-F5344CB8AC3E}">
        <p14:creationId xmlns:p14="http://schemas.microsoft.com/office/powerpoint/2010/main" val="92570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89C171-92DC-5187-C321-B630F89E008F}"/>
              </a:ext>
            </a:extLst>
          </p:cNvPr>
          <p:cNvSpPr>
            <a:spLocks noGrp="1"/>
          </p:cNvSpPr>
          <p:nvPr>
            <p:ph type="title"/>
          </p:nvPr>
        </p:nvSpPr>
        <p:spPr/>
        <p:txBody>
          <a:bodyPr/>
          <a:lstStyle/>
          <a:p>
            <a:endParaRPr lang="en-US"/>
          </a:p>
        </p:txBody>
      </p:sp>
      <p:pic>
        <p:nvPicPr>
          <p:cNvPr id="5" name="202510092210.tranh2.chậm">
            <a:hlinkClick r:id="" action="ppaction://media"/>
            <a:extLst>
              <a:ext uri="{FF2B5EF4-FFF2-40B4-BE49-F238E27FC236}">
                <a16:creationId xmlns="" xmlns:a16="http://schemas.microsoft.com/office/drawing/2014/main" id="{895BC7E8-EF8A-16EC-922E-BD0E84DA8E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15799" cy="6176963"/>
          </a:xfrm>
        </p:spPr>
      </p:pic>
      <p:sp>
        <p:nvSpPr>
          <p:cNvPr id="6" name="Oval 5">
            <a:extLst>
              <a:ext uri="{FF2B5EF4-FFF2-40B4-BE49-F238E27FC236}">
                <a16:creationId xmlns="" xmlns:a16="http://schemas.microsoft.com/office/drawing/2014/main" id="{0D915C81-B7B0-B299-D29E-E577B72D83FF}"/>
              </a:ext>
            </a:extLst>
          </p:cNvPr>
          <p:cNvSpPr/>
          <p:nvPr/>
        </p:nvSpPr>
        <p:spPr>
          <a:xfrm>
            <a:off x="838200" y="152400"/>
            <a:ext cx="4572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77343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3AE790-0659-08AE-A866-DB46B0F1814A}"/>
              </a:ext>
            </a:extLst>
          </p:cNvPr>
          <p:cNvSpPr>
            <a:spLocks noGrp="1"/>
          </p:cNvSpPr>
          <p:nvPr>
            <p:ph type="title"/>
          </p:nvPr>
        </p:nvSpPr>
        <p:spPr/>
        <p:txBody>
          <a:bodyPr/>
          <a:lstStyle/>
          <a:p>
            <a:endParaRPr lang="en-US"/>
          </a:p>
        </p:txBody>
      </p:sp>
      <p:pic>
        <p:nvPicPr>
          <p:cNvPr id="4" name="202510092210.anh3.chậm">
            <a:hlinkClick r:id="" action="ppaction://media"/>
            <a:extLst>
              <a:ext uri="{FF2B5EF4-FFF2-40B4-BE49-F238E27FC236}">
                <a16:creationId xmlns="" xmlns:a16="http://schemas.microsoft.com/office/drawing/2014/main" id="{2433305B-D43F-359F-5DC4-072AD01E67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15799" cy="6176963"/>
          </a:xfrm>
        </p:spPr>
      </p:pic>
    </p:spTree>
    <p:extLst>
      <p:ext uri="{BB962C8B-B14F-4D97-AF65-F5344CB8AC3E}">
        <p14:creationId xmlns:p14="http://schemas.microsoft.com/office/powerpoint/2010/main" val="5514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4B5CC-2E7B-BCA1-C1E4-BFAB494D1100}"/>
              </a:ext>
            </a:extLst>
          </p:cNvPr>
          <p:cNvSpPr>
            <a:spLocks noGrp="1"/>
          </p:cNvSpPr>
          <p:nvPr>
            <p:ph type="title"/>
          </p:nvPr>
        </p:nvSpPr>
        <p:spPr/>
        <p:txBody>
          <a:bodyPr/>
          <a:lstStyle/>
          <a:p>
            <a:endParaRPr lang="en-US"/>
          </a:p>
        </p:txBody>
      </p:sp>
      <p:pic>
        <p:nvPicPr>
          <p:cNvPr id="4" name="202510092210.tranh4.chậm">
            <a:hlinkClick r:id="" action="ppaction://media"/>
            <a:extLst>
              <a:ext uri="{FF2B5EF4-FFF2-40B4-BE49-F238E27FC236}">
                <a16:creationId xmlns="" xmlns:a16="http://schemas.microsoft.com/office/drawing/2014/main" id="{DA51DA61-2691-428F-6E83-4CE6238A23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0"/>
            <a:ext cx="12115799" cy="6176963"/>
          </a:xfrm>
        </p:spPr>
      </p:pic>
      <p:sp>
        <p:nvSpPr>
          <p:cNvPr id="5" name="Oval 4">
            <a:extLst>
              <a:ext uri="{FF2B5EF4-FFF2-40B4-BE49-F238E27FC236}">
                <a16:creationId xmlns="" xmlns:a16="http://schemas.microsoft.com/office/drawing/2014/main" id="{9865E6CD-8831-A4AB-D6CB-8B4C89CF2AE0}"/>
              </a:ext>
            </a:extLst>
          </p:cNvPr>
          <p:cNvSpPr/>
          <p:nvPr/>
        </p:nvSpPr>
        <p:spPr>
          <a:xfrm>
            <a:off x="1219200" y="152400"/>
            <a:ext cx="533400" cy="52863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7713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669FB2-0B8A-F769-2AE0-478B0EDA2AF6}"/>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BB109DA8-68D4-C27A-5C42-2CC475BA691C}"/>
              </a:ext>
            </a:extLst>
          </p:cNvPr>
          <p:cNvSpPr>
            <a:spLocks noGrp="1"/>
          </p:cNvSpPr>
          <p:nvPr>
            <p:ph type="title"/>
          </p:nvPr>
        </p:nvSpPr>
        <p:spPr/>
        <p:txBody>
          <a:bodyPr/>
          <a:lstStyle/>
          <a:p>
            <a:endParaRPr lang="en-US" dirty="0"/>
          </a:p>
        </p:txBody>
      </p:sp>
      <p:sp>
        <p:nvSpPr>
          <p:cNvPr id="3" name="TextBox 2">
            <a:extLst>
              <a:ext uri="{FF2B5EF4-FFF2-40B4-BE49-F238E27FC236}">
                <a16:creationId xmlns="" xmlns:a16="http://schemas.microsoft.com/office/drawing/2014/main" id="{1543CFFF-D748-5B1B-E4B8-D512D0606456}"/>
              </a:ext>
            </a:extLst>
          </p:cNvPr>
          <p:cNvSpPr txBox="1"/>
          <p:nvPr/>
        </p:nvSpPr>
        <p:spPr>
          <a:xfrm>
            <a:off x="97219" y="2635595"/>
            <a:ext cx="5867400" cy="800219"/>
          </a:xfrm>
          <a:custGeom>
            <a:avLst/>
            <a:gdLst>
              <a:gd name="connsiteX0" fmla="*/ 0 w 5867400"/>
              <a:gd name="connsiteY0" fmla="*/ 0 h 800219"/>
              <a:gd name="connsiteX1" fmla="*/ 645414 w 5867400"/>
              <a:gd name="connsiteY1" fmla="*/ 0 h 800219"/>
              <a:gd name="connsiteX2" fmla="*/ 1173480 w 5867400"/>
              <a:gd name="connsiteY2" fmla="*/ 0 h 800219"/>
              <a:gd name="connsiteX3" fmla="*/ 1877568 w 5867400"/>
              <a:gd name="connsiteY3" fmla="*/ 0 h 800219"/>
              <a:gd name="connsiteX4" fmla="*/ 2288286 w 5867400"/>
              <a:gd name="connsiteY4" fmla="*/ 0 h 800219"/>
              <a:gd name="connsiteX5" fmla="*/ 2816352 w 5867400"/>
              <a:gd name="connsiteY5" fmla="*/ 0 h 800219"/>
              <a:gd name="connsiteX6" fmla="*/ 3461766 w 5867400"/>
              <a:gd name="connsiteY6" fmla="*/ 0 h 800219"/>
              <a:gd name="connsiteX7" fmla="*/ 4165854 w 5867400"/>
              <a:gd name="connsiteY7" fmla="*/ 0 h 800219"/>
              <a:gd name="connsiteX8" fmla="*/ 4635246 w 5867400"/>
              <a:gd name="connsiteY8" fmla="*/ 0 h 800219"/>
              <a:gd name="connsiteX9" fmla="*/ 5339334 w 5867400"/>
              <a:gd name="connsiteY9" fmla="*/ 0 h 800219"/>
              <a:gd name="connsiteX10" fmla="*/ 5867400 w 5867400"/>
              <a:gd name="connsiteY10" fmla="*/ 0 h 800219"/>
              <a:gd name="connsiteX11" fmla="*/ 5867400 w 5867400"/>
              <a:gd name="connsiteY11" fmla="*/ 376103 h 800219"/>
              <a:gd name="connsiteX12" fmla="*/ 5867400 w 5867400"/>
              <a:gd name="connsiteY12" fmla="*/ 800219 h 800219"/>
              <a:gd name="connsiteX13" fmla="*/ 5221986 w 5867400"/>
              <a:gd name="connsiteY13" fmla="*/ 800219 h 800219"/>
              <a:gd name="connsiteX14" fmla="*/ 4576572 w 5867400"/>
              <a:gd name="connsiteY14" fmla="*/ 800219 h 800219"/>
              <a:gd name="connsiteX15" fmla="*/ 4048506 w 5867400"/>
              <a:gd name="connsiteY15" fmla="*/ 800219 h 800219"/>
              <a:gd name="connsiteX16" fmla="*/ 3579114 w 5867400"/>
              <a:gd name="connsiteY16" fmla="*/ 800219 h 800219"/>
              <a:gd name="connsiteX17" fmla="*/ 3168396 w 5867400"/>
              <a:gd name="connsiteY17" fmla="*/ 800219 h 800219"/>
              <a:gd name="connsiteX18" fmla="*/ 2581656 w 5867400"/>
              <a:gd name="connsiteY18" fmla="*/ 800219 h 800219"/>
              <a:gd name="connsiteX19" fmla="*/ 1936242 w 5867400"/>
              <a:gd name="connsiteY19" fmla="*/ 800219 h 800219"/>
              <a:gd name="connsiteX20" fmla="*/ 1232154 w 5867400"/>
              <a:gd name="connsiteY20" fmla="*/ 800219 h 800219"/>
              <a:gd name="connsiteX21" fmla="*/ 645414 w 5867400"/>
              <a:gd name="connsiteY21" fmla="*/ 800219 h 800219"/>
              <a:gd name="connsiteX22" fmla="*/ 0 w 5867400"/>
              <a:gd name="connsiteY22" fmla="*/ 800219 h 800219"/>
              <a:gd name="connsiteX23" fmla="*/ 0 w 5867400"/>
              <a:gd name="connsiteY23" fmla="*/ 416114 h 800219"/>
              <a:gd name="connsiteX24" fmla="*/ 0 w 5867400"/>
              <a:gd name="connsiteY24"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7400" h="800219" fill="none" extrusionOk="0">
                <a:moveTo>
                  <a:pt x="0" y="0"/>
                </a:moveTo>
                <a:cubicBezTo>
                  <a:pt x="184838" y="-15001"/>
                  <a:pt x="411762" y="68363"/>
                  <a:pt x="645414" y="0"/>
                </a:cubicBezTo>
                <a:cubicBezTo>
                  <a:pt x="879066" y="-68363"/>
                  <a:pt x="930283" y="63293"/>
                  <a:pt x="1173480" y="0"/>
                </a:cubicBezTo>
                <a:cubicBezTo>
                  <a:pt x="1416677" y="-63293"/>
                  <a:pt x="1627490" y="61703"/>
                  <a:pt x="1877568" y="0"/>
                </a:cubicBezTo>
                <a:cubicBezTo>
                  <a:pt x="2127646" y="-61703"/>
                  <a:pt x="2196556" y="32161"/>
                  <a:pt x="2288286" y="0"/>
                </a:cubicBezTo>
                <a:cubicBezTo>
                  <a:pt x="2380016" y="-32161"/>
                  <a:pt x="2557567" y="18039"/>
                  <a:pt x="2816352" y="0"/>
                </a:cubicBezTo>
                <a:cubicBezTo>
                  <a:pt x="3075137" y="-18039"/>
                  <a:pt x="3301260" y="6010"/>
                  <a:pt x="3461766" y="0"/>
                </a:cubicBezTo>
                <a:cubicBezTo>
                  <a:pt x="3622272" y="-6010"/>
                  <a:pt x="3986858" y="45358"/>
                  <a:pt x="4165854" y="0"/>
                </a:cubicBezTo>
                <a:cubicBezTo>
                  <a:pt x="4344850" y="-45358"/>
                  <a:pt x="4538077" y="35031"/>
                  <a:pt x="4635246" y="0"/>
                </a:cubicBezTo>
                <a:cubicBezTo>
                  <a:pt x="4732415" y="-35031"/>
                  <a:pt x="5027676" y="15572"/>
                  <a:pt x="5339334" y="0"/>
                </a:cubicBezTo>
                <a:cubicBezTo>
                  <a:pt x="5650992" y="-15572"/>
                  <a:pt x="5623866" y="49132"/>
                  <a:pt x="5867400" y="0"/>
                </a:cubicBezTo>
                <a:cubicBezTo>
                  <a:pt x="5873965" y="89989"/>
                  <a:pt x="5838741" y="296221"/>
                  <a:pt x="5867400" y="376103"/>
                </a:cubicBezTo>
                <a:cubicBezTo>
                  <a:pt x="5896059" y="455985"/>
                  <a:pt x="5840156" y="658025"/>
                  <a:pt x="5867400" y="800219"/>
                </a:cubicBezTo>
                <a:cubicBezTo>
                  <a:pt x="5643308" y="859692"/>
                  <a:pt x="5492316" y="788520"/>
                  <a:pt x="5221986" y="800219"/>
                </a:cubicBezTo>
                <a:cubicBezTo>
                  <a:pt x="4951656" y="811918"/>
                  <a:pt x="4759225" y="726418"/>
                  <a:pt x="4576572" y="800219"/>
                </a:cubicBezTo>
                <a:cubicBezTo>
                  <a:pt x="4393919" y="874020"/>
                  <a:pt x="4308190" y="776045"/>
                  <a:pt x="4048506" y="800219"/>
                </a:cubicBezTo>
                <a:cubicBezTo>
                  <a:pt x="3788822" y="824393"/>
                  <a:pt x="3706185" y="757049"/>
                  <a:pt x="3579114" y="800219"/>
                </a:cubicBezTo>
                <a:cubicBezTo>
                  <a:pt x="3452043" y="843389"/>
                  <a:pt x="3369093" y="766611"/>
                  <a:pt x="3168396" y="800219"/>
                </a:cubicBezTo>
                <a:cubicBezTo>
                  <a:pt x="2967699" y="833827"/>
                  <a:pt x="2836520" y="771569"/>
                  <a:pt x="2581656" y="800219"/>
                </a:cubicBezTo>
                <a:cubicBezTo>
                  <a:pt x="2326792" y="828869"/>
                  <a:pt x="2068676" y="790261"/>
                  <a:pt x="1936242" y="800219"/>
                </a:cubicBezTo>
                <a:cubicBezTo>
                  <a:pt x="1803808" y="810177"/>
                  <a:pt x="1391256" y="735161"/>
                  <a:pt x="1232154" y="800219"/>
                </a:cubicBezTo>
                <a:cubicBezTo>
                  <a:pt x="1073052" y="865277"/>
                  <a:pt x="896502" y="764004"/>
                  <a:pt x="645414" y="800219"/>
                </a:cubicBezTo>
                <a:cubicBezTo>
                  <a:pt x="394326" y="836434"/>
                  <a:pt x="286050" y="761011"/>
                  <a:pt x="0" y="800219"/>
                </a:cubicBezTo>
                <a:cubicBezTo>
                  <a:pt x="-20472" y="719624"/>
                  <a:pt x="40660" y="606569"/>
                  <a:pt x="0" y="416114"/>
                </a:cubicBezTo>
                <a:cubicBezTo>
                  <a:pt x="-40660" y="225659"/>
                  <a:pt x="43391" y="151673"/>
                  <a:pt x="0" y="0"/>
                </a:cubicBezTo>
                <a:close/>
              </a:path>
              <a:path w="5867400" h="800219" stroke="0" extrusionOk="0">
                <a:moveTo>
                  <a:pt x="0" y="0"/>
                </a:moveTo>
                <a:cubicBezTo>
                  <a:pt x="120403" y="-4824"/>
                  <a:pt x="249697" y="15044"/>
                  <a:pt x="469392" y="0"/>
                </a:cubicBezTo>
                <a:cubicBezTo>
                  <a:pt x="689087" y="-15044"/>
                  <a:pt x="721810" y="23338"/>
                  <a:pt x="880110" y="0"/>
                </a:cubicBezTo>
                <a:cubicBezTo>
                  <a:pt x="1038410" y="-23338"/>
                  <a:pt x="1290591" y="80510"/>
                  <a:pt x="1584198" y="0"/>
                </a:cubicBezTo>
                <a:cubicBezTo>
                  <a:pt x="1877805" y="-80510"/>
                  <a:pt x="1901917" y="66158"/>
                  <a:pt x="2170938" y="0"/>
                </a:cubicBezTo>
                <a:cubicBezTo>
                  <a:pt x="2439959" y="-66158"/>
                  <a:pt x="2440454" y="35545"/>
                  <a:pt x="2640330" y="0"/>
                </a:cubicBezTo>
                <a:cubicBezTo>
                  <a:pt x="2840206" y="-35545"/>
                  <a:pt x="2907882" y="24574"/>
                  <a:pt x="3109722" y="0"/>
                </a:cubicBezTo>
                <a:cubicBezTo>
                  <a:pt x="3311562" y="-24574"/>
                  <a:pt x="3345485" y="24942"/>
                  <a:pt x="3520440" y="0"/>
                </a:cubicBezTo>
                <a:cubicBezTo>
                  <a:pt x="3695395" y="-24942"/>
                  <a:pt x="3788594" y="10209"/>
                  <a:pt x="3989832" y="0"/>
                </a:cubicBezTo>
                <a:cubicBezTo>
                  <a:pt x="4191070" y="-10209"/>
                  <a:pt x="4298279" y="39117"/>
                  <a:pt x="4400550" y="0"/>
                </a:cubicBezTo>
                <a:cubicBezTo>
                  <a:pt x="4502821" y="-39117"/>
                  <a:pt x="4762498" y="81304"/>
                  <a:pt x="5104638" y="0"/>
                </a:cubicBezTo>
                <a:cubicBezTo>
                  <a:pt x="5446778" y="-81304"/>
                  <a:pt x="5698139" y="7775"/>
                  <a:pt x="5867400" y="0"/>
                </a:cubicBezTo>
                <a:cubicBezTo>
                  <a:pt x="5900436" y="105800"/>
                  <a:pt x="5830831" y="245279"/>
                  <a:pt x="5867400" y="376103"/>
                </a:cubicBezTo>
                <a:cubicBezTo>
                  <a:pt x="5903969" y="506927"/>
                  <a:pt x="5843602" y="686834"/>
                  <a:pt x="5867400" y="800219"/>
                </a:cubicBezTo>
                <a:cubicBezTo>
                  <a:pt x="5598632" y="810628"/>
                  <a:pt x="5411235" y="795750"/>
                  <a:pt x="5163312" y="800219"/>
                </a:cubicBezTo>
                <a:cubicBezTo>
                  <a:pt x="4915389" y="804688"/>
                  <a:pt x="4884461" y="776542"/>
                  <a:pt x="4752594" y="800219"/>
                </a:cubicBezTo>
                <a:cubicBezTo>
                  <a:pt x="4620727" y="823896"/>
                  <a:pt x="4496895" y="769732"/>
                  <a:pt x="4283202" y="800219"/>
                </a:cubicBezTo>
                <a:cubicBezTo>
                  <a:pt x="4069509" y="830706"/>
                  <a:pt x="3932736" y="746161"/>
                  <a:pt x="3755136" y="800219"/>
                </a:cubicBezTo>
                <a:cubicBezTo>
                  <a:pt x="3577536" y="854277"/>
                  <a:pt x="3459315" y="745284"/>
                  <a:pt x="3168396" y="800219"/>
                </a:cubicBezTo>
                <a:cubicBezTo>
                  <a:pt x="2877477" y="855154"/>
                  <a:pt x="2900783" y="750312"/>
                  <a:pt x="2699004" y="800219"/>
                </a:cubicBezTo>
                <a:cubicBezTo>
                  <a:pt x="2497225" y="850126"/>
                  <a:pt x="2357575" y="789504"/>
                  <a:pt x="2229612" y="800219"/>
                </a:cubicBezTo>
                <a:cubicBezTo>
                  <a:pt x="2101649" y="810934"/>
                  <a:pt x="1933932" y="745617"/>
                  <a:pt x="1760220" y="800219"/>
                </a:cubicBezTo>
                <a:cubicBezTo>
                  <a:pt x="1586508" y="854821"/>
                  <a:pt x="1473841" y="772776"/>
                  <a:pt x="1349502" y="800219"/>
                </a:cubicBezTo>
                <a:cubicBezTo>
                  <a:pt x="1225163" y="827662"/>
                  <a:pt x="991754" y="745990"/>
                  <a:pt x="762762" y="800219"/>
                </a:cubicBezTo>
                <a:cubicBezTo>
                  <a:pt x="533770" y="854448"/>
                  <a:pt x="321855" y="769890"/>
                  <a:pt x="0" y="800219"/>
                </a:cubicBezTo>
                <a:cubicBezTo>
                  <a:pt x="-39242" y="672452"/>
                  <a:pt x="12555" y="507610"/>
                  <a:pt x="0" y="384105"/>
                </a:cubicBezTo>
                <a:cubicBezTo>
                  <a:pt x="-12555" y="260600"/>
                  <a:pt x="33761" y="182997"/>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xưa</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c</a:t>
            </a:r>
            <a:r>
              <a:rPr lang="vi-VN"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on người chưa biết làm nhà, phải sống trong hốc cây, hang đá, rất khổ cực.</a:t>
            </a:r>
          </a:p>
        </p:txBody>
      </p:sp>
      <p:sp>
        <p:nvSpPr>
          <p:cNvPr id="9" name="TextBox 8">
            <a:extLst>
              <a:ext uri="{FF2B5EF4-FFF2-40B4-BE49-F238E27FC236}">
                <a16:creationId xmlns="" xmlns:a16="http://schemas.microsoft.com/office/drawing/2014/main" id="{8125E616-A7A4-85CF-D84A-B8BDB4CD710A}"/>
              </a:ext>
            </a:extLst>
          </p:cNvPr>
          <p:cNvSpPr txBox="1"/>
          <p:nvPr/>
        </p:nvSpPr>
        <p:spPr>
          <a:xfrm>
            <a:off x="-10510" y="6257835"/>
            <a:ext cx="6096000" cy="446276"/>
          </a:xfrm>
          <a:custGeom>
            <a:avLst/>
            <a:gdLst>
              <a:gd name="connsiteX0" fmla="*/ 0 w 6096000"/>
              <a:gd name="connsiteY0" fmla="*/ 0 h 446276"/>
              <a:gd name="connsiteX1" fmla="*/ 493222 w 6096000"/>
              <a:gd name="connsiteY1" fmla="*/ 0 h 446276"/>
              <a:gd name="connsiteX2" fmla="*/ 1169324 w 6096000"/>
              <a:gd name="connsiteY2" fmla="*/ 0 h 446276"/>
              <a:gd name="connsiteX3" fmla="*/ 1540625 w 6096000"/>
              <a:gd name="connsiteY3" fmla="*/ 0 h 446276"/>
              <a:gd name="connsiteX4" fmla="*/ 2033847 w 6096000"/>
              <a:gd name="connsiteY4" fmla="*/ 0 h 446276"/>
              <a:gd name="connsiteX5" fmla="*/ 2648989 w 6096000"/>
              <a:gd name="connsiteY5" fmla="*/ 0 h 446276"/>
              <a:gd name="connsiteX6" fmla="*/ 3325091 w 6096000"/>
              <a:gd name="connsiteY6" fmla="*/ 0 h 446276"/>
              <a:gd name="connsiteX7" fmla="*/ 3757353 w 6096000"/>
              <a:gd name="connsiteY7" fmla="*/ 0 h 446276"/>
              <a:gd name="connsiteX8" fmla="*/ 4433455 w 6096000"/>
              <a:gd name="connsiteY8" fmla="*/ 0 h 446276"/>
              <a:gd name="connsiteX9" fmla="*/ 5109556 w 6096000"/>
              <a:gd name="connsiteY9" fmla="*/ 0 h 446276"/>
              <a:gd name="connsiteX10" fmla="*/ 5480858 w 6096000"/>
              <a:gd name="connsiteY10" fmla="*/ 0 h 446276"/>
              <a:gd name="connsiteX11" fmla="*/ 6096000 w 6096000"/>
              <a:gd name="connsiteY11" fmla="*/ 0 h 446276"/>
              <a:gd name="connsiteX12" fmla="*/ 6096000 w 6096000"/>
              <a:gd name="connsiteY12" fmla="*/ 446276 h 446276"/>
              <a:gd name="connsiteX13" fmla="*/ 5541818 w 6096000"/>
              <a:gd name="connsiteY13" fmla="*/ 446276 h 446276"/>
              <a:gd name="connsiteX14" fmla="*/ 5048596 w 6096000"/>
              <a:gd name="connsiteY14" fmla="*/ 446276 h 446276"/>
              <a:gd name="connsiteX15" fmla="*/ 4616335 w 6096000"/>
              <a:gd name="connsiteY15" fmla="*/ 446276 h 446276"/>
              <a:gd name="connsiteX16" fmla="*/ 4245033 w 6096000"/>
              <a:gd name="connsiteY16" fmla="*/ 446276 h 446276"/>
              <a:gd name="connsiteX17" fmla="*/ 3690851 w 6096000"/>
              <a:gd name="connsiteY17" fmla="*/ 446276 h 446276"/>
              <a:gd name="connsiteX18" fmla="*/ 3075709 w 6096000"/>
              <a:gd name="connsiteY18" fmla="*/ 446276 h 446276"/>
              <a:gd name="connsiteX19" fmla="*/ 2399607 w 6096000"/>
              <a:gd name="connsiteY19" fmla="*/ 446276 h 446276"/>
              <a:gd name="connsiteX20" fmla="*/ 1845425 w 6096000"/>
              <a:gd name="connsiteY20" fmla="*/ 446276 h 446276"/>
              <a:gd name="connsiteX21" fmla="*/ 1352204 w 6096000"/>
              <a:gd name="connsiteY21" fmla="*/ 446276 h 446276"/>
              <a:gd name="connsiteX22" fmla="*/ 919942 w 6096000"/>
              <a:gd name="connsiteY22" fmla="*/ 446276 h 446276"/>
              <a:gd name="connsiteX23" fmla="*/ 548640 w 6096000"/>
              <a:gd name="connsiteY23" fmla="*/ 446276 h 446276"/>
              <a:gd name="connsiteX24" fmla="*/ 0 w 6096000"/>
              <a:gd name="connsiteY24" fmla="*/ 446276 h 446276"/>
              <a:gd name="connsiteX25" fmla="*/ 0 w 6096000"/>
              <a:gd name="connsiteY25" fmla="*/ 0 h 4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446276" fill="none" extrusionOk="0">
                <a:moveTo>
                  <a:pt x="0" y="0"/>
                </a:moveTo>
                <a:cubicBezTo>
                  <a:pt x="162366" y="-53048"/>
                  <a:pt x="325989" y="1396"/>
                  <a:pt x="493222" y="0"/>
                </a:cubicBezTo>
                <a:cubicBezTo>
                  <a:pt x="660455" y="-1396"/>
                  <a:pt x="932710" y="78775"/>
                  <a:pt x="1169324" y="0"/>
                </a:cubicBezTo>
                <a:cubicBezTo>
                  <a:pt x="1405938" y="-78775"/>
                  <a:pt x="1424707" y="11129"/>
                  <a:pt x="1540625" y="0"/>
                </a:cubicBezTo>
                <a:cubicBezTo>
                  <a:pt x="1656543" y="-11129"/>
                  <a:pt x="1872226" y="38064"/>
                  <a:pt x="2033847" y="0"/>
                </a:cubicBezTo>
                <a:cubicBezTo>
                  <a:pt x="2195468" y="-38064"/>
                  <a:pt x="2501447" y="32785"/>
                  <a:pt x="2648989" y="0"/>
                </a:cubicBezTo>
                <a:cubicBezTo>
                  <a:pt x="2796531" y="-32785"/>
                  <a:pt x="3087811" y="32488"/>
                  <a:pt x="3325091" y="0"/>
                </a:cubicBezTo>
                <a:cubicBezTo>
                  <a:pt x="3562371" y="-32488"/>
                  <a:pt x="3669137" y="38533"/>
                  <a:pt x="3757353" y="0"/>
                </a:cubicBezTo>
                <a:cubicBezTo>
                  <a:pt x="3845569" y="-38533"/>
                  <a:pt x="4235470" y="56445"/>
                  <a:pt x="4433455" y="0"/>
                </a:cubicBezTo>
                <a:cubicBezTo>
                  <a:pt x="4631440" y="-56445"/>
                  <a:pt x="4869761" y="29958"/>
                  <a:pt x="5109556" y="0"/>
                </a:cubicBezTo>
                <a:cubicBezTo>
                  <a:pt x="5349351" y="-29958"/>
                  <a:pt x="5358219" y="28328"/>
                  <a:pt x="5480858" y="0"/>
                </a:cubicBezTo>
                <a:cubicBezTo>
                  <a:pt x="5603497" y="-28328"/>
                  <a:pt x="5842488" y="32804"/>
                  <a:pt x="6096000" y="0"/>
                </a:cubicBezTo>
                <a:cubicBezTo>
                  <a:pt x="6113117" y="158623"/>
                  <a:pt x="6078082" y="302455"/>
                  <a:pt x="6096000" y="446276"/>
                </a:cubicBezTo>
                <a:cubicBezTo>
                  <a:pt x="5873853" y="482415"/>
                  <a:pt x="5708999" y="409750"/>
                  <a:pt x="5541818" y="446276"/>
                </a:cubicBezTo>
                <a:cubicBezTo>
                  <a:pt x="5374637" y="482802"/>
                  <a:pt x="5290257" y="415001"/>
                  <a:pt x="5048596" y="446276"/>
                </a:cubicBezTo>
                <a:cubicBezTo>
                  <a:pt x="4806935" y="477551"/>
                  <a:pt x="4752294" y="422440"/>
                  <a:pt x="4616335" y="446276"/>
                </a:cubicBezTo>
                <a:cubicBezTo>
                  <a:pt x="4480376" y="470112"/>
                  <a:pt x="4320286" y="410120"/>
                  <a:pt x="4245033" y="446276"/>
                </a:cubicBezTo>
                <a:cubicBezTo>
                  <a:pt x="4169780" y="482432"/>
                  <a:pt x="3924143" y="392262"/>
                  <a:pt x="3690851" y="446276"/>
                </a:cubicBezTo>
                <a:cubicBezTo>
                  <a:pt x="3457559" y="500290"/>
                  <a:pt x="3341201" y="384735"/>
                  <a:pt x="3075709" y="446276"/>
                </a:cubicBezTo>
                <a:cubicBezTo>
                  <a:pt x="2810217" y="507817"/>
                  <a:pt x="2722543" y="429347"/>
                  <a:pt x="2399607" y="446276"/>
                </a:cubicBezTo>
                <a:cubicBezTo>
                  <a:pt x="2076671" y="463205"/>
                  <a:pt x="2078391" y="443066"/>
                  <a:pt x="1845425" y="446276"/>
                </a:cubicBezTo>
                <a:cubicBezTo>
                  <a:pt x="1612459" y="449486"/>
                  <a:pt x="1506908" y="425584"/>
                  <a:pt x="1352204" y="446276"/>
                </a:cubicBezTo>
                <a:cubicBezTo>
                  <a:pt x="1197500" y="466968"/>
                  <a:pt x="1080687" y="406313"/>
                  <a:pt x="919942" y="446276"/>
                </a:cubicBezTo>
                <a:cubicBezTo>
                  <a:pt x="759197" y="486239"/>
                  <a:pt x="636674" y="433239"/>
                  <a:pt x="548640" y="446276"/>
                </a:cubicBezTo>
                <a:cubicBezTo>
                  <a:pt x="460606" y="459313"/>
                  <a:pt x="189184" y="436597"/>
                  <a:pt x="0" y="446276"/>
                </a:cubicBezTo>
                <a:cubicBezTo>
                  <a:pt x="-7573" y="292945"/>
                  <a:pt x="44202" y="182382"/>
                  <a:pt x="0" y="0"/>
                </a:cubicBezTo>
                <a:close/>
              </a:path>
              <a:path w="6096000" h="446276" stroke="0" extrusionOk="0">
                <a:moveTo>
                  <a:pt x="0" y="0"/>
                </a:moveTo>
                <a:cubicBezTo>
                  <a:pt x="191848" y="-24395"/>
                  <a:pt x="251356" y="47548"/>
                  <a:pt x="432262" y="0"/>
                </a:cubicBezTo>
                <a:cubicBezTo>
                  <a:pt x="613168" y="-47548"/>
                  <a:pt x="665677" y="31800"/>
                  <a:pt x="803564" y="0"/>
                </a:cubicBezTo>
                <a:cubicBezTo>
                  <a:pt x="941451" y="-31800"/>
                  <a:pt x="1226580" y="58262"/>
                  <a:pt x="1479665" y="0"/>
                </a:cubicBezTo>
                <a:cubicBezTo>
                  <a:pt x="1732750" y="-58262"/>
                  <a:pt x="1867241" y="55793"/>
                  <a:pt x="2033847" y="0"/>
                </a:cubicBezTo>
                <a:cubicBezTo>
                  <a:pt x="2200453" y="-55793"/>
                  <a:pt x="2285859" y="35323"/>
                  <a:pt x="2466109" y="0"/>
                </a:cubicBezTo>
                <a:cubicBezTo>
                  <a:pt x="2646359" y="-35323"/>
                  <a:pt x="2702586" y="43129"/>
                  <a:pt x="2898371" y="0"/>
                </a:cubicBezTo>
                <a:cubicBezTo>
                  <a:pt x="3094156" y="-43129"/>
                  <a:pt x="3105787" y="28022"/>
                  <a:pt x="3269673" y="0"/>
                </a:cubicBezTo>
                <a:cubicBezTo>
                  <a:pt x="3433559" y="-28022"/>
                  <a:pt x="3575247" y="5162"/>
                  <a:pt x="3701935" y="0"/>
                </a:cubicBezTo>
                <a:cubicBezTo>
                  <a:pt x="3828623" y="-5162"/>
                  <a:pt x="3889568" y="35566"/>
                  <a:pt x="4073236" y="0"/>
                </a:cubicBezTo>
                <a:cubicBezTo>
                  <a:pt x="4256904" y="-35566"/>
                  <a:pt x="4572962" y="56677"/>
                  <a:pt x="4749338" y="0"/>
                </a:cubicBezTo>
                <a:cubicBezTo>
                  <a:pt x="4925714" y="-56677"/>
                  <a:pt x="5011329" y="45908"/>
                  <a:pt x="5242560" y="0"/>
                </a:cubicBezTo>
                <a:cubicBezTo>
                  <a:pt x="5473791" y="-45908"/>
                  <a:pt x="5454498" y="21641"/>
                  <a:pt x="5613862" y="0"/>
                </a:cubicBezTo>
                <a:cubicBezTo>
                  <a:pt x="5773226" y="-21641"/>
                  <a:pt x="5976645" y="50418"/>
                  <a:pt x="6096000" y="0"/>
                </a:cubicBezTo>
                <a:cubicBezTo>
                  <a:pt x="6122373" y="198709"/>
                  <a:pt x="6082952" y="307895"/>
                  <a:pt x="6096000" y="446276"/>
                </a:cubicBezTo>
                <a:cubicBezTo>
                  <a:pt x="5912032" y="473435"/>
                  <a:pt x="5787697" y="397171"/>
                  <a:pt x="5663738" y="446276"/>
                </a:cubicBezTo>
                <a:cubicBezTo>
                  <a:pt x="5539779" y="495381"/>
                  <a:pt x="5433812" y="406898"/>
                  <a:pt x="5231476" y="446276"/>
                </a:cubicBezTo>
                <a:cubicBezTo>
                  <a:pt x="5029140" y="485654"/>
                  <a:pt x="4851217" y="405449"/>
                  <a:pt x="4738255" y="446276"/>
                </a:cubicBezTo>
                <a:cubicBezTo>
                  <a:pt x="4625293" y="487103"/>
                  <a:pt x="4309987" y="433293"/>
                  <a:pt x="4184073" y="446276"/>
                </a:cubicBezTo>
                <a:cubicBezTo>
                  <a:pt x="4058159" y="459259"/>
                  <a:pt x="3864830" y="445540"/>
                  <a:pt x="3751811" y="446276"/>
                </a:cubicBezTo>
                <a:cubicBezTo>
                  <a:pt x="3638792" y="447012"/>
                  <a:pt x="3407005" y="408330"/>
                  <a:pt x="3319549" y="446276"/>
                </a:cubicBezTo>
                <a:cubicBezTo>
                  <a:pt x="3232093" y="484222"/>
                  <a:pt x="2988734" y="413377"/>
                  <a:pt x="2887287" y="446276"/>
                </a:cubicBezTo>
                <a:cubicBezTo>
                  <a:pt x="2785840" y="479175"/>
                  <a:pt x="2628065" y="444024"/>
                  <a:pt x="2515985" y="446276"/>
                </a:cubicBezTo>
                <a:cubicBezTo>
                  <a:pt x="2403905" y="448528"/>
                  <a:pt x="2221755" y="391858"/>
                  <a:pt x="1961804" y="446276"/>
                </a:cubicBezTo>
                <a:cubicBezTo>
                  <a:pt x="1701853" y="500694"/>
                  <a:pt x="1457682" y="390270"/>
                  <a:pt x="1285702" y="446276"/>
                </a:cubicBezTo>
                <a:cubicBezTo>
                  <a:pt x="1113722" y="502282"/>
                  <a:pt x="911728" y="408568"/>
                  <a:pt x="609600" y="446276"/>
                </a:cubicBezTo>
                <a:cubicBezTo>
                  <a:pt x="307472" y="483984"/>
                  <a:pt x="152944" y="385579"/>
                  <a:pt x="0" y="446276"/>
                </a:cubicBezTo>
                <a:cubicBezTo>
                  <a:pt x="-2267" y="273190"/>
                  <a:pt x="34039" y="213496"/>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dân</a:t>
            </a:r>
            <a:r>
              <a:rPr lang="vi-VN"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bản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đang</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sàn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đầu</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tiên</a:t>
            </a:r>
            <a:r>
              <a:rPr lang="en-US" sz="23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A8A9713C-BD63-90BC-F832-5E5001FAC241}"/>
              </a:ext>
            </a:extLst>
          </p:cNvPr>
          <p:cNvSpPr txBox="1"/>
          <p:nvPr/>
        </p:nvSpPr>
        <p:spPr>
          <a:xfrm>
            <a:off x="6151181" y="6214676"/>
            <a:ext cx="6096000" cy="477054"/>
          </a:xfrm>
          <a:custGeom>
            <a:avLst/>
            <a:gdLst>
              <a:gd name="connsiteX0" fmla="*/ 0 w 6096000"/>
              <a:gd name="connsiteY0" fmla="*/ 0 h 477054"/>
              <a:gd name="connsiteX1" fmla="*/ 493222 w 6096000"/>
              <a:gd name="connsiteY1" fmla="*/ 0 h 477054"/>
              <a:gd name="connsiteX2" fmla="*/ 1169324 w 6096000"/>
              <a:gd name="connsiteY2" fmla="*/ 0 h 477054"/>
              <a:gd name="connsiteX3" fmla="*/ 1540625 w 6096000"/>
              <a:gd name="connsiteY3" fmla="*/ 0 h 477054"/>
              <a:gd name="connsiteX4" fmla="*/ 2033847 w 6096000"/>
              <a:gd name="connsiteY4" fmla="*/ 0 h 477054"/>
              <a:gd name="connsiteX5" fmla="*/ 2648989 w 6096000"/>
              <a:gd name="connsiteY5" fmla="*/ 0 h 477054"/>
              <a:gd name="connsiteX6" fmla="*/ 3325091 w 6096000"/>
              <a:gd name="connsiteY6" fmla="*/ 0 h 477054"/>
              <a:gd name="connsiteX7" fmla="*/ 3757353 w 6096000"/>
              <a:gd name="connsiteY7" fmla="*/ 0 h 477054"/>
              <a:gd name="connsiteX8" fmla="*/ 4433455 w 6096000"/>
              <a:gd name="connsiteY8" fmla="*/ 0 h 477054"/>
              <a:gd name="connsiteX9" fmla="*/ 5109556 w 6096000"/>
              <a:gd name="connsiteY9" fmla="*/ 0 h 477054"/>
              <a:gd name="connsiteX10" fmla="*/ 5480858 w 6096000"/>
              <a:gd name="connsiteY10" fmla="*/ 0 h 477054"/>
              <a:gd name="connsiteX11" fmla="*/ 6096000 w 6096000"/>
              <a:gd name="connsiteY11" fmla="*/ 0 h 477054"/>
              <a:gd name="connsiteX12" fmla="*/ 6096000 w 6096000"/>
              <a:gd name="connsiteY12" fmla="*/ 477054 h 477054"/>
              <a:gd name="connsiteX13" fmla="*/ 5541818 w 6096000"/>
              <a:gd name="connsiteY13" fmla="*/ 477054 h 477054"/>
              <a:gd name="connsiteX14" fmla="*/ 5048596 w 6096000"/>
              <a:gd name="connsiteY14" fmla="*/ 477054 h 477054"/>
              <a:gd name="connsiteX15" fmla="*/ 4616335 w 6096000"/>
              <a:gd name="connsiteY15" fmla="*/ 477054 h 477054"/>
              <a:gd name="connsiteX16" fmla="*/ 4245033 w 6096000"/>
              <a:gd name="connsiteY16" fmla="*/ 477054 h 477054"/>
              <a:gd name="connsiteX17" fmla="*/ 3690851 w 6096000"/>
              <a:gd name="connsiteY17" fmla="*/ 477054 h 477054"/>
              <a:gd name="connsiteX18" fmla="*/ 3075709 w 6096000"/>
              <a:gd name="connsiteY18" fmla="*/ 477054 h 477054"/>
              <a:gd name="connsiteX19" fmla="*/ 2399607 w 6096000"/>
              <a:gd name="connsiteY19" fmla="*/ 477054 h 477054"/>
              <a:gd name="connsiteX20" fmla="*/ 1845425 w 6096000"/>
              <a:gd name="connsiteY20" fmla="*/ 477054 h 477054"/>
              <a:gd name="connsiteX21" fmla="*/ 1352204 w 6096000"/>
              <a:gd name="connsiteY21" fmla="*/ 477054 h 477054"/>
              <a:gd name="connsiteX22" fmla="*/ 919942 w 6096000"/>
              <a:gd name="connsiteY22" fmla="*/ 477054 h 477054"/>
              <a:gd name="connsiteX23" fmla="*/ 548640 w 6096000"/>
              <a:gd name="connsiteY23" fmla="*/ 477054 h 477054"/>
              <a:gd name="connsiteX24" fmla="*/ 0 w 6096000"/>
              <a:gd name="connsiteY24" fmla="*/ 477054 h 477054"/>
              <a:gd name="connsiteX25" fmla="*/ 0 w 6096000"/>
              <a:gd name="connsiteY25" fmla="*/ 0 h 4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477054" fill="none" extrusionOk="0">
                <a:moveTo>
                  <a:pt x="0" y="0"/>
                </a:moveTo>
                <a:cubicBezTo>
                  <a:pt x="162366" y="-53048"/>
                  <a:pt x="325989" y="1396"/>
                  <a:pt x="493222" y="0"/>
                </a:cubicBezTo>
                <a:cubicBezTo>
                  <a:pt x="660455" y="-1396"/>
                  <a:pt x="932710" y="78775"/>
                  <a:pt x="1169324" y="0"/>
                </a:cubicBezTo>
                <a:cubicBezTo>
                  <a:pt x="1405938" y="-78775"/>
                  <a:pt x="1424707" y="11129"/>
                  <a:pt x="1540625" y="0"/>
                </a:cubicBezTo>
                <a:cubicBezTo>
                  <a:pt x="1656543" y="-11129"/>
                  <a:pt x="1872226" y="38064"/>
                  <a:pt x="2033847" y="0"/>
                </a:cubicBezTo>
                <a:cubicBezTo>
                  <a:pt x="2195468" y="-38064"/>
                  <a:pt x="2501447" y="32785"/>
                  <a:pt x="2648989" y="0"/>
                </a:cubicBezTo>
                <a:cubicBezTo>
                  <a:pt x="2796531" y="-32785"/>
                  <a:pt x="3087811" y="32488"/>
                  <a:pt x="3325091" y="0"/>
                </a:cubicBezTo>
                <a:cubicBezTo>
                  <a:pt x="3562371" y="-32488"/>
                  <a:pt x="3669137" y="38533"/>
                  <a:pt x="3757353" y="0"/>
                </a:cubicBezTo>
                <a:cubicBezTo>
                  <a:pt x="3845569" y="-38533"/>
                  <a:pt x="4235470" y="56445"/>
                  <a:pt x="4433455" y="0"/>
                </a:cubicBezTo>
                <a:cubicBezTo>
                  <a:pt x="4631440" y="-56445"/>
                  <a:pt x="4869761" y="29958"/>
                  <a:pt x="5109556" y="0"/>
                </a:cubicBezTo>
                <a:cubicBezTo>
                  <a:pt x="5349351" y="-29958"/>
                  <a:pt x="5358219" y="28328"/>
                  <a:pt x="5480858" y="0"/>
                </a:cubicBezTo>
                <a:cubicBezTo>
                  <a:pt x="5603497" y="-28328"/>
                  <a:pt x="5842488" y="32804"/>
                  <a:pt x="6096000" y="0"/>
                </a:cubicBezTo>
                <a:cubicBezTo>
                  <a:pt x="6118689" y="163755"/>
                  <a:pt x="6094967" y="359301"/>
                  <a:pt x="6096000" y="477054"/>
                </a:cubicBezTo>
                <a:cubicBezTo>
                  <a:pt x="5873853" y="513193"/>
                  <a:pt x="5708999" y="440528"/>
                  <a:pt x="5541818" y="477054"/>
                </a:cubicBezTo>
                <a:cubicBezTo>
                  <a:pt x="5374637" y="513580"/>
                  <a:pt x="5290257" y="445779"/>
                  <a:pt x="5048596" y="477054"/>
                </a:cubicBezTo>
                <a:cubicBezTo>
                  <a:pt x="4806935" y="508329"/>
                  <a:pt x="4752294" y="453218"/>
                  <a:pt x="4616335" y="477054"/>
                </a:cubicBezTo>
                <a:cubicBezTo>
                  <a:pt x="4480376" y="500890"/>
                  <a:pt x="4320286" y="440898"/>
                  <a:pt x="4245033" y="477054"/>
                </a:cubicBezTo>
                <a:cubicBezTo>
                  <a:pt x="4169780" y="513210"/>
                  <a:pt x="3924143" y="423040"/>
                  <a:pt x="3690851" y="477054"/>
                </a:cubicBezTo>
                <a:cubicBezTo>
                  <a:pt x="3457559" y="531068"/>
                  <a:pt x="3341201" y="415513"/>
                  <a:pt x="3075709" y="477054"/>
                </a:cubicBezTo>
                <a:cubicBezTo>
                  <a:pt x="2810217" y="538595"/>
                  <a:pt x="2722543" y="460125"/>
                  <a:pt x="2399607" y="477054"/>
                </a:cubicBezTo>
                <a:cubicBezTo>
                  <a:pt x="2076671" y="493983"/>
                  <a:pt x="2078391" y="473844"/>
                  <a:pt x="1845425" y="477054"/>
                </a:cubicBezTo>
                <a:cubicBezTo>
                  <a:pt x="1612459" y="480264"/>
                  <a:pt x="1506908" y="456362"/>
                  <a:pt x="1352204" y="477054"/>
                </a:cubicBezTo>
                <a:cubicBezTo>
                  <a:pt x="1197500" y="497746"/>
                  <a:pt x="1080687" y="437091"/>
                  <a:pt x="919942" y="477054"/>
                </a:cubicBezTo>
                <a:cubicBezTo>
                  <a:pt x="759197" y="517017"/>
                  <a:pt x="636674" y="464017"/>
                  <a:pt x="548640" y="477054"/>
                </a:cubicBezTo>
                <a:cubicBezTo>
                  <a:pt x="460606" y="490091"/>
                  <a:pt x="189184" y="467375"/>
                  <a:pt x="0" y="477054"/>
                </a:cubicBezTo>
                <a:cubicBezTo>
                  <a:pt x="-16884" y="294814"/>
                  <a:pt x="40222" y="124397"/>
                  <a:pt x="0" y="0"/>
                </a:cubicBezTo>
                <a:close/>
              </a:path>
              <a:path w="6096000" h="477054" stroke="0" extrusionOk="0">
                <a:moveTo>
                  <a:pt x="0" y="0"/>
                </a:moveTo>
                <a:cubicBezTo>
                  <a:pt x="191848" y="-24395"/>
                  <a:pt x="251356" y="47548"/>
                  <a:pt x="432262" y="0"/>
                </a:cubicBezTo>
                <a:cubicBezTo>
                  <a:pt x="613168" y="-47548"/>
                  <a:pt x="665677" y="31800"/>
                  <a:pt x="803564" y="0"/>
                </a:cubicBezTo>
                <a:cubicBezTo>
                  <a:pt x="941451" y="-31800"/>
                  <a:pt x="1226580" y="58262"/>
                  <a:pt x="1479665" y="0"/>
                </a:cubicBezTo>
                <a:cubicBezTo>
                  <a:pt x="1732750" y="-58262"/>
                  <a:pt x="1867241" y="55793"/>
                  <a:pt x="2033847" y="0"/>
                </a:cubicBezTo>
                <a:cubicBezTo>
                  <a:pt x="2200453" y="-55793"/>
                  <a:pt x="2285859" y="35323"/>
                  <a:pt x="2466109" y="0"/>
                </a:cubicBezTo>
                <a:cubicBezTo>
                  <a:pt x="2646359" y="-35323"/>
                  <a:pt x="2702586" y="43129"/>
                  <a:pt x="2898371" y="0"/>
                </a:cubicBezTo>
                <a:cubicBezTo>
                  <a:pt x="3094156" y="-43129"/>
                  <a:pt x="3105787" y="28022"/>
                  <a:pt x="3269673" y="0"/>
                </a:cubicBezTo>
                <a:cubicBezTo>
                  <a:pt x="3433559" y="-28022"/>
                  <a:pt x="3575247" y="5162"/>
                  <a:pt x="3701935" y="0"/>
                </a:cubicBezTo>
                <a:cubicBezTo>
                  <a:pt x="3828623" y="-5162"/>
                  <a:pt x="3889568" y="35566"/>
                  <a:pt x="4073236" y="0"/>
                </a:cubicBezTo>
                <a:cubicBezTo>
                  <a:pt x="4256904" y="-35566"/>
                  <a:pt x="4572962" y="56677"/>
                  <a:pt x="4749338" y="0"/>
                </a:cubicBezTo>
                <a:cubicBezTo>
                  <a:pt x="4925714" y="-56677"/>
                  <a:pt x="5011329" y="45908"/>
                  <a:pt x="5242560" y="0"/>
                </a:cubicBezTo>
                <a:cubicBezTo>
                  <a:pt x="5473791" y="-45908"/>
                  <a:pt x="5454498" y="21641"/>
                  <a:pt x="5613862" y="0"/>
                </a:cubicBezTo>
                <a:cubicBezTo>
                  <a:pt x="5773226" y="-21641"/>
                  <a:pt x="5976645" y="50418"/>
                  <a:pt x="6096000" y="0"/>
                </a:cubicBezTo>
                <a:cubicBezTo>
                  <a:pt x="6129760" y="125696"/>
                  <a:pt x="6082893" y="294773"/>
                  <a:pt x="6096000" y="477054"/>
                </a:cubicBezTo>
                <a:cubicBezTo>
                  <a:pt x="5912032" y="504213"/>
                  <a:pt x="5787697" y="427949"/>
                  <a:pt x="5663738" y="477054"/>
                </a:cubicBezTo>
                <a:cubicBezTo>
                  <a:pt x="5539779" y="526159"/>
                  <a:pt x="5433812" y="437676"/>
                  <a:pt x="5231476" y="477054"/>
                </a:cubicBezTo>
                <a:cubicBezTo>
                  <a:pt x="5029140" y="516432"/>
                  <a:pt x="4851217" y="436227"/>
                  <a:pt x="4738255" y="477054"/>
                </a:cubicBezTo>
                <a:cubicBezTo>
                  <a:pt x="4625293" y="517881"/>
                  <a:pt x="4309987" y="464071"/>
                  <a:pt x="4184073" y="477054"/>
                </a:cubicBezTo>
                <a:cubicBezTo>
                  <a:pt x="4058159" y="490037"/>
                  <a:pt x="3864830" y="476318"/>
                  <a:pt x="3751811" y="477054"/>
                </a:cubicBezTo>
                <a:cubicBezTo>
                  <a:pt x="3638792" y="477790"/>
                  <a:pt x="3407005" y="439108"/>
                  <a:pt x="3319549" y="477054"/>
                </a:cubicBezTo>
                <a:cubicBezTo>
                  <a:pt x="3232093" y="515000"/>
                  <a:pt x="2988734" y="444155"/>
                  <a:pt x="2887287" y="477054"/>
                </a:cubicBezTo>
                <a:cubicBezTo>
                  <a:pt x="2785840" y="509953"/>
                  <a:pt x="2628065" y="474802"/>
                  <a:pt x="2515985" y="477054"/>
                </a:cubicBezTo>
                <a:cubicBezTo>
                  <a:pt x="2403905" y="479306"/>
                  <a:pt x="2221755" y="422636"/>
                  <a:pt x="1961804" y="477054"/>
                </a:cubicBezTo>
                <a:cubicBezTo>
                  <a:pt x="1701853" y="531472"/>
                  <a:pt x="1457682" y="421048"/>
                  <a:pt x="1285702" y="477054"/>
                </a:cubicBezTo>
                <a:cubicBezTo>
                  <a:pt x="1113722" y="533060"/>
                  <a:pt x="911728" y="439346"/>
                  <a:pt x="609600" y="477054"/>
                </a:cubicBezTo>
                <a:cubicBezTo>
                  <a:pt x="307472" y="514762"/>
                  <a:pt x="152944" y="416357"/>
                  <a:pt x="0" y="477054"/>
                </a:cubicBezTo>
                <a:cubicBezTo>
                  <a:pt x="-33952" y="316393"/>
                  <a:pt x="54312" y="146348"/>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Mọi</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đều</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xây</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sàn</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1" i="0" u="none" strike="noStrike" kern="0" cap="none" spc="0" normalizeH="0" noProof="0" dirty="0" err="1">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2500" b="1" i="0" u="none" strike="noStrike" kern="0" cap="none" spc="0" normalizeH="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5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ở.</a:t>
            </a:r>
            <a:endParaRPr kumimoji="0" lang="en-US" sz="2500" b="1" i="0" u="none" strike="noStrike" kern="0" cap="none" spc="0" normalizeH="0" baseline="0" noProof="0" dirty="0">
              <a:ln>
                <a:noFill/>
              </a:ln>
              <a:solidFill>
                <a:srgbClr val="2C78C7">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04AFAC2F-F97A-202D-9A37-6EDCB052E1B4}"/>
              </a:ext>
            </a:extLst>
          </p:cNvPr>
          <p:cNvSpPr txBox="1"/>
          <p:nvPr/>
        </p:nvSpPr>
        <p:spPr>
          <a:xfrm>
            <a:off x="6080759" y="2712481"/>
            <a:ext cx="5867400" cy="892552"/>
          </a:xfrm>
          <a:custGeom>
            <a:avLst/>
            <a:gdLst>
              <a:gd name="connsiteX0" fmla="*/ 0 w 5867400"/>
              <a:gd name="connsiteY0" fmla="*/ 0 h 892552"/>
              <a:gd name="connsiteX1" fmla="*/ 645414 w 5867400"/>
              <a:gd name="connsiteY1" fmla="*/ 0 h 892552"/>
              <a:gd name="connsiteX2" fmla="*/ 1173480 w 5867400"/>
              <a:gd name="connsiteY2" fmla="*/ 0 h 892552"/>
              <a:gd name="connsiteX3" fmla="*/ 1877568 w 5867400"/>
              <a:gd name="connsiteY3" fmla="*/ 0 h 892552"/>
              <a:gd name="connsiteX4" fmla="*/ 2288286 w 5867400"/>
              <a:gd name="connsiteY4" fmla="*/ 0 h 892552"/>
              <a:gd name="connsiteX5" fmla="*/ 2816352 w 5867400"/>
              <a:gd name="connsiteY5" fmla="*/ 0 h 892552"/>
              <a:gd name="connsiteX6" fmla="*/ 3461766 w 5867400"/>
              <a:gd name="connsiteY6" fmla="*/ 0 h 892552"/>
              <a:gd name="connsiteX7" fmla="*/ 4165854 w 5867400"/>
              <a:gd name="connsiteY7" fmla="*/ 0 h 892552"/>
              <a:gd name="connsiteX8" fmla="*/ 4635246 w 5867400"/>
              <a:gd name="connsiteY8" fmla="*/ 0 h 892552"/>
              <a:gd name="connsiteX9" fmla="*/ 5339334 w 5867400"/>
              <a:gd name="connsiteY9" fmla="*/ 0 h 892552"/>
              <a:gd name="connsiteX10" fmla="*/ 5867400 w 5867400"/>
              <a:gd name="connsiteY10" fmla="*/ 0 h 892552"/>
              <a:gd name="connsiteX11" fmla="*/ 5867400 w 5867400"/>
              <a:gd name="connsiteY11" fmla="*/ 419499 h 892552"/>
              <a:gd name="connsiteX12" fmla="*/ 5867400 w 5867400"/>
              <a:gd name="connsiteY12" fmla="*/ 892552 h 892552"/>
              <a:gd name="connsiteX13" fmla="*/ 5221986 w 5867400"/>
              <a:gd name="connsiteY13" fmla="*/ 892552 h 892552"/>
              <a:gd name="connsiteX14" fmla="*/ 4576572 w 5867400"/>
              <a:gd name="connsiteY14" fmla="*/ 892552 h 892552"/>
              <a:gd name="connsiteX15" fmla="*/ 4048506 w 5867400"/>
              <a:gd name="connsiteY15" fmla="*/ 892552 h 892552"/>
              <a:gd name="connsiteX16" fmla="*/ 3579114 w 5867400"/>
              <a:gd name="connsiteY16" fmla="*/ 892552 h 892552"/>
              <a:gd name="connsiteX17" fmla="*/ 3168396 w 5867400"/>
              <a:gd name="connsiteY17" fmla="*/ 892552 h 892552"/>
              <a:gd name="connsiteX18" fmla="*/ 2581656 w 5867400"/>
              <a:gd name="connsiteY18" fmla="*/ 892552 h 892552"/>
              <a:gd name="connsiteX19" fmla="*/ 1936242 w 5867400"/>
              <a:gd name="connsiteY19" fmla="*/ 892552 h 892552"/>
              <a:gd name="connsiteX20" fmla="*/ 1232154 w 5867400"/>
              <a:gd name="connsiteY20" fmla="*/ 892552 h 892552"/>
              <a:gd name="connsiteX21" fmla="*/ 645414 w 5867400"/>
              <a:gd name="connsiteY21" fmla="*/ 892552 h 892552"/>
              <a:gd name="connsiteX22" fmla="*/ 0 w 5867400"/>
              <a:gd name="connsiteY22" fmla="*/ 892552 h 892552"/>
              <a:gd name="connsiteX23" fmla="*/ 0 w 5867400"/>
              <a:gd name="connsiteY23" fmla="*/ 464127 h 892552"/>
              <a:gd name="connsiteX24" fmla="*/ 0 w 5867400"/>
              <a:gd name="connsiteY24"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7400" h="892552" fill="none" extrusionOk="0">
                <a:moveTo>
                  <a:pt x="0" y="0"/>
                </a:moveTo>
                <a:cubicBezTo>
                  <a:pt x="184838" y="-15001"/>
                  <a:pt x="411762" y="68363"/>
                  <a:pt x="645414" y="0"/>
                </a:cubicBezTo>
                <a:cubicBezTo>
                  <a:pt x="879066" y="-68363"/>
                  <a:pt x="930283" y="63293"/>
                  <a:pt x="1173480" y="0"/>
                </a:cubicBezTo>
                <a:cubicBezTo>
                  <a:pt x="1416677" y="-63293"/>
                  <a:pt x="1627490" y="61703"/>
                  <a:pt x="1877568" y="0"/>
                </a:cubicBezTo>
                <a:cubicBezTo>
                  <a:pt x="2127646" y="-61703"/>
                  <a:pt x="2196556" y="32161"/>
                  <a:pt x="2288286" y="0"/>
                </a:cubicBezTo>
                <a:cubicBezTo>
                  <a:pt x="2380016" y="-32161"/>
                  <a:pt x="2557567" y="18039"/>
                  <a:pt x="2816352" y="0"/>
                </a:cubicBezTo>
                <a:cubicBezTo>
                  <a:pt x="3075137" y="-18039"/>
                  <a:pt x="3301260" y="6010"/>
                  <a:pt x="3461766" y="0"/>
                </a:cubicBezTo>
                <a:cubicBezTo>
                  <a:pt x="3622272" y="-6010"/>
                  <a:pt x="3986858" y="45358"/>
                  <a:pt x="4165854" y="0"/>
                </a:cubicBezTo>
                <a:cubicBezTo>
                  <a:pt x="4344850" y="-45358"/>
                  <a:pt x="4538077" y="35031"/>
                  <a:pt x="4635246" y="0"/>
                </a:cubicBezTo>
                <a:cubicBezTo>
                  <a:pt x="4732415" y="-35031"/>
                  <a:pt x="5027676" y="15572"/>
                  <a:pt x="5339334" y="0"/>
                </a:cubicBezTo>
                <a:cubicBezTo>
                  <a:pt x="5650992" y="-15572"/>
                  <a:pt x="5623866" y="49132"/>
                  <a:pt x="5867400" y="0"/>
                </a:cubicBezTo>
                <a:cubicBezTo>
                  <a:pt x="5895097" y="151161"/>
                  <a:pt x="5833902" y="332451"/>
                  <a:pt x="5867400" y="419499"/>
                </a:cubicBezTo>
                <a:cubicBezTo>
                  <a:pt x="5900898" y="506547"/>
                  <a:pt x="5831292" y="769310"/>
                  <a:pt x="5867400" y="892552"/>
                </a:cubicBezTo>
                <a:cubicBezTo>
                  <a:pt x="5643308" y="952025"/>
                  <a:pt x="5492316" y="880853"/>
                  <a:pt x="5221986" y="892552"/>
                </a:cubicBezTo>
                <a:cubicBezTo>
                  <a:pt x="4951656" y="904251"/>
                  <a:pt x="4759225" y="818751"/>
                  <a:pt x="4576572" y="892552"/>
                </a:cubicBezTo>
                <a:cubicBezTo>
                  <a:pt x="4393919" y="966353"/>
                  <a:pt x="4308190" y="868378"/>
                  <a:pt x="4048506" y="892552"/>
                </a:cubicBezTo>
                <a:cubicBezTo>
                  <a:pt x="3788822" y="916726"/>
                  <a:pt x="3706185" y="849382"/>
                  <a:pt x="3579114" y="892552"/>
                </a:cubicBezTo>
                <a:cubicBezTo>
                  <a:pt x="3452043" y="935722"/>
                  <a:pt x="3369093" y="858944"/>
                  <a:pt x="3168396" y="892552"/>
                </a:cubicBezTo>
                <a:cubicBezTo>
                  <a:pt x="2967699" y="926160"/>
                  <a:pt x="2836520" y="863902"/>
                  <a:pt x="2581656" y="892552"/>
                </a:cubicBezTo>
                <a:cubicBezTo>
                  <a:pt x="2326792" y="921202"/>
                  <a:pt x="2068676" y="882594"/>
                  <a:pt x="1936242" y="892552"/>
                </a:cubicBezTo>
                <a:cubicBezTo>
                  <a:pt x="1803808" y="902510"/>
                  <a:pt x="1391256" y="827494"/>
                  <a:pt x="1232154" y="892552"/>
                </a:cubicBezTo>
                <a:cubicBezTo>
                  <a:pt x="1073052" y="957610"/>
                  <a:pt x="896502" y="856337"/>
                  <a:pt x="645414" y="892552"/>
                </a:cubicBezTo>
                <a:cubicBezTo>
                  <a:pt x="394326" y="928767"/>
                  <a:pt x="286050" y="853344"/>
                  <a:pt x="0" y="892552"/>
                </a:cubicBezTo>
                <a:cubicBezTo>
                  <a:pt x="-28857" y="727273"/>
                  <a:pt x="21131" y="644841"/>
                  <a:pt x="0" y="464127"/>
                </a:cubicBezTo>
                <a:cubicBezTo>
                  <a:pt x="-21131" y="283413"/>
                  <a:pt x="7549" y="212016"/>
                  <a:pt x="0" y="0"/>
                </a:cubicBezTo>
                <a:close/>
              </a:path>
              <a:path w="5867400" h="892552" stroke="0" extrusionOk="0">
                <a:moveTo>
                  <a:pt x="0" y="0"/>
                </a:moveTo>
                <a:cubicBezTo>
                  <a:pt x="120403" y="-4824"/>
                  <a:pt x="249697" y="15044"/>
                  <a:pt x="469392" y="0"/>
                </a:cubicBezTo>
                <a:cubicBezTo>
                  <a:pt x="689087" y="-15044"/>
                  <a:pt x="721810" y="23338"/>
                  <a:pt x="880110" y="0"/>
                </a:cubicBezTo>
                <a:cubicBezTo>
                  <a:pt x="1038410" y="-23338"/>
                  <a:pt x="1290591" y="80510"/>
                  <a:pt x="1584198" y="0"/>
                </a:cubicBezTo>
                <a:cubicBezTo>
                  <a:pt x="1877805" y="-80510"/>
                  <a:pt x="1901917" y="66158"/>
                  <a:pt x="2170938" y="0"/>
                </a:cubicBezTo>
                <a:cubicBezTo>
                  <a:pt x="2439959" y="-66158"/>
                  <a:pt x="2440454" y="35545"/>
                  <a:pt x="2640330" y="0"/>
                </a:cubicBezTo>
                <a:cubicBezTo>
                  <a:pt x="2840206" y="-35545"/>
                  <a:pt x="2907882" y="24574"/>
                  <a:pt x="3109722" y="0"/>
                </a:cubicBezTo>
                <a:cubicBezTo>
                  <a:pt x="3311562" y="-24574"/>
                  <a:pt x="3345485" y="24942"/>
                  <a:pt x="3520440" y="0"/>
                </a:cubicBezTo>
                <a:cubicBezTo>
                  <a:pt x="3695395" y="-24942"/>
                  <a:pt x="3788594" y="10209"/>
                  <a:pt x="3989832" y="0"/>
                </a:cubicBezTo>
                <a:cubicBezTo>
                  <a:pt x="4191070" y="-10209"/>
                  <a:pt x="4298279" y="39117"/>
                  <a:pt x="4400550" y="0"/>
                </a:cubicBezTo>
                <a:cubicBezTo>
                  <a:pt x="4502821" y="-39117"/>
                  <a:pt x="4762498" y="81304"/>
                  <a:pt x="5104638" y="0"/>
                </a:cubicBezTo>
                <a:cubicBezTo>
                  <a:pt x="5446778" y="-81304"/>
                  <a:pt x="5698139" y="7775"/>
                  <a:pt x="5867400" y="0"/>
                </a:cubicBezTo>
                <a:cubicBezTo>
                  <a:pt x="5896074" y="143608"/>
                  <a:pt x="5863006" y="238017"/>
                  <a:pt x="5867400" y="419499"/>
                </a:cubicBezTo>
                <a:cubicBezTo>
                  <a:pt x="5871794" y="600981"/>
                  <a:pt x="5850752" y="773840"/>
                  <a:pt x="5867400" y="892552"/>
                </a:cubicBezTo>
                <a:cubicBezTo>
                  <a:pt x="5598632" y="902961"/>
                  <a:pt x="5411235" y="888083"/>
                  <a:pt x="5163312" y="892552"/>
                </a:cubicBezTo>
                <a:cubicBezTo>
                  <a:pt x="4915389" y="897021"/>
                  <a:pt x="4884461" y="868875"/>
                  <a:pt x="4752594" y="892552"/>
                </a:cubicBezTo>
                <a:cubicBezTo>
                  <a:pt x="4620727" y="916229"/>
                  <a:pt x="4496895" y="862065"/>
                  <a:pt x="4283202" y="892552"/>
                </a:cubicBezTo>
                <a:cubicBezTo>
                  <a:pt x="4069509" y="923039"/>
                  <a:pt x="3932736" y="838494"/>
                  <a:pt x="3755136" y="892552"/>
                </a:cubicBezTo>
                <a:cubicBezTo>
                  <a:pt x="3577536" y="946610"/>
                  <a:pt x="3459315" y="837617"/>
                  <a:pt x="3168396" y="892552"/>
                </a:cubicBezTo>
                <a:cubicBezTo>
                  <a:pt x="2877477" y="947487"/>
                  <a:pt x="2900783" y="842645"/>
                  <a:pt x="2699004" y="892552"/>
                </a:cubicBezTo>
                <a:cubicBezTo>
                  <a:pt x="2497225" y="942459"/>
                  <a:pt x="2357575" y="881837"/>
                  <a:pt x="2229612" y="892552"/>
                </a:cubicBezTo>
                <a:cubicBezTo>
                  <a:pt x="2101649" y="903267"/>
                  <a:pt x="1933932" y="837950"/>
                  <a:pt x="1760220" y="892552"/>
                </a:cubicBezTo>
                <a:cubicBezTo>
                  <a:pt x="1586508" y="947154"/>
                  <a:pt x="1473841" y="865109"/>
                  <a:pt x="1349502" y="892552"/>
                </a:cubicBezTo>
                <a:cubicBezTo>
                  <a:pt x="1225163" y="919995"/>
                  <a:pt x="991754" y="838323"/>
                  <a:pt x="762762" y="892552"/>
                </a:cubicBezTo>
                <a:cubicBezTo>
                  <a:pt x="533770" y="946781"/>
                  <a:pt x="321855" y="862223"/>
                  <a:pt x="0" y="892552"/>
                </a:cubicBezTo>
                <a:cubicBezTo>
                  <a:pt x="-42657" y="704953"/>
                  <a:pt x="55156" y="637150"/>
                  <a:pt x="0" y="428425"/>
                </a:cubicBezTo>
                <a:cubicBezTo>
                  <a:pt x="-55156" y="219700"/>
                  <a:pt x="1638" y="142818"/>
                  <a:pt x="0" y="0"/>
                </a:cubicBezTo>
                <a:close/>
              </a:path>
            </a:pathLst>
          </a:custGeom>
          <a:solidFill>
            <a:srgbClr val="2C78C7">
              <a:lumMod val="20000"/>
              <a:lumOff val="80000"/>
            </a:srgbClr>
          </a:solidFill>
          <a:ln>
            <a:solidFill>
              <a:srgbClr val="44546A">
                <a:lumMod val="50000"/>
              </a:srgbClr>
            </a:solidFill>
            <a:extLst>
              <a:ext uri="{C807C97D-BFC1-408E-A445-0C87EB9F89A2}">
                <ask:lineSketchStyleProps xmln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lão</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nói</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chú</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Rùa</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Chú</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Rùa</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chỉ</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4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sàn</a:t>
            </a:r>
            <a:r>
              <a:rPr lang="en-US" sz="28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kern="0" dirty="0">
              <a:solidFill>
                <a:srgbClr val="2C78C7">
                  <a:lumMod val="50000"/>
                </a:srgb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Oval 13">
            <a:extLst>
              <a:ext uri="{FF2B5EF4-FFF2-40B4-BE49-F238E27FC236}">
                <a16:creationId xmlns="" xmlns:a16="http://schemas.microsoft.com/office/drawing/2014/main" id="{FB4B5F90-D25B-D1EF-BB36-A7912599265B}"/>
              </a:ext>
            </a:extLst>
          </p:cNvPr>
          <p:cNvSpPr/>
          <p:nvPr/>
        </p:nvSpPr>
        <p:spPr>
          <a:xfrm>
            <a:off x="6705600" y="228600"/>
            <a:ext cx="304800" cy="3472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 xmlns:a16="http://schemas.microsoft.com/office/drawing/2014/main" id="{CA88F3CD-E9B3-4A71-B359-338BDBB39108}"/>
              </a:ext>
            </a:extLst>
          </p:cNvPr>
          <p:cNvSpPr/>
          <p:nvPr/>
        </p:nvSpPr>
        <p:spPr>
          <a:xfrm>
            <a:off x="6308057" y="3868634"/>
            <a:ext cx="304800" cy="34727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pic>
        <p:nvPicPr>
          <p:cNvPr id="18" name="202510092210.tranh1.chậm">
            <a:hlinkClick r:id="" action="ppaction://media"/>
            <a:extLst>
              <a:ext uri="{FF2B5EF4-FFF2-40B4-BE49-F238E27FC236}">
                <a16:creationId xmlns="" xmlns:a16="http://schemas.microsoft.com/office/drawing/2014/main" id="{9DAC956F-C0B5-EFA2-0D59-6C17C66256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76200" y="0"/>
            <a:ext cx="6227381" cy="2635595"/>
          </a:xfrm>
        </p:spPr>
      </p:pic>
      <p:pic>
        <p:nvPicPr>
          <p:cNvPr id="19" name="202510092210.tranh2.chậm">
            <a:hlinkClick r:id="" action="ppaction://media"/>
            <a:extLst>
              <a:ext uri="{FF2B5EF4-FFF2-40B4-BE49-F238E27FC236}">
                <a16:creationId xmlns="" xmlns:a16="http://schemas.microsoft.com/office/drawing/2014/main" id="{1932265F-0218-DA00-0E7C-3C896B35FFE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151180" y="-356090"/>
            <a:ext cx="5943601" cy="3068571"/>
          </a:xfrm>
          <a:prstGeom prst="rect">
            <a:avLst/>
          </a:prstGeom>
        </p:spPr>
      </p:pic>
      <p:pic>
        <p:nvPicPr>
          <p:cNvPr id="20" name="202510092210.anh3.chậm">
            <a:hlinkClick r:id="" action="ppaction://media"/>
            <a:extLst>
              <a:ext uri="{FF2B5EF4-FFF2-40B4-BE49-F238E27FC236}">
                <a16:creationId xmlns="" xmlns:a16="http://schemas.microsoft.com/office/drawing/2014/main" id="{970DBC02-8597-2DFC-AA0B-D10A497DA133}"/>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6862" y="3528147"/>
            <a:ext cx="5912517" cy="2695718"/>
          </a:xfrm>
          <a:prstGeom prst="rect">
            <a:avLst/>
          </a:prstGeom>
        </p:spPr>
      </p:pic>
      <p:pic>
        <p:nvPicPr>
          <p:cNvPr id="21" name="202510092210.tranh4.chậm">
            <a:hlinkClick r:id="" action="ppaction://media"/>
            <a:extLst>
              <a:ext uri="{FF2B5EF4-FFF2-40B4-BE49-F238E27FC236}">
                <a16:creationId xmlns="" xmlns:a16="http://schemas.microsoft.com/office/drawing/2014/main" id="{0136D4D9-E74A-C2E6-1740-25A184B101F4}"/>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5949379" y="3518958"/>
            <a:ext cx="6145402" cy="2695718"/>
          </a:xfrm>
          <a:prstGeom prst="rect">
            <a:avLst/>
          </a:prstGeom>
        </p:spPr>
      </p:pic>
    </p:spTree>
    <p:extLst>
      <p:ext uri="{BB962C8B-B14F-4D97-AF65-F5344CB8AC3E}">
        <p14:creationId xmlns:p14="http://schemas.microsoft.com/office/powerpoint/2010/main" val="1136865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8"/>
                                        </p:tgtEl>
                                      </p:cBhvr>
                                    </p:cmd>
                                  </p:childTnLst>
                                </p:cTn>
                              </p:par>
                              <p:par>
                                <p:cTn id="7" presetID="1" presetClass="mediacall" presetSubtype="0" fill="hold" nodeType="withEffect">
                                  <p:stCondLst>
                                    <p:cond delay="0"/>
                                  </p:stCondLst>
                                  <p:childTnLst>
                                    <p:cmd type="call" cmd="playFrom(0.0)">
                                      <p:cBhvr>
                                        <p:cTn id="8" dur="8480" fill="hold"/>
                                        <p:tgtEl>
                                          <p:spTgt spid="18"/>
                                        </p:tgtEl>
                                      </p:cBhvr>
                                    </p:cmd>
                                  </p:childTnLst>
                                </p:cTn>
                              </p:par>
                              <p:par>
                                <p:cTn id="9" presetID="2" presetClass="mediacall" presetSubtype="0" fill="hold" nodeType="withEffect">
                                  <p:stCondLst>
                                    <p:cond delay="0"/>
                                  </p:stCondLst>
                                  <p:childTnLst>
                                    <p:cmd type="call" cmd="togglePause">
                                      <p:cBhvr>
                                        <p:cTn id="10" dur="1" fill="hold"/>
                                        <p:tgtEl>
                                          <p:spTgt spid="19"/>
                                        </p:tgtEl>
                                      </p:cBhvr>
                                    </p:cmd>
                                  </p:childTnLst>
                                </p:cTn>
                              </p:par>
                              <p:par>
                                <p:cTn id="11" presetID="1" presetClass="mediacall" presetSubtype="0" fill="hold" nodeType="withEffect">
                                  <p:stCondLst>
                                    <p:cond delay="0"/>
                                  </p:stCondLst>
                                  <p:childTnLst>
                                    <p:cmd type="call" cmd="playFrom(0.0)">
                                      <p:cBhvr>
                                        <p:cTn id="12" dur="8480" fill="hold"/>
                                        <p:tgtEl>
                                          <p:spTgt spid="19"/>
                                        </p:tgtEl>
                                      </p:cBhvr>
                                    </p:cmd>
                                  </p:childTnLst>
                                </p:cTn>
                              </p:par>
                              <p:par>
                                <p:cTn id="13" presetID="2" presetClass="mediacall" presetSubtype="0" fill="hold" nodeType="withEffect">
                                  <p:stCondLst>
                                    <p:cond delay="0"/>
                                  </p:stCondLst>
                                  <p:childTnLst>
                                    <p:cmd type="call" cmd="togglePause">
                                      <p:cBhvr>
                                        <p:cTn id="14" dur="1" fill="hold"/>
                                        <p:tgtEl>
                                          <p:spTgt spid="20"/>
                                        </p:tgtEl>
                                      </p:cBhvr>
                                    </p:cmd>
                                  </p:childTnLst>
                                </p:cTn>
                              </p:par>
                              <p:par>
                                <p:cTn id="15" presetID="1" presetClass="mediacall" presetSubtype="0" fill="hold" nodeType="withEffect">
                                  <p:stCondLst>
                                    <p:cond delay="0"/>
                                  </p:stCondLst>
                                  <p:childTnLst>
                                    <p:cmd type="call" cmd="playFrom(0.0)">
                                      <p:cBhvr>
                                        <p:cTn id="16" dur="8480" fill="hold"/>
                                        <p:tgtEl>
                                          <p:spTgt spid="20"/>
                                        </p:tgtEl>
                                      </p:cBhvr>
                                    </p:cmd>
                                  </p:childTnLst>
                                </p:cTn>
                              </p:par>
                              <p:par>
                                <p:cTn id="17" presetID="2" presetClass="mediacall" presetSubtype="0" fill="hold" nodeType="withEffect">
                                  <p:stCondLst>
                                    <p:cond delay="0"/>
                                  </p:stCondLst>
                                  <p:childTnLst>
                                    <p:cmd type="call" cmd="togglePause">
                                      <p:cBhvr>
                                        <p:cTn id="18" dur="1" fill="hold"/>
                                        <p:tgtEl>
                                          <p:spTgt spid="21"/>
                                        </p:tgtEl>
                                      </p:cBhvr>
                                    </p:cmd>
                                  </p:childTnLst>
                                </p:cTn>
                              </p:par>
                              <p:par>
                                <p:cTn id="19" presetID="1" presetClass="mediacall" presetSubtype="0" fill="hold" nodeType="withEffect">
                                  <p:stCondLst>
                                    <p:cond delay="0"/>
                                  </p:stCondLst>
                                  <p:childTnLst>
                                    <p:cmd type="call" cmd="playFrom(0.0)">
                                      <p:cBhvr>
                                        <p:cTn id="20" dur="8480" fill="hold"/>
                                        <p:tgtEl>
                                          <p:spTgt spid="21"/>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18"/>
                </p:tgtEl>
              </p:cMediaNode>
            </p:video>
            <p:video>
              <p:cMediaNode vol="80000">
                <p:cTn id="48" repeatCount="indefinite" fill="hold" display="0">
                  <p:stCondLst>
                    <p:cond delay="indefinite"/>
                  </p:stCondLst>
                </p:cTn>
                <p:tgtEl>
                  <p:spTgt spid="19"/>
                </p:tgtEl>
              </p:cMediaNode>
            </p:video>
            <p:video>
              <p:cMediaNode vol="80000">
                <p:cTn id="49" repeatCount="indefinite" fill="hold" display="0">
                  <p:stCondLst>
                    <p:cond delay="indefinite"/>
                  </p:stCondLst>
                </p:cTn>
                <p:tgtEl>
                  <p:spTgt spid="20"/>
                </p:tgtEl>
              </p:cMediaNode>
            </p:video>
            <p:video>
              <p:cMediaNode vol="80000">
                <p:cTn id="50" repeatCount="indefinite" fill="hold" display="0">
                  <p:stCondLst>
                    <p:cond delay="indefinite"/>
                  </p:stCondLst>
                </p:cTn>
                <p:tgtEl>
                  <p:spTgt spid="21"/>
                </p:tgtEl>
              </p:cMediaNode>
            </p:video>
          </p:childTnLst>
        </p:cTn>
      </p:par>
    </p:tnLst>
    <p:bldLst>
      <p:bldP spid="3" grpId="0" animBg="1"/>
      <p:bldP spid="9"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584FA-6C3B-33E8-5D5F-80541915941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D51C57F0-904F-153D-6C22-1198A79E0F93}"/>
              </a:ext>
            </a:extLst>
          </p:cNvPr>
          <p:cNvSpPr>
            <a:spLocks noGrp="1"/>
          </p:cNvSpPr>
          <p:nvPr>
            <p:ph idx="1"/>
          </p:nvPr>
        </p:nvSpPr>
        <p:spPr>
          <a:xfrm>
            <a:off x="0" y="152400"/>
            <a:ext cx="12268200" cy="6705599"/>
          </a:xfrm>
        </p:spPr>
        <p:txBody>
          <a:bodyPr/>
          <a:lstStyle/>
          <a:p>
            <a:r>
              <a:rPr lang="nl-NL" sz="1800" i="1" kern="0" dirty="0">
                <a:effectLst/>
                <a:latin typeface="Times New Roman" panose="02020603050405020304" pitchFamily="18" charset="0"/>
                <a:ea typeface="Times New Roman" panose="02020603050405020304" pitchFamily="18" charset="0"/>
              </a:rPr>
              <a:t>    </a:t>
            </a:r>
          </a:p>
          <a:p>
            <a:endParaRPr lang="nl-NL" i="1" kern="0" dirty="0">
              <a:latin typeface="Times New Roman" panose="02020603050405020304" pitchFamily="18" charset="0"/>
              <a:ea typeface="Times New Roman" panose="02020603050405020304" pitchFamily="18" charset="0"/>
            </a:endParaRPr>
          </a:p>
          <a:p>
            <a:pPr marL="0" indent="0">
              <a:buNone/>
            </a:pPr>
            <a:r>
              <a:rPr lang="nl-NL" i="1" kern="0" dirty="0">
                <a:latin typeface="Times New Roman" panose="02020603050405020304" pitchFamily="18" charset="0"/>
                <a:ea typeface="Times New Roman" panose="02020603050405020304" pitchFamily="18" charset="0"/>
              </a:rPr>
              <a:t>                      </a:t>
            </a:r>
            <a:r>
              <a:rPr lang="nl-NL" sz="5400" kern="0" dirty="0">
                <a:latin typeface="Times New Roman" panose="02020603050405020304" pitchFamily="18" charset="0"/>
                <a:ea typeface="Times New Roman" panose="02020603050405020304" pitchFamily="18" charset="0"/>
              </a:rPr>
              <a:t>Thoát khỏi cảnh sống trong hang đá, hốc cây, người Mường đã có ngôi nhà an toàn, ấm áp. Chúng ta phải biết yêu thương ngôi nhà của mình, biết chăm chút để ngôi nhà luôn sạch đẹp. </a:t>
            </a:r>
            <a:endParaRPr lang="nl-NL" sz="5400" kern="0" dirty="0">
              <a:effectLst/>
              <a:latin typeface="Times New Roman" panose="02020603050405020304" pitchFamily="18" charset="0"/>
              <a:ea typeface="Times New Roman" panose="02020603050405020304" pitchFamily="18" charset="0"/>
            </a:endParaRPr>
          </a:p>
          <a:p>
            <a:endParaRPr lang="nl-NL" i="1" kern="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6684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CD6B90-D1BA-B482-D198-75D4A5A76509}"/>
              </a:ext>
            </a:extLst>
          </p:cNvPr>
          <p:cNvSpPr>
            <a:spLocks noGrp="1"/>
          </p:cNvSpPr>
          <p:nvPr>
            <p:ph type="title"/>
          </p:nvPr>
        </p:nvSpPr>
        <p:spPr/>
        <p:txBody>
          <a:bodyPr/>
          <a:lstStyle/>
          <a:p>
            <a:endParaRPr lang="en-US"/>
          </a:p>
        </p:txBody>
      </p:sp>
      <p:pic>
        <p:nvPicPr>
          <p:cNvPr id="4" name="7109269633220.1ph37.chuan">
            <a:hlinkClick r:id="" action="ppaction://media"/>
            <a:extLst>
              <a:ext uri="{FF2B5EF4-FFF2-40B4-BE49-F238E27FC236}">
                <a16:creationId xmlns="" xmlns:a16="http://schemas.microsoft.com/office/drawing/2014/main" id="{91574473-119C-F440-DE3B-05463B9980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13163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8834</TotalTime>
  <Words>214</Words>
  <Application>Microsoft Office PowerPoint</Application>
  <PresentationFormat>Custom</PresentationFormat>
  <Paragraphs>24</Paragraphs>
  <Slides>10</Slides>
  <Notes>1</Notes>
  <HiddenSlides>0</HiddenSlides>
  <MMClips>14</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3_Office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DOAN THI NGOC HUONG</dc:creator>
  <cp:lastModifiedBy>HP</cp:lastModifiedBy>
  <cp:revision>400</cp:revision>
  <dcterms:created xsi:type="dcterms:W3CDTF">2006-11-23T13:23:00Z</dcterms:created>
  <dcterms:modified xsi:type="dcterms:W3CDTF">2026-04-24T01:18:39Z</dcterms:modified>
</cp:coreProperties>
</file>