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2" r:id="rId2"/>
    <p:sldMasterId id="2147483746" r:id="rId3"/>
    <p:sldMasterId id="2147483759" r:id="rId4"/>
    <p:sldMasterId id="2147483772" r:id="rId5"/>
  </p:sldMasterIdLst>
  <p:notesMasterIdLst>
    <p:notesMasterId r:id="rId18"/>
  </p:notesMasterIdLst>
  <p:sldIdLst>
    <p:sldId id="2007577430" r:id="rId6"/>
    <p:sldId id="256" r:id="rId7"/>
    <p:sldId id="290" r:id="rId8"/>
    <p:sldId id="279" r:id="rId9"/>
    <p:sldId id="266" r:id="rId10"/>
    <p:sldId id="285" r:id="rId11"/>
    <p:sldId id="286" r:id="rId12"/>
    <p:sldId id="287" r:id="rId13"/>
    <p:sldId id="270" r:id="rId14"/>
    <p:sldId id="271" r:id="rId15"/>
    <p:sldId id="276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  <a:srgbClr val="FAAEA8"/>
    <a:srgbClr val="F89108"/>
    <a:srgbClr val="0040C0"/>
    <a:srgbClr val="FF9966"/>
    <a:srgbClr val="ED9FFF"/>
    <a:srgbClr val="E98BFF"/>
    <a:srgbClr val="79DCFF"/>
    <a:srgbClr val="3BCC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73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9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70729-D118-4C5C-BB33-7424519DB7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9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3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44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12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84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09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93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2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41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30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62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38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34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39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2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82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09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607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14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42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54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0079D-1739-1924-C1AA-A4A960455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63F778-F778-A7E8-AEDF-646DECC3D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72A15F-D984-AA5D-39C0-2428E280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E0D65B-78CE-2F1E-A460-06BB3200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A35126-B015-082B-785E-B7A4FDCF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95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048E77-2778-1B82-E100-ABA2999C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0D71-E221-F8E2-4833-C826664E7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415E8F-A155-E847-3D91-EF262745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17F293-BF08-D404-137D-B0230B828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A5BA8-FF53-CC80-AAED-FE26CC93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95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986EA1-0AC6-C39A-53C7-7A3533D4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95F970-ABC8-22A2-6740-B3D48602A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16344-BCA3-FD70-3C73-8B276A2B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B15A3B-AA08-EADB-6894-9EF64562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F1C0C7-1FA1-25DA-DCC1-FDEDE834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70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A4767A-738F-B304-F377-EF93DA17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C6AB9D-2D65-AE64-2BB4-2515E8A83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1D1935-0DBD-6BF4-E18D-6F6B32E38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2558C0-062C-304C-2156-104FC198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F60ED-5102-746B-5EBE-CAE58C9EB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F87876-D289-AC62-9A49-797B634F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0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041F33-4B18-EF0F-DA33-671434BF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C6015F-DD18-3230-2816-4F4D62C39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F392DD0-FC7F-74F5-1E91-2F62CF854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E4E558-F7B9-2A1D-788D-06B91B2D6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DE8EC65-27DF-83DD-28E1-F22B31F5C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E9B923-67CA-56FB-693F-1579DA7D9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DBE3C05-E4AA-EC26-3DA9-CE870248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CAB7B0-6B1D-2B23-9571-10446736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1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2D638-6F9A-4B5C-8A36-97F72408C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FD0C4-BCC0-2DD1-E93F-3243C9B6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CB7E9C-2A68-A400-CCB4-F7FF5ADE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66526D-ECF5-1EF8-242F-E9F884F5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89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8A88E2-A9BA-6463-F627-4C7E6CE8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A52CFD0-49D3-158A-5C32-40F21B324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986A8D-CE68-A734-341B-24A0214B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21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4AFA4-7F78-7D33-31AE-93CB21AB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69DB46-276D-847A-C36B-BBB77BD56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36780E-840B-9204-981F-E5C10E101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694DD9-3090-4A0E-D0BA-6E3A5FDDB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F911C8-4437-D4AE-911B-2187CCF5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B9CB1A-5357-B214-F54A-0C93EAC0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968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99297-31B8-0A0F-4015-7E49E65BB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977F50-09A9-E583-179A-D9E499FC1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EF61DF-1ABA-8642-B729-FAD0AB962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0AEBBC-649F-D9E9-C80A-50B63F63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1503E7-BEAE-B72E-5742-39F6B241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007F69-9D0A-F77D-25A0-50C87857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2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E2E65B-080E-6410-1884-3FCBCEC9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BA1858-A62A-7BA4-CCFD-57F9E16E4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4BD366-717E-9305-6462-19B55A2B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FA36E3-FAE4-903C-E8A1-6180C031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96CF21-5B74-29F8-D940-65B4EEF0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79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15589F-5B2D-19D9-0293-5EDA2A9C1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E4110A-4D69-D224-E29F-431262EB3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A99146-F235-5D6B-CFEE-AD63C08E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29DBC7-E1F6-50B5-CC6F-577AD84D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30F49-0B7E-1EB7-CC5F-0D6D0A9C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1172-AA8B-471E-A40D-D9F554FA889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83294-65D8-49B0-9048-9A33BC896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4013"/>
            <a:ext cx="1459927" cy="14599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4013"/>
            <a:ext cx="1459927" cy="14599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896" y="260649"/>
            <a:ext cx="1542423" cy="15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1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84546A-8619-EC5C-DC7D-2CEA8AD0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8E6C4-0EA3-D1FD-7B8B-1FDAF8724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9FC37A-8947-0B44-933F-11F08157C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0C33A-A61A-473B-BA91-68FB036B248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C809CF-30E6-62CF-35DF-250B854AB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B6DDA-96DF-6F0F-268E-04BBEE31B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A1D00-C2F8-4452-987A-0D5D05439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D4283D-F091-303E-0B98-CB45133EE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56CA0C-3A54-6750-07A9-CEF6498C28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724E1B-161F-D5AA-AD67-F0565E397A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54A7B34D-A1BA-5A33-8A68-E6C19FB99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DA6F46-E828-7536-F56E-75897A5FCB5F}"/>
              </a:ext>
            </a:extLst>
          </p:cNvPr>
          <p:cNvSpPr txBox="1"/>
          <p:nvPr/>
        </p:nvSpPr>
        <p:spPr>
          <a:xfrm>
            <a:off x="0" y="29202"/>
            <a:ext cx="12192000" cy="14642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/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18E1C0-5676-5115-8CC7-5EF078554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2773827"/>
            <a:ext cx="5084923" cy="4069477"/>
          </a:xfrm>
          <a:prstGeom prst="rect">
            <a:avLst/>
          </a:prstGeom>
        </p:spPr>
      </p:pic>
      <p:pic>
        <p:nvPicPr>
          <p:cNvPr id="6" name="Picture 4" descr="Cute boy cartoon Images | Free Vectors, Stock Photos &amp; PSD">
            <a:extLst>
              <a:ext uri="{FF2B5EF4-FFF2-40B4-BE49-F238E27FC236}">
                <a16:creationId xmlns:a16="http://schemas.microsoft.com/office/drawing/2014/main" xmlns="" id="{E5DB930C-521B-4DA0-873A-7AA46526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28" b="90972" l="10000" r="90000">
                        <a14:foregroundMark x1="43056" y1="71875" x2="53333" y2="71875"/>
                        <a14:foregroundMark x1="47500" y1="67361" x2="39722" y2="72569"/>
                        <a14:foregroundMark x1="46944" y1="91319" x2="46944" y2="91319"/>
                        <a14:foregroundMark x1="54167" y1="90972" x2="54167" y2="90972"/>
                        <a14:foregroundMark x1="42222" y1="10417" x2="54167" y2="11458"/>
                        <a14:foregroundMark x1="46944" y1="9028" x2="46944" y2="9028"/>
                        <a14:backgroundMark x1="27500" y1="15278" x2="16667" y2="27083"/>
                        <a14:backgroundMark x1="16667" y1="27083" x2="15278" y2="40278"/>
                        <a14:backgroundMark x1="76111" y1="31250" x2="78889" y2="46528"/>
                        <a14:backgroundMark x1="69444" y1="16319" x2="75556" y2="45486"/>
                        <a14:backgroundMark x1="75556" y1="45486" x2="74722" y2="54861"/>
                        <a14:backgroundMark x1="78889" y1="20486" x2="92500" y2="52431"/>
                        <a14:backgroundMark x1="92500" y1="52431" x2="92778" y2="54167"/>
                        <a14:backgroundMark x1="79444" y1="35764" x2="82222" y2="78819"/>
                        <a14:backgroundMark x1="75833" y1="53819" x2="71944" y2="87153"/>
                        <a14:backgroundMark x1="68056" y1="51736" x2="67222" y2="95486"/>
                        <a14:backgroundMark x1="67222" y1="95486" x2="67778" y2="96528"/>
                        <a14:backgroundMark x1="61944" y1="61458" x2="65278" y2="79167"/>
                        <a14:backgroundMark x1="19167" y1="56944" x2="28611" y2="88542"/>
                        <a14:backgroundMark x1="13333" y1="38542" x2="17500" y2="62847"/>
                        <a14:backgroundMark x1="25278" y1="73264" x2="32778" y2="80556"/>
                        <a14:backgroundMark x1="30000" y1="69444" x2="35000" y2="72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01" y="3078844"/>
            <a:ext cx="5262253" cy="382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348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CB9BB5-D5F1-D2C6-D072-91C396D9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44448-BCF9-92C1-C16D-6744C2D74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DA08BB-DFFA-496C-2567-7C6A2144C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1F7CEA-8F8C-DA51-D0B2-CF6C243AC674}"/>
              </a:ext>
            </a:extLst>
          </p:cNvPr>
          <p:cNvSpPr/>
          <p:nvPr/>
        </p:nvSpPr>
        <p:spPr>
          <a:xfrm>
            <a:off x="36061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44369E-33AF-E484-D0A7-C917C80B92BC}"/>
              </a:ext>
            </a:extLst>
          </p:cNvPr>
          <p:cNvSpPr/>
          <p:nvPr/>
        </p:nvSpPr>
        <p:spPr>
          <a:xfrm>
            <a:off x="476099" y="356679"/>
            <a:ext cx="5655962" cy="614951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834EEAA-C7E0-FB3D-3F69-6C509E4EE548}"/>
              </a:ext>
            </a:extLst>
          </p:cNvPr>
          <p:cNvSpPr/>
          <p:nvPr/>
        </p:nvSpPr>
        <p:spPr>
          <a:xfrm>
            <a:off x="6118096" y="356679"/>
            <a:ext cx="5390775" cy="61446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9E1A2CA-1562-0582-D869-4F66640A869F}"/>
              </a:ext>
            </a:extLst>
          </p:cNvPr>
          <p:cNvGrpSpPr/>
          <p:nvPr/>
        </p:nvGrpSpPr>
        <p:grpSpPr>
          <a:xfrm>
            <a:off x="5623242" y="898645"/>
            <a:ext cx="966656" cy="5060708"/>
            <a:chOff x="5842919" y="1471261"/>
            <a:chExt cx="966656" cy="47367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2612BC6-0D9B-9E6F-6744-FB9D27EA0BDF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6E84C72D-807A-4ED3-E057-CB1D65B672BF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AF133EE3-4EBA-8C04-74C4-E78D66E99F0A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C48C0C3D-63A9-664A-9A60-3DF8CFD1E817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3A7D0A92-BBA2-0E08-8256-483DE011FFB8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07170CE8-7A0F-C15C-064B-A94A608E5F22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43E7D231-FEE0-1AD6-D3A7-E80CC82111A4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2141593C-5E78-7F35-3DD6-A8E265E97E33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56F855C-9415-B5BE-7DB8-12CF77C536A5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F4546626-2692-0832-AEDF-7D8C31F664B0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63B7288C-6F14-B982-5D7E-32153CE9950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4BC10F28-34B7-0982-61F8-353F74A3BFDC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3A47A29-0C6D-8F0B-875A-AE52A92B8D4F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CB4CD59F-62CB-79C9-FBFD-9BAD7E47B928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38CB99E2-D0DE-0DC2-ED4C-552D25266C62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EAE2E1AE-3A41-4FF2-CD41-E4D2C1C708F4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7E58900-69CC-B37D-2038-A74BD2AC28D8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0E917392-53BF-0175-4123-B82CB6786020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8CD7AE7A-B148-012A-8AC0-A268E3CBA915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C92A696E-3328-F277-FF09-CF5551313613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F92831C0-82B0-AC60-2C3D-A0ED439B8AB0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04DAFCE4-88F9-5D83-C2C8-1FA5B1FD376A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FBA4B236-D23D-69E3-9BF5-E64AB7EAFD06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95A0206E-7127-F767-F58B-23EDCA3F2CCF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1D6554F-40BF-BAEA-419C-565FBE80807C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365A7333-4487-9655-B7B2-9F5B9E6F18A3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24713B7D-2093-7A19-E21E-8D6AC0DD6D69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D9995C0A-35BC-1086-165B-81D90AD8FAF9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70DE6AE-A904-DA8D-B1CD-A10AF51356D8}"/>
              </a:ext>
            </a:extLst>
          </p:cNvPr>
          <p:cNvSpPr txBox="1"/>
          <p:nvPr/>
        </p:nvSpPr>
        <p:spPr>
          <a:xfrm>
            <a:off x="1172730" y="1937723"/>
            <a:ext cx="28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BÀI DỰ THI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9EEBFA0-FFC6-883F-4878-2D34D3D6ED77}"/>
              </a:ext>
            </a:extLst>
          </p:cNvPr>
          <p:cNvSpPr txBox="1"/>
          <p:nvPr/>
        </p:nvSpPr>
        <p:spPr>
          <a:xfrm>
            <a:off x="7448939" y="1513326"/>
            <a:ext cx="286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HS CẢ LỚP ĐỨNG CHỤP ẢNH CẦM THƯ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AB146A9-8821-3C24-60B7-95DA3BDD2F71}"/>
              </a:ext>
            </a:extLst>
          </p:cNvPr>
          <p:cNvSpPr txBox="1"/>
          <p:nvPr/>
        </p:nvSpPr>
        <p:spPr>
          <a:xfrm>
            <a:off x="7711751" y="2757025"/>
            <a:ext cx="28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HS THI VIOEDU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35D21E-BD90-2E53-6220-64BA0159B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99" y="631554"/>
            <a:ext cx="4660470" cy="5514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2FBB29-31D6-CA93-0078-3DD0517C3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862" y="592761"/>
            <a:ext cx="4483585" cy="56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4004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49275-4E70-4E3C-DF92-A92C3AE68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A10C4D-1A98-66CD-5A09-864A0C80D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B38DC5-F6F9-926C-9402-92BEE87C6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F0E22B5-A4D6-2A11-6CC9-EDB5618C94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400831-7D31-808E-26CB-2726193C4263}"/>
              </a:ext>
            </a:extLst>
          </p:cNvPr>
          <p:cNvSpPr/>
          <p:nvPr/>
        </p:nvSpPr>
        <p:spPr>
          <a:xfrm>
            <a:off x="515566" y="408187"/>
            <a:ext cx="5580433" cy="604162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7B23DCD-9143-F2DC-785C-AB749D514109}"/>
              </a:ext>
            </a:extLst>
          </p:cNvPr>
          <p:cNvSpPr/>
          <p:nvPr/>
        </p:nvSpPr>
        <p:spPr>
          <a:xfrm>
            <a:off x="6095999" y="408187"/>
            <a:ext cx="5499371" cy="604162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5E4FE8E-6820-8AE3-5944-294F5459ABD5}"/>
              </a:ext>
            </a:extLst>
          </p:cNvPr>
          <p:cNvGrpSpPr/>
          <p:nvPr/>
        </p:nvGrpSpPr>
        <p:grpSpPr>
          <a:xfrm>
            <a:off x="5623242" y="898645"/>
            <a:ext cx="966656" cy="5060708"/>
            <a:chOff x="5842919" y="1471261"/>
            <a:chExt cx="966656" cy="473670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A4C35AE5-B9AB-4DCC-A52C-E4C134B87806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CE77D34B-73AC-C058-58D4-89643EFE87FC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2C00833D-0349-25A4-2B1C-3FFD96E7A1D9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1347BBCE-0A98-2B38-E3F9-3F9EC971C06C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E0D55932-3970-83F1-52C6-1B0C67AD2710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BABD2A53-0A23-AB03-CB66-B18040722E3D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F26CFB1E-7B8E-4CC0-0B67-9629B057B6A5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xmlns="" id="{FB4E8691-6892-7D1F-B288-3A3177FCB201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4BE04C65-D0FE-D000-1E47-AEB13F2FBE42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259BD263-35E1-E8B8-AFE9-A3F771872EA1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B000B20A-F81B-7215-33B1-6760DBFA5C4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F3853886-F0EA-3385-5323-03E50B8D13B6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A2FE0367-D1A4-E34C-5DBE-3CADF2CAD367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D4563D46-43E4-3867-ECA7-271DBA4E8055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96E9C492-01AA-9113-D9ED-5D25E95EB646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63342CEF-0466-850D-1129-58EB584C8AF1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1A0E86C6-091B-5940-097A-81929B3EBFB6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50363A62-0B6F-BA0D-A69F-75D31FA45069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D8AA6BDE-416D-A048-5E42-5F4C41B15C6B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001ABF29-F77E-33D5-31F2-41DFB4AF12FD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21EC6A96-4801-59F6-2D14-446C95AA0134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75936886-F87A-2CB1-6AB9-41F49461DACE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44F982A8-016B-8CFE-7403-ACE1BB2F4077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37D3D465-FAC6-55A2-5F95-CB1D71E6939B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2ACE917A-5947-3397-994F-C9BE79DBA069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DDB83242-6923-2E32-3C94-501E03A1E555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3FE628F9-F0DB-B338-7981-168D579AEA3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0B13056E-BB82-6EC4-E1AD-88C00F498E77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0BE0FB-95F1-B8CD-7B17-04DEA1EB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41" y="667531"/>
            <a:ext cx="4583593" cy="546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699F04-4077-56F8-36A4-D224D2ABD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66" y="667531"/>
            <a:ext cx="4562491" cy="54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7461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2CAB25-F051-745B-99F1-0334E5634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79F537-885F-BE28-27BA-8CA251F761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841328-D7D0-18E1-2512-6A0EDC350B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AFBE43C-55B9-1F62-4526-582E929B4B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84CC0B-4DAC-E1DC-F9C7-9587CEAA6F2F}"/>
              </a:ext>
            </a:extLst>
          </p:cNvPr>
          <p:cNvSpPr/>
          <p:nvPr/>
        </p:nvSpPr>
        <p:spPr>
          <a:xfrm>
            <a:off x="3167975" y="320918"/>
            <a:ext cx="5856050" cy="615956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55BE531-AE7F-FA24-20BA-2275960F784E}"/>
              </a:ext>
            </a:extLst>
          </p:cNvPr>
          <p:cNvGrpSpPr/>
          <p:nvPr/>
        </p:nvGrpSpPr>
        <p:grpSpPr>
          <a:xfrm>
            <a:off x="3438159" y="1071185"/>
            <a:ext cx="303243" cy="4715630"/>
            <a:chOff x="2982688" y="985002"/>
            <a:chExt cx="303243" cy="47156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027A16E-DCE7-F956-29A0-F2515E7FA017}"/>
                </a:ext>
              </a:extLst>
            </p:cNvPr>
            <p:cNvSpPr/>
            <p:nvPr/>
          </p:nvSpPr>
          <p:spPr>
            <a:xfrm>
              <a:off x="3017286" y="2996371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66D1BF34-D009-E98D-AF93-662DA44FA03A}"/>
                </a:ext>
              </a:extLst>
            </p:cNvPr>
            <p:cNvSpPr/>
            <p:nvPr/>
          </p:nvSpPr>
          <p:spPr>
            <a:xfrm>
              <a:off x="3026231" y="3660200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0A5D4556-F825-0D5E-8828-CE073E7BCFF6}"/>
                </a:ext>
              </a:extLst>
            </p:cNvPr>
            <p:cNvSpPr/>
            <p:nvPr/>
          </p:nvSpPr>
          <p:spPr>
            <a:xfrm>
              <a:off x="3023122" y="4246926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B085488-CA51-6104-DA95-B6B1F46EB8A9}"/>
                </a:ext>
              </a:extLst>
            </p:cNvPr>
            <p:cNvSpPr/>
            <p:nvPr/>
          </p:nvSpPr>
          <p:spPr>
            <a:xfrm>
              <a:off x="3032450" y="4871535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7C6DA67B-8CB1-C2E0-4439-359BFB0A2059}"/>
                </a:ext>
              </a:extLst>
            </p:cNvPr>
            <p:cNvSpPr/>
            <p:nvPr/>
          </p:nvSpPr>
          <p:spPr>
            <a:xfrm>
              <a:off x="3052667" y="5463446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AE67567E-988F-3BC6-5EB2-F0275C4F5292}"/>
                </a:ext>
              </a:extLst>
            </p:cNvPr>
            <p:cNvSpPr/>
            <p:nvPr/>
          </p:nvSpPr>
          <p:spPr>
            <a:xfrm>
              <a:off x="2982688" y="985002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718A8E0-88EC-2F75-96C4-C74ACB641725}"/>
                </a:ext>
              </a:extLst>
            </p:cNvPr>
            <p:cNvSpPr/>
            <p:nvPr/>
          </p:nvSpPr>
          <p:spPr>
            <a:xfrm>
              <a:off x="2982688" y="1672538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F68FFF7D-8D56-3F8F-0458-B69F48C3F29F}"/>
                </a:ext>
              </a:extLst>
            </p:cNvPr>
            <p:cNvSpPr/>
            <p:nvPr/>
          </p:nvSpPr>
          <p:spPr>
            <a:xfrm>
              <a:off x="2992014" y="2318148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14EDBC-8AC6-06C9-4EE1-5AE0267C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586" y="550694"/>
            <a:ext cx="4830857" cy="5756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8950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8F876-9F1E-BE4E-CC59-681A4B80F6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B9B371-18F9-818C-79D7-43BF6CECA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6EE016-C945-0B7B-A16F-D8EA94AB8C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F6434A-8C80-D5B7-F14A-26F0EEF36397}"/>
              </a:ext>
            </a:extLst>
          </p:cNvPr>
          <p:cNvSpPr/>
          <p:nvPr/>
        </p:nvSpPr>
        <p:spPr>
          <a:xfrm>
            <a:off x="3167975" y="320918"/>
            <a:ext cx="5856050" cy="615956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42291E4-7C54-2922-41A7-9062109A9323}"/>
              </a:ext>
            </a:extLst>
          </p:cNvPr>
          <p:cNvGrpSpPr/>
          <p:nvPr/>
        </p:nvGrpSpPr>
        <p:grpSpPr>
          <a:xfrm>
            <a:off x="3438159" y="1071185"/>
            <a:ext cx="303243" cy="4715630"/>
            <a:chOff x="2982688" y="985002"/>
            <a:chExt cx="303243" cy="47156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8A892D87-A83D-DCA0-B84B-08C46D511393}"/>
                </a:ext>
              </a:extLst>
            </p:cNvPr>
            <p:cNvSpPr/>
            <p:nvPr/>
          </p:nvSpPr>
          <p:spPr>
            <a:xfrm>
              <a:off x="3017286" y="2996371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3568CE4-92D0-9040-94F1-4A5A14796147}"/>
                </a:ext>
              </a:extLst>
            </p:cNvPr>
            <p:cNvSpPr/>
            <p:nvPr/>
          </p:nvSpPr>
          <p:spPr>
            <a:xfrm>
              <a:off x="3026231" y="3660200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740118BC-8719-EBCB-C75C-B0AA44E43C12}"/>
                </a:ext>
              </a:extLst>
            </p:cNvPr>
            <p:cNvSpPr/>
            <p:nvPr/>
          </p:nvSpPr>
          <p:spPr>
            <a:xfrm>
              <a:off x="3023122" y="4246926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76DE4F37-EEF3-E70D-4C39-7CC69476DD15}"/>
                </a:ext>
              </a:extLst>
            </p:cNvPr>
            <p:cNvSpPr/>
            <p:nvPr/>
          </p:nvSpPr>
          <p:spPr>
            <a:xfrm>
              <a:off x="3032450" y="4871535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48B5145E-FB96-6887-C6B5-93E2F538C5A0}"/>
                </a:ext>
              </a:extLst>
            </p:cNvPr>
            <p:cNvSpPr/>
            <p:nvPr/>
          </p:nvSpPr>
          <p:spPr>
            <a:xfrm>
              <a:off x="3052667" y="5463446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E02CED34-5F23-25DA-9941-23669862EF88}"/>
                </a:ext>
              </a:extLst>
            </p:cNvPr>
            <p:cNvSpPr/>
            <p:nvPr/>
          </p:nvSpPr>
          <p:spPr>
            <a:xfrm>
              <a:off x="2982688" y="985002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B65B93DE-EC71-E047-C6E8-2466414A34C4}"/>
                </a:ext>
              </a:extLst>
            </p:cNvPr>
            <p:cNvSpPr/>
            <p:nvPr/>
          </p:nvSpPr>
          <p:spPr>
            <a:xfrm>
              <a:off x="2982688" y="1672538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68AD8D3D-1026-AC36-3185-32A38B50EB9B}"/>
                </a:ext>
              </a:extLst>
            </p:cNvPr>
            <p:cNvSpPr/>
            <p:nvPr/>
          </p:nvSpPr>
          <p:spPr>
            <a:xfrm>
              <a:off x="2992014" y="2318148"/>
              <a:ext cx="233264" cy="23718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43B987-1C9B-8822-A202-71689E5B1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586" y="550694"/>
            <a:ext cx="4830857" cy="5756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333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9BC9A7-3589-0E03-2F19-DEF718642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DFF58C-E0FA-05ED-277F-C94F5C1155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08AEC7-AF53-B4EA-9B39-FB5C7003DF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C08AF-401F-A6E8-D3F4-D78FB28FDD4F}"/>
              </a:ext>
            </a:extLst>
          </p:cNvPr>
          <p:cNvSpPr/>
          <p:nvPr/>
        </p:nvSpPr>
        <p:spPr>
          <a:xfrm>
            <a:off x="38809" y="0"/>
            <a:ext cx="12192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E4FB9F2-963C-4FD2-C9ED-A09862B5DF76}"/>
              </a:ext>
            </a:extLst>
          </p:cNvPr>
          <p:cNvSpPr/>
          <p:nvPr/>
        </p:nvSpPr>
        <p:spPr>
          <a:xfrm>
            <a:off x="550506" y="389276"/>
            <a:ext cx="5588827" cy="60794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857EB2B-7AF2-325B-D7F5-C59E0901D462}"/>
              </a:ext>
            </a:extLst>
          </p:cNvPr>
          <p:cNvSpPr/>
          <p:nvPr/>
        </p:nvSpPr>
        <p:spPr>
          <a:xfrm>
            <a:off x="6134809" y="389277"/>
            <a:ext cx="5506685" cy="607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FD75A6-C98B-92BA-D8CD-CC9269C77F98}"/>
              </a:ext>
            </a:extLst>
          </p:cNvPr>
          <p:cNvSpPr txBox="1"/>
          <p:nvPr/>
        </p:nvSpPr>
        <p:spPr>
          <a:xfrm>
            <a:off x="1604865" y="1417689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7605DD-C4C4-4791-8BC8-4F6B770ED264}"/>
              </a:ext>
            </a:extLst>
          </p:cNvPr>
          <p:cNvSpPr txBox="1"/>
          <p:nvPr/>
        </p:nvSpPr>
        <p:spPr>
          <a:xfrm>
            <a:off x="7700865" y="2169948"/>
            <a:ext cx="296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chụp hs trên bãi biển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1BD1F62-4130-FCE4-1640-F8C7CEA24AA1}"/>
              </a:ext>
            </a:extLst>
          </p:cNvPr>
          <p:cNvGrpSpPr/>
          <p:nvPr/>
        </p:nvGrpSpPr>
        <p:grpSpPr>
          <a:xfrm>
            <a:off x="5651481" y="945526"/>
            <a:ext cx="966656" cy="4912134"/>
            <a:chOff x="5842919" y="1471261"/>
            <a:chExt cx="966656" cy="473670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02518064-FB24-9438-54C9-CBDF4B56FA26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27F8060-61B6-D1E5-F3F5-D2AD75342A0C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8048A3B6-B4D2-EC01-C0E0-861FA159B062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726DC8EB-12E2-EBBE-0738-847A9AE0B615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87C76D82-59AB-06A9-4682-852F48BF7DA1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FF0CF27E-86F9-E1A1-AA9A-85D31D93D6DF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E7207437-0C4A-511D-D024-19075D76C8EF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5A79F48A-D89E-038B-B2A0-9A779008226F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D556609A-CCA5-6265-1010-E4577F234AAC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D514DCA1-0A1E-8F42-FE15-6BC1D0BC58CB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63CDFAE4-BD42-14A8-1259-E1A9BC26B827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7FB95A3F-E250-A650-F76C-4DBFEC61FB3C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3C52F3DB-8F96-3C78-11C5-B3B212C682E3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A56B5798-CC30-69EC-B5A4-FAC86B8BE09C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F5ABDB14-2055-7879-6EB8-F5A053BF4EC8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3F0902CF-D1D0-7FFF-52E5-D7F5B0A52917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B91BCB3-8A2A-4B00-060B-5B192EA52FDE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3BD06638-853E-637E-1552-B898711C8A21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86DF17DB-A53A-528F-526D-6B93BD4298DE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52511823-34E0-E4FF-5C0A-0581E979F007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F989A034-E0C0-B235-4ED0-4F076A50F09D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8D0088A-18DB-1E7C-A569-5906F3D6C6E1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2ABE1C03-C28C-A4AE-EBA6-DD76712A608F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81247F82-B9EB-8982-1646-9CBA18AD9671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2D409912-2839-B3A4-F3E3-CAEC896BAF83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092ABE2D-006C-0EAD-106C-6230D065A91F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DF819829-755D-3C85-439B-F77801A64411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11713DF-F440-597D-2269-1D0F72253F51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9DA875-770A-2B6B-EA1A-6C5B24A65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53" y="2275293"/>
            <a:ext cx="5035732" cy="1987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02DB8A-CFF0-B8EF-1463-2391B4D32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922" y="625503"/>
            <a:ext cx="4437448" cy="54738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xverse-mp4-media-web-ori-450e61d0-de5e-4f78-bdd8-3f48b874b779_seed1861985166">
            <a:hlinkClick r:id="" action="ppaction://media"/>
            <a:extLst>
              <a:ext uri="{FF2B5EF4-FFF2-40B4-BE49-F238E27FC236}">
                <a16:creationId xmlns:a16="http://schemas.microsoft.com/office/drawing/2014/main" xmlns="" id="{8EDC47D9-79A0-24F3-B45C-8F817AAF4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630" y="669608"/>
            <a:ext cx="4610809" cy="542972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92904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623382-DBBB-8895-4219-2F2BE0A87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F2B03B-9538-24B0-9BB9-9271BC91DD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CFE884-14CE-36DB-EB1B-18D7FA0BA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91D4A40-69A4-1EB8-E660-8DC31B87DC6F}"/>
              </a:ext>
            </a:extLst>
          </p:cNvPr>
          <p:cNvSpPr/>
          <p:nvPr/>
        </p:nvSpPr>
        <p:spPr>
          <a:xfrm>
            <a:off x="38809" y="0"/>
            <a:ext cx="12192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944872-A28B-5303-9C2A-CC20CCF29538}"/>
              </a:ext>
            </a:extLst>
          </p:cNvPr>
          <p:cNvSpPr/>
          <p:nvPr/>
        </p:nvSpPr>
        <p:spPr>
          <a:xfrm>
            <a:off x="550506" y="389276"/>
            <a:ext cx="5588827" cy="60794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E03B311-2DD8-D722-120E-FC2107E85BDA}"/>
              </a:ext>
            </a:extLst>
          </p:cNvPr>
          <p:cNvSpPr/>
          <p:nvPr/>
        </p:nvSpPr>
        <p:spPr>
          <a:xfrm>
            <a:off x="6134809" y="389277"/>
            <a:ext cx="5506685" cy="607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13F666-4E03-7247-4644-38072302B2F6}"/>
              </a:ext>
            </a:extLst>
          </p:cNvPr>
          <p:cNvSpPr txBox="1"/>
          <p:nvPr/>
        </p:nvSpPr>
        <p:spPr>
          <a:xfrm>
            <a:off x="1604865" y="1417689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D87ED8-62EE-8208-0A2D-ECE41FA67F4D}"/>
              </a:ext>
            </a:extLst>
          </p:cNvPr>
          <p:cNvSpPr txBox="1"/>
          <p:nvPr/>
        </p:nvSpPr>
        <p:spPr>
          <a:xfrm>
            <a:off x="7700865" y="1542302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437A926-A725-3A4F-0EA5-8125DC22BA9B}"/>
              </a:ext>
            </a:extLst>
          </p:cNvPr>
          <p:cNvGrpSpPr/>
          <p:nvPr/>
        </p:nvGrpSpPr>
        <p:grpSpPr>
          <a:xfrm>
            <a:off x="5651481" y="945526"/>
            <a:ext cx="966656" cy="4912134"/>
            <a:chOff x="5842919" y="1471261"/>
            <a:chExt cx="966656" cy="473670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0B31F563-17BD-2B95-24A8-FBFBA7E0B913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BF7DC241-9070-5AB7-D10A-0899806E3BE5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75F71755-E235-B6AA-A272-C501FDFF0309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9240055D-3C94-0A33-472B-55A354295B3E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9859CA60-DF5D-6EF5-47AD-C49CC7BB4912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D373C79F-43A1-79C6-4B65-9C3CAB022885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33619E1B-9B29-E05F-EEC4-AFEB97D77359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5301289B-C1D2-D4BA-29C6-DC9C794A4DA5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61698CFE-3D8F-B3D7-07EC-C71410B3C722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60E502C2-329C-0869-9808-A3D7DC751AEC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3B0F1A04-E5AB-1D20-4EB5-68DE0E70983E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92C957AC-3C37-276C-6F47-FA54CFFF75A3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07A694CA-6D21-3C77-5BAC-E0518AA56AF2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2B3250E1-224C-9B1F-2CD9-E962F643A3D2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54591956-0AD3-58C6-8B76-B132749F5A3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7523A128-1507-3435-6984-DC91880777AA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ED41F59E-15A9-D591-3ABC-2C74B56AD9E1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96C5FF86-0FB9-247F-7B0B-A897830AB032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AE31F62E-45F2-7349-E543-490E07EF77A8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C32620FB-DA4B-CCFF-7CF5-EBB1507254D6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E4457DE0-92A6-DC37-8100-CD46B85B4ED5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25C73E10-1084-A199-744A-309A90DB5CD6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77A668F9-D8D2-E3CE-30C6-323045CA21D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4472C195-EABD-35F2-9CB1-0CB0DAA1D01E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3DE6D993-9918-C9FF-97CD-C6A885F917E6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76DBAAAE-5BCC-2812-1256-448AF37C52F6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717052C0-EEA3-A5BD-33B8-A88C5096E75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089C51F-D2F9-6954-8A6E-22EF3F6C436B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xverse-mp4-media-web-ori-6ed1bba1-d096-44f8-a656-993757ef795b_seed90989811">
            <a:hlinkClick r:id="" action="ppaction://media"/>
            <a:extLst>
              <a:ext uri="{FF2B5EF4-FFF2-40B4-BE49-F238E27FC236}">
                <a16:creationId xmlns:a16="http://schemas.microsoft.com/office/drawing/2014/main" xmlns="" id="{EE0C23A2-FC8E-E1F3-4C7C-0F34B90CE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719" y="685311"/>
            <a:ext cx="4426635" cy="5487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8831C59-EA70-F071-A588-A6B709502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229" y="797501"/>
            <a:ext cx="4348264" cy="5365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25757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8FC8C3-A447-7B62-42BC-58EA22192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489EF-938A-FFFA-A02E-AA08FBE9A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9EFC68-273C-C284-4F6A-B19B01EFEA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C39077-D1A1-881D-2795-5787B8CB53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A3B36A1-18C6-4CE8-AF11-9D91C529FA38}"/>
              </a:ext>
            </a:extLst>
          </p:cNvPr>
          <p:cNvSpPr/>
          <p:nvPr/>
        </p:nvSpPr>
        <p:spPr>
          <a:xfrm>
            <a:off x="472448" y="371767"/>
            <a:ext cx="5615527" cy="61144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730985F-DE17-EF10-42B4-ED71984BE1FA}"/>
              </a:ext>
            </a:extLst>
          </p:cNvPr>
          <p:cNvSpPr/>
          <p:nvPr/>
        </p:nvSpPr>
        <p:spPr>
          <a:xfrm>
            <a:off x="6099430" y="371767"/>
            <a:ext cx="5562490" cy="61144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26BF74B-D101-548C-5057-88CBFAB8361E}"/>
              </a:ext>
            </a:extLst>
          </p:cNvPr>
          <p:cNvGrpSpPr/>
          <p:nvPr/>
        </p:nvGrpSpPr>
        <p:grpSpPr>
          <a:xfrm>
            <a:off x="5616102" y="686968"/>
            <a:ext cx="966656" cy="5110385"/>
            <a:chOff x="5842919" y="1471261"/>
            <a:chExt cx="966656" cy="47367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18525054-04C4-3789-30C6-831A515E7B79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1157AD74-831C-5D9A-CF54-BF0DDC191FBC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656A76B7-3E47-DE23-10CD-6F8E3AF66AF8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98D02436-837E-1D84-3C04-F01CEC2FBE98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C8982773-E990-E4CA-5B0C-AF8881C417F6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34CB75FD-C3EB-F494-99B6-0BE1C0125A57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55D3F1E4-EAE1-4928-B809-F9DD194F6026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FBB72664-2339-7614-99E0-0548A1662776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4B59B73-0905-8267-3E85-E0968C35FCA5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76A23DF2-F78C-0EF5-469D-55FA7361755B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0EE26EC4-D03C-9DAB-5861-D553AD8B542A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C7E42043-A79A-90F1-D523-395825BE11F8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8169A4F-FDA7-52A9-B6BF-CC7AE6D4C750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5BB7667A-177E-3018-56D4-A97688090913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CF6F9AFD-8811-AE30-48FC-7544D8E58577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86DB8D68-6ABD-0F85-6E06-90CE2775DBD4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4940296C-2F01-567C-628B-4725B03E4D8F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58C68079-85AC-D205-4E68-35DAB11BCE0F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02B7D441-149E-C8E7-C3CA-83FF989C6669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473BB438-0898-47BB-8406-0D6F0541C5B6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EAAF48A7-02C6-B6F8-5927-0310392C82A9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D28B4CE0-27B2-9E5A-8CC5-1931A37D5569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A1EF3298-7CEB-82BA-65F1-70817507582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9A31BD12-B54A-5F1B-B3CE-451491B15F48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18F809B2-4CED-3A36-FE25-350D19E729B2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7ADE9E09-3B49-506B-F5F6-C58AEB864529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AF8F8D0F-53F5-A79C-2C71-F1935A4BA30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763D1053-7B3A-E079-B447-A433DF52D32C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0123B5-A86F-2F07-C851-79B1B717A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885" y="707102"/>
            <a:ext cx="4527294" cy="54587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xverse-mp4-media-web-ori-79bad662-509a-4d2a-8061-3d1053fd3b3a_seed421207336">
            <a:hlinkClick r:id="" action="ppaction://media"/>
            <a:extLst>
              <a:ext uri="{FF2B5EF4-FFF2-40B4-BE49-F238E27FC236}">
                <a16:creationId xmlns:a16="http://schemas.microsoft.com/office/drawing/2014/main" xmlns="" id="{C3A66988-1337-1828-216B-FDB7A1586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271" y="682104"/>
            <a:ext cx="4466313" cy="54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86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488148-20EE-5305-DECC-711893B84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383C7D-9281-8BBD-A86F-C73833BC3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E130373-8C34-286F-5F8C-F7F6B600F0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58B871-AD1D-9881-FFEF-EC20ED4213EC}"/>
              </a:ext>
            </a:extLst>
          </p:cNvPr>
          <p:cNvSpPr/>
          <p:nvPr/>
        </p:nvSpPr>
        <p:spPr>
          <a:xfrm>
            <a:off x="38809" y="0"/>
            <a:ext cx="12192000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73333B3-AF66-7F54-8653-A0A87AC2A070}"/>
              </a:ext>
            </a:extLst>
          </p:cNvPr>
          <p:cNvSpPr/>
          <p:nvPr/>
        </p:nvSpPr>
        <p:spPr>
          <a:xfrm>
            <a:off x="550506" y="389276"/>
            <a:ext cx="5588827" cy="60794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147AE4F-3702-5AB6-3088-B953B925A305}"/>
              </a:ext>
            </a:extLst>
          </p:cNvPr>
          <p:cNvSpPr/>
          <p:nvPr/>
        </p:nvSpPr>
        <p:spPr>
          <a:xfrm>
            <a:off x="6134809" y="389277"/>
            <a:ext cx="5506685" cy="607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96F71B-EB95-0C75-25A3-639E81557ABC}"/>
              </a:ext>
            </a:extLst>
          </p:cNvPr>
          <p:cNvSpPr txBox="1"/>
          <p:nvPr/>
        </p:nvSpPr>
        <p:spPr>
          <a:xfrm>
            <a:off x="1604865" y="1417689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ED721A-B38F-DBC3-5F8F-BC368249A4DE}"/>
              </a:ext>
            </a:extLst>
          </p:cNvPr>
          <p:cNvSpPr txBox="1"/>
          <p:nvPr/>
        </p:nvSpPr>
        <p:spPr>
          <a:xfrm>
            <a:off x="7700865" y="1542302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B0ECC6F-8B9F-FAE0-A48A-7516BDF4F09D}"/>
              </a:ext>
            </a:extLst>
          </p:cNvPr>
          <p:cNvGrpSpPr/>
          <p:nvPr/>
        </p:nvGrpSpPr>
        <p:grpSpPr>
          <a:xfrm>
            <a:off x="5651481" y="945526"/>
            <a:ext cx="966656" cy="4912134"/>
            <a:chOff x="5842919" y="1471261"/>
            <a:chExt cx="966656" cy="473670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302A127-B0DD-A7AF-82DB-784ACA816C0F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9FE77D1B-90C9-2958-ABB4-0E7D05660B20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3A91FFB3-E558-2C07-EB1C-9F1F0A5F5DB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7B737406-0D89-AA84-BA9B-AF15A2A86B30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85E9B279-AA30-4BC5-9963-FB78AA6D1975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B090F86A-35BD-185D-DEBB-72C47C2FC6C0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190D46B2-771E-A5F5-EB58-5CBC9669EF4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8E328214-06C8-A463-0B5E-0221881FCD48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7532032F-D220-BA01-355D-C8095A1BE803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B7C49367-BB2A-8E41-8089-D1E63BB25E0A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5387FC05-5F63-4F55-79F6-C5518136EBAA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82C312E1-6815-0DB7-9728-1ABA2D627088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EFF3B5AA-B9EC-A994-5ED9-424898CA9DEF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0A93A23F-A0FE-6606-6996-C3CB0A57EDE7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BA12D5BE-2E64-874E-0B8C-5FDC92DE18F0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0EC096F5-802B-1908-D817-7AF9BE7919BA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2070A758-0DA1-DB7B-DAF7-1E1F85B8956B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19D3AF30-3938-B13E-7EAE-AE5111B00F6A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23DAA554-F011-84D7-0A02-EDEE9232AA8C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A57B3016-F418-C897-58FE-3C0BF949A87A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3E436E84-B8FE-3D17-8AEE-9DC053AC8359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F9ACEC0A-C295-F6BA-D423-FE3B4F4A933E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68207FB6-CE71-EB83-4387-F46FCF2DF685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373C16E0-6EE9-D2DA-B523-A752FA49BD7D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FDA70563-14F5-20CA-5896-38E0B62833A2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07F5CBCE-37E8-00FA-6304-DAFEA38FB3C3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342B1E64-42E5-BD55-AEF3-77D0686FBE5A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9C3CDC0E-1C84-ADDF-AD1B-321671744A1B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AutoShape 6" descr="Trẻ em sưu tầm vỏ sò trên bãi biển">
            <a:extLst>
              <a:ext uri="{FF2B5EF4-FFF2-40B4-BE49-F238E27FC236}">
                <a16:creationId xmlns:a16="http://schemas.microsoft.com/office/drawing/2014/main" xmlns="" id="{5E32C4AC-9116-6123-A05D-7E4F6DD2A3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0" descr="Ảnh đã tạo: Trẻ em thu hoạch vỏ sò trên bãi biển">
            <a:extLst>
              <a:ext uri="{FF2B5EF4-FFF2-40B4-BE49-F238E27FC236}">
                <a16:creationId xmlns:a16="http://schemas.microsoft.com/office/drawing/2014/main" xmlns="" id="{B9F87F59-F74E-CD8D-8BCC-1A42B0CCE6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2" descr="Ảnh đã tạo: Trẻ em thu hoạch vỏ sò trên bãi biển">
            <a:extLst>
              <a:ext uri="{FF2B5EF4-FFF2-40B4-BE49-F238E27FC236}">
                <a16:creationId xmlns:a16="http://schemas.microsoft.com/office/drawing/2014/main" xmlns="" id="{B6F449AF-8843-5D79-37DD-F7187292B1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E465D2D-535B-6BFC-3522-9B81F847F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836" y="671865"/>
            <a:ext cx="4572873" cy="5320222"/>
          </a:xfrm>
          <a:prstGeom prst="rect">
            <a:avLst/>
          </a:prstGeom>
        </p:spPr>
      </p:pic>
      <p:pic>
        <p:nvPicPr>
          <p:cNvPr id="23" name="pixverse-mp4-media-web-ori-21057bde-f7ea-4d69-9dfc-d45938d1cde7_seed77652003">
            <a:hlinkClick r:id="" action="ppaction://media"/>
            <a:extLst>
              <a:ext uri="{FF2B5EF4-FFF2-40B4-BE49-F238E27FC236}">
                <a16:creationId xmlns:a16="http://schemas.microsoft.com/office/drawing/2014/main" xmlns="" id="{4952E846-67D8-BB83-FB7D-AB5F209DB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291" y="706038"/>
            <a:ext cx="4447233" cy="53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7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2E6A0C-5B91-786F-C5F9-2D616781D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D2F34F-87C6-E98E-C1FB-BEA0CF5A91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53F973D-2959-07F8-8889-2719611F69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73D343-6018-2F54-8BF7-FD0EFF21790A}"/>
              </a:ext>
            </a:extLst>
          </p:cNvPr>
          <p:cNvSpPr/>
          <p:nvPr/>
        </p:nvSpPr>
        <p:spPr>
          <a:xfrm>
            <a:off x="38809" y="0"/>
            <a:ext cx="12192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963932-2D48-D3B9-E0DE-1E991338C277}"/>
              </a:ext>
            </a:extLst>
          </p:cNvPr>
          <p:cNvSpPr/>
          <p:nvPr/>
        </p:nvSpPr>
        <p:spPr>
          <a:xfrm>
            <a:off x="550506" y="389276"/>
            <a:ext cx="5588827" cy="60794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91DBC2-03E4-D172-1510-EDA647B020DF}"/>
              </a:ext>
            </a:extLst>
          </p:cNvPr>
          <p:cNvSpPr/>
          <p:nvPr/>
        </p:nvSpPr>
        <p:spPr>
          <a:xfrm>
            <a:off x="6134809" y="389277"/>
            <a:ext cx="5506685" cy="607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324559-3EE4-28B6-F910-C8ED1351FE3C}"/>
              </a:ext>
            </a:extLst>
          </p:cNvPr>
          <p:cNvSpPr txBox="1"/>
          <p:nvPr/>
        </p:nvSpPr>
        <p:spPr>
          <a:xfrm>
            <a:off x="1604865" y="1417689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59AB4D-C30D-4E34-917B-900962173EE9}"/>
              </a:ext>
            </a:extLst>
          </p:cNvPr>
          <p:cNvSpPr txBox="1"/>
          <p:nvPr/>
        </p:nvSpPr>
        <p:spPr>
          <a:xfrm>
            <a:off x="7700865" y="1542302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7400BBA-3151-D50A-DF2B-CFD4D3FEA670}"/>
              </a:ext>
            </a:extLst>
          </p:cNvPr>
          <p:cNvGrpSpPr/>
          <p:nvPr/>
        </p:nvGrpSpPr>
        <p:grpSpPr>
          <a:xfrm>
            <a:off x="5651481" y="945526"/>
            <a:ext cx="966656" cy="4912134"/>
            <a:chOff x="5842919" y="1471261"/>
            <a:chExt cx="966656" cy="473670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34870AC-25FE-1D15-29FA-CD775D49B474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1192C85A-63B1-3A30-3B2B-DE10F0C601D9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EA0F188C-C5FC-0BD6-0637-5961EEA22965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14D9FBD8-AA4A-51F5-667C-4527ACC8ADED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B1524472-0199-DE0F-6ADF-CB29414835BD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AA25D8E6-7FE3-FF6E-1EB5-481337CF2294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9E129A40-7A57-4E7B-771E-C1B0E0E0E9A5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30C3AD35-DEDF-1CFA-212D-D455C014D653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A7A9099E-8613-6A84-4B48-6E68057FD4B4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970C7692-3121-C65B-8A4E-2EFD971CEF83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27BD4128-78CA-7C3C-D50F-B8EF22D1B1E0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C88C0510-7C40-1035-C510-1340D18B639C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699F1FFD-C082-5DF6-B4D0-35D992ECB5D2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76D8FCAE-D266-4C3A-580E-80B9D86D4C0B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1CCE75B2-5F2B-A80B-0C8D-B360660D8460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405FAE61-2A80-2F22-F223-6C58A301488B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FD00C068-CC35-96BF-5AD5-F6AC86DFA36E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AB659790-8081-69B8-FFB8-CD25EECF7E35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D3719FEE-4E00-2A4F-C892-78F1C2C743D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F91D86DF-2D53-C770-12D6-2186028BB4C0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21535952-A4F5-9D64-F523-CA9B66192BF2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16596192-F014-9FFD-CAC7-639A91BD4E7B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6CF78F3F-D354-B1F8-0D91-0E1727B763B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68D91623-FA6C-49E6-0F4F-AE1951A22B2F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B75E03A1-5D40-55E4-1DC5-B57DF823A68E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14FDBE2B-1BDA-C059-3237-4BA04C81E8D5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34ADD465-64DA-E77B-6564-CCEF369232E3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4EB34995-5EC6-095C-75F9-B5D53AFEF8B3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158BDF-C2C5-BF59-8FA4-1529AC25B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371" y="700391"/>
            <a:ext cx="4630034" cy="55253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utoShape 2" descr="Ảnh đã tạo: Nhóm trẻ em chụp ảnh tại Đồ Sơn">
            <a:extLst>
              <a:ext uri="{FF2B5EF4-FFF2-40B4-BE49-F238E27FC236}">
                <a16:creationId xmlns:a16="http://schemas.microsoft.com/office/drawing/2014/main" xmlns="" id="{3937AC8A-22F8-A75D-EBFC-9DEEF842F7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xverse-mp4-media-web-ori-5fb70cb9-ae13-4d08-9ea5-07fee44c5480_seed959546556">
            <a:hlinkClick r:id="" action="ppaction://media"/>
            <a:extLst>
              <a:ext uri="{FF2B5EF4-FFF2-40B4-BE49-F238E27FC236}">
                <a16:creationId xmlns:a16="http://schemas.microsoft.com/office/drawing/2014/main" xmlns="" id="{86EEB5E4-5FAD-0FFF-F9AE-33B447306D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396" y="700390"/>
            <a:ext cx="4482709" cy="5525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627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7A9541-34D4-F3E4-4A7C-361C1DDDE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D4B22-516E-73D8-0811-3961710CD2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7C9709-8C02-9642-F869-D4E0E9780B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418F44-5872-DA6D-6124-E0DD073F1D0D}"/>
              </a:ext>
            </a:extLst>
          </p:cNvPr>
          <p:cNvSpPr/>
          <p:nvPr/>
        </p:nvSpPr>
        <p:spPr>
          <a:xfrm>
            <a:off x="38809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C01FF3-9044-C16D-A740-160E377D982B}"/>
              </a:ext>
            </a:extLst>
          </p:cNvPr>
          <p:cNvSpPr/>
          <p:nvPr/>
        </p:nvSpPr>
        <p:spPr>
          <a:xfrm>
            <a:off x="550506" y="389276"/>
            <a:ext cx="5588827" cy="60794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316B4DC-D7BB-92BA-B2F5-E53FBAB9A532}"/>
              </a:ext>
            </a:extLst>
          </p:cNvPr>
          <p:cNvSpPr/>
          <p:nvPr/>
        </p:nvSpPr>
        <p:spPr>
          <a:xfrm>
            <a:off x="6134809" y="389277"/>
            <a:ext cx="5506685" cy="607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73DBBE-283A-D968-C8AD-04A8F89A1097}"/>
              </a:ext>
            </a:extLst>
          </p:cNvPr>
          <p:cNvSpPr txBox="1"/>
          <p:nvPr/>
        </p:nvSpPr>
        <p:spPr>
          <a:xfrm>
            <a:off x="1604865" y="1417689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93D8C4-397D-EE75-B68E-C84E68C9A8F2}"/>
              </a:ext>
            </a:extLst>
          </p:cNvPr>
          <p:cNvSpPr txBox="1"/>
          <p:nvPr/>
        </p:nvSpPr>
        <p:spPr>
          <a:xfrm>
            <a:off x="7700865" y="1542302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36CEAFF-C801-8948-F7CE-E14B4DA4708A}"/>
              </a:ext>
            </a:extLst>
          </p:cNvPr>
          <p:cNvGrpSpPr/>
          <p:nvPr/>
        </p:nvGrpSpPr>
        <p:grpSpPr>
          <a:xfrm>
            <a:off x="5651481" y="945526"/>
            <a:ext cx="966656" cy="4912134"/>
            <a:chOff x="5842919" y="1471261"/>
            <a:chExt cx="966656" cy="473670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5C022F1-4A63-C1BA-244D-358F3DAE4D4A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832C9BDF-E8A1-AB0D-6166-0ACC6ABF5BA2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D1E0B2AB-E0E9-1710-4B26-EBB2BF15CC15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0162CC85-BC42-2F00-46EC-C40FB20A20B7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A357E76C-E502-FAE3-9916-20236720A3B5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A89DAC7B-AC9E-8E4E-8294-7CC743767AAD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ECAB6843-4947-AA31-1961-E2211DC44E50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F017593C-4EE5-06BF-59E8-8BC48CE43229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1A8AA77-9CFC-860D-C642-068088708495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A950A1C3-FFAF-83AE-04B1-EA0D2CCB87D6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5F689281-95C5-83E2-E825-886AD41EB8B0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66111AE4-ED8E-44A0-EB2F-BECC6D3F9F31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9FA2169D-FFCA-D925-E650-AC79894F5B2B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9C6E9C95-F78E-AAD5-EE87-CE89C478E52A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0C3DC40A-3FC8-A13B-BA8D-217A5C247847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02A481A2-6E63-ABFA-F819-080B034FA571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1E254949-6D1A-7C83-44F1-A46A75B19D72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103DDD01-7BA5-69E6-AC5A-D9F2B61B2159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9C0D7378-C221-B39F-822A-AF2F896D7CE4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A9577077-F947-6B82-2438-1DCA2F4C55CB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BDCF5F35-CD9E-7B0C-63C2-BB872225ED49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B6AC7F5A-9F31-252E-B929-E92B781432FB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8D37CBBA-4E18-0347-8B93-8704D8FDD57E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4BF9551F-9ACE-3B5B-B209-AB07659C042E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A8185F19-EC54-504A-5AB7-4D150005C7FD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9772648D-70EF-BADB-A0FE-3BEC4FFCF386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2252A7BE-861D-1FFE-A211-CF1C3D128494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AC2B8D4F-304B-6A79-C3A9-3F8A4F9EB8CF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EE4EA3-8CB2-C25F-8D85-AE1E7F581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24" y="646651"/>
            <a:ext cx="4533192" cy="5391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B8A52EA-19F4-2583-F308-8D72DEDD3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83" y="711159"/>
            <a:ext cx="4549017" cy="5327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0062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C43182-5B88-B894-89B9-36075B872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5A4273-7DD5-D976-59D7-4C9141FF7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6BDABF-3BA7-DCDE-49B7-B52FB44732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E5250C0-A305-63A0-2F5E-2B89409C0F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2F5F6A2-ED50-CE1C-D800-F310616958FF}"/>
              </a:ext>
            </a:extLst>
          </p:cNvPr>
          <p:cNvSpPr/>
          <p:nvPr/>
        </p:nvSpPr>
        <p:spPr>
          <a:xfrm>
            <a:off x="467227" y="409943"/>
            <a:ext cx="5628355" cy="59442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6CDE3F0-723C-8CFC-C76F-D1985AE6865F}"/>
              </a:ext>
            </a:extLst>
          </p:cNvPr>
          <p:cNvSpPr/>
          <p:nvPr/>
        </p:nvSpPr>
        <p:spPr>
          <a:xfrm>
            <a:off x="6096001" y="409942"/>
            <a:ext cx="5628356" cy="594423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711C9D1-1673-E273-E0DA-75EA51BEC3C3}"/>
              </a:ext>
            </a:extLst>
          </p:cNvPr>
          <p:cNvGrpSpPr/>
          <p:nvPr/>
        </p:nvGrpSpPr>
        <p:grpSpPr>
          <a:xfrm>
            <a:off x="5612254" y="863079"/>
            <a:ext cx="966656" cy="5157462"/>
            <a:chOff x="5842919" y="1471261"/>
            <a:chExt cx="966656" cy="47367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350B53B-7199-10BF-6C12-9CB58F609A62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039C0FF4-EE11-11C4-D818-6D974A5081C3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204BF4B8-2C27-BB3B-6B33-C3DDB6A0DA20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F275880E-D377-26C2-013E-684B6D94394E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ADCAD68-6AD8-3728-B781-6B3F8D824B02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60043E49-35C1-DAB7-8BB5-A4A01FA85EDD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65267793-CC68-F9C5-8404-2DE8D1D68B9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80A80B5F-FF64-D1BD-0CCE-AD62A3CD9DB8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CEE0C65-02F3-B47A-7671-2981C55D6609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CD143608-A54D-7581-89B1-16E4A8A1B87E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6FDF498C-BA23-C768-50B5-5BB836B5CFDF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ED0DD9E2-9A48-379F-CEF8-B2E49CFC5A0D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A920DAB-0C2E-F76D-5623-3C4A2DE42E5F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3C7C9D91-6766-64CF-04B4-F6798E246CD8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798E5BFC-38BC-55A2-680E-A98A95BC6752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27D95CDC-84B8-EECD-157C-6D547DB76F3A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BF420542-366A-E51F-6EFA-530E9125EBE2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F49724E9-9ED7-878D-0EA0-6C247FE9CDB2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D7D77806-A93F-4E1E-6CCC-5CB0B4BE6E5C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25561EC0-A837-0C9B-BDC4-8C282CC4DF26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60FCA8FB-E26D-1170-5E70-4EDAD1174C67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EDD2005E-709A-C601-B8AE-8BDF82E8262D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72771709-9445-EF6D-69C7-2B9FD3D27F8E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F7D98A3A-4BF1-0A3D-59D0-4F3E82C53642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894084F-6F0D-12A9-D66F-52A9EDE75C76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992A1EC9-FABD-2705-F528-EB3646F26E0D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7847B8F6-8CC9-68A8-03FE-1A624A9B6319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28AB7938-3D4F-2749-F773-271DB175503C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2EA2D69-9EC7-1139-A8FE-D4015B7F7A16}"/>
              </a:ext>
            </a:extLst>
          </p:cNvPr>
          <p:cNvSpPr txBox="1"/>
          <p:nvPr/>
        </p:nvSpPr>
        <p:spPr>
          <a:xfrm>
            <a:off x="7977673" y="1368209"/>
            <a:ext cx="342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2 BẠN CHỈ BÀI NHAU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523559-A5AC-75CA-5BE3-0CAF48F3F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91" y="721924"/>
            <a:ext cx="4515722" cy="5278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83CBEC-52D6-E53D-3D9D-0892059E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042" y="673071"/>
            <a:ext cx="4674739" cy="53912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107824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1193</TotalTime>
  <Words>93</Words>
  <Application>Microsoft Office PowerPoint</Application>
  <PresentationFormat>Custom</PresentationFormat>
  <Paragraphs>16</Paragraphs>
  <Slides>12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Custom Design</vt:lpstr>
      <vt:lpstr>1_Custom Design</vt:lpstr>
      <vt:lpstr>2_Custom Design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HP</cp:lastModifiedBy>
  <cp:revision>106</cp:revision>
  <dcterms:created xsi:type="dcterms:W3CDTF">2023-07-13T08:36:00Z</dcterms:created>
  <dcterms:modified xsi:type="dcterms:W3CDTF">2026-04-24T02:21:30Z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111C743FC5D746D8AA2F6E4C98319F54_12</vt:lpwstr>
  </property>
  <property fmtid="{D5CDD505-2E9C-101B-9397-08002B2CF9AE}" pid="3" name="KSOProductBuildVer">
    <vt:lpwstr>1033-12.2.0.20782</vt:lpwstr>
  </property>
</Properties>
</file>