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15" r:id="rId2"/>
    <p:sldId id="316" r:id="rId3"/>
    <p:sldId id="317" r:id="rId4"/>
    <p:sldId id="262" r:id="rId5"/>
    <p:sldId id="270" r:id="rId6"/>
    <p:sldId id="304" r:id="rId7"/>
    <p:sldId id="305" r:id="rId8"/>
    <p:sldId id="306" r:id="rId9"/>
    <p:sldId id="307" r:id="rId10"/>
    <p:sldId id="290" r:id="rId11"/>
    <p:sldId id="318" r:id="rId12"/>
    <p:sldId id="319" r:id="rId13"/>
    <p:sldId id="320" r:id="rId14"/>
    <p:sldId id="3266" r:id="rId15"/>
    <p:sldId id="30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6F09E9-CEB6-44A1-8EF3-419E664259A1}" v="107" dt="2026-04-14T23:44:34.80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 Thao" userId="6af4cce5f1e413df" providerId="LiveId" clId="{822D600F-7351-4D09-9339-BA10788BCD87}"/>
    <pc:docChg chg="undo redo custSel addSld delSld modSld sldOrd">
      <pc:chgData name="Le Thao" userId="6af4cce5f1e413df" providerId="LiveId" clId="{822D600F-7351-4D09-9339-BA10788BCD87}" dt="2026-04-14T23:46:33.391" v="704" actId="1076"/>
      <pc:docMkLst>
        <pc:docMk/>
      </pc:docMkLst>
      <pc:sldChg chg="modSp mod">
        <pc:chgData name="Le Thao" userId="6af4cce5f1e413df" providerId="LiveId" clId="{822D600F-7351-4D09-9339-BA10788BCD87}" dt="2026-04-14T23:14:16.353" v="667"/>
        <pc:sldMkLst>
          <pc:docMk/>
          <pc:sldMk cId="3388263688" sldId="262"/>
        </pc:sldMkLst>
        <pc:spChg chg="mod">
          <ac:chgData name="Le Thao" userId="6af4cce5f1e413df" providerId="LiveId" clId="{822D600F-7351-4D09-9339-BA10788BCD87}" dt="2026-04-14T23:14:16.353" v="667"/>
          <ac:spMkLst>
            <pc:docMk/>
            <pc:sldMk cId="3388263688" sldId="262"/>
            <ac:spMk id="14" creationId="{1302177B-BFC1-585D-3337-E7A4F68FCC9B}"/>
          </ac:spMkLst>
        </pc:spChg>
        <pc:spChg chg="mod">
          <ac:chgData name="Le Thao" userId="6af4cce5f1e413df" providerId="LiveId" clId="{822D600F-7351-4D09-9339-BA10788BCD87}" dt="2026-04-14T05:28:57.263" v="32"/>
          <ac:spMkLst>
            <pc:docMk/>
            <pc:sldMk cId="3388263688" sldId="262"/>
            <ac:spMk id="20" creationId="{1FA774C3-0735-6247-5F2F-47870885502B}"/>
          </ac:spMkLst>
        </pc:spChg>
        <pc:picChg chg="mod">
          <ac:chgData name="Le Thao" userId="6af4cce5f1e413df" providerId="LiveId" clId="{822D600F-7351-4D09-9339-BA10788BCD87}" dt="2026-04-14T05:29:02.519" v="33" actId="14100"/>
          <ac:picMkLst>
            <pc:docMk/>
            <pc:sldMk cId="3388263688" sldId="262"/>
            <ac:picMk id="3" creationId="{E9C6B319-1A3F-4613-549B-60F97F099E12}"/>
          </ac:picMkLst>
        </pc:picChg>
      </pc:sldChg>
      <pc:sldChg chg="addSp delSp modSp mod modAnim">
        <pc:chgData name="Le Thao" userId="6af4cce5f1e413df" providerId="LiveId" clId="{822D600F-7351-4D09-9339-BA10788BCD87}" dt="2026-04-14T23:17:31.374" v="686"/>
        <pc:sldMkLst>
          <pc:docMk/>
          <pc:sldMk cId="805860992" sldId="270"/>
        </pc:sldMkLst>
        <pc:inkChg chg="add del">
          <ac:chgData name="Le Thao" userId="6af4cce5f1e413df" providerId="LiveId" clId="{822D600F-7351-4D09-9339-BA10788BCD87}" dt="2026-04-14T23:15:09.320" v="675" actId="9405"/>
          <ac:inkMkLst>
            <pc:docMk/>
            <pc:sldMk cId="805860992" sldId="270"/>
            <ac:inkMk id="2" creationId="{F66155C7-7C2A-A1F7-9753-3EAF718EA13E}"/>
          </ac:inkMkLst>
        </pc:inkChg>
        <pc:cxnChg chg="add mod">
          <ac:chgData name="Le Thao" userId="6af4cce5f1e413df" providerId="LiveId" clId="{822D600F-7351-4D09-9339-BA10788BCD87}" dt="2026-04-14T23:16:19.509" v="682" actId="14100"/>
          <ac:cxnSpMkLst>
            <pc:docMk/>
            <pc:sldMk cId="805860992" sldId="270"/>
            <ac:cxnSpMk id="6" creationId="{23FF6196-B12E-96A0-43F2-6B393AD359BE}"/>
          </ac:cxnSpMkLst>
        </pc:cxnChg>
      </pc:sldChg>
      <pc:sldChg chg="del">
        <pc:chgData name="Le Thao" userId="6af4cce5f1e413df" providerId="LiveId" clId="{822D600F-7351-4D09-9339-BA10788BCD87}" dt="2026-04-14T05:39:41.070" v="82" actId="47"/>
        <pc:sldMkLst>
          <pc:docMk/>
          <pc:sldMk cId="1025757619" sldId="279"/>
        </pc:sldMkLst>
      </pc:sldChg>
      <pc:sldChg chg="addSp delSp modSp mod modTransition modAnim">
        <pc:chgData name="Le Thao" userId="6af4cce5f1e413df" providerId="LiveId" clId="{822D600F-7351-4D09-9339-BA10788BCD87}" dt="2026-04-14T17:05:52.706" v="242"/>
        <pc:sldMkLst>
          <pc:docMk/>
          <pc:sldMk cId="3792904794" sldId="290"/>
        </pc:sldMkLst>
        <pc:spChg chg="mod">
          <ac:chgData name="Le Thao" userId="6af4cce5f1e413df" providerId="LiveId" clId="{822D600F-7351-4D09-9339-BA10788BCD87}" dt="2026-04-14T17:05:52.706" v="242"/>
          <ac:spMkLst>
            <pc:docMk/>
            <pc:sldMk cId="3792904794" sldId="290"/>
            <ac:spMk id="2" creationId="{03DFF58C-E0FA-05ED-277F-C94F5C115531}"/>
          </ac:spMkLst>
        </pc:spChg>
        <pc:spChg chg="mod">
          <ac:chgData name="Le Thao" userId="6af4cce5f1e413df" providerId="LiveId" clId="{822D600F-7351-4D09-9339-BA10788BCD87}" dt="2026-04-14T17:05:52.706" v="242"/>
          <ac:spMkLst>
            <pc:docMk/>
            <pc:sldMk cId="3792904794" sldId="290"/>
            <ac:spMk id="3" creationId="{E308AEC7-AF53-B4EA-9B39-FB5C7003DF49}"/>
          </ac:spMkLst>
        </pc:spChg>
        <pc:spChg chg="del mod">
          <ac:chgData name="Le Thao" userId="6af4cce5f1e413df" providerId="LiveId" clId="{822D600F-7351-4D09-9339-BA10788BCD87}" dt="2026-04-14T05:44:46.050" v="117" actId="478"/>
          <ac:spMkLst>
            <pc:docMk/>
            <pc:sldMk cId="3792904794" sldId="290"/>
            <ac:spMk id="5" creationId="{ED4CC87E-5274-9E50-9997-43963928C6FB}"/>
          </ac:spMkLst>
        </pc:spChg>
        <pc:spChg chg="del mod">
          <ac:chgData name="Le Thao" userId="6af4cce5f1e413df" providerId="LiveId" clId="{822D600F-7351-4D09-9339-BA10788BCD87}" dt="2026-04-14T05:44:43.194" v="116" actId="478"/>
          <ac:spMkLst>
            <pc:docMk/>
            <pc:sldMk cId="3792904794" sldId="290"/>
            <ac:spMk id="18" creationId="{A6DD1F11-6EB3-C4F3-2699-AF97501B710D}"/>
          </ac:spMkLst>
        </pc:spChg>
        <pc:picChg chg="mod">
          <ac:chgData name="Le Thao" userId="6af4cce5f1e413df" providerId="LiveId" clId="{822D600F-7351-4D09-9339-BA10788BCD87}" dt="2026-04-14T05:45:15.337" v="125" actId="1076"/>
          <ac:picMkLst>
            <pc:docMk/>
            <pc:sldMk cId="3792904794" sldId="290"/>
            <ac:picMk id="8" creationId="{C9903CEA-ED9C-2BA8-2AB5-FC3D25ED3244}"/>
          </ac:picMkLst>
        </pc:picChg>
        <pc:picChg chg="add mod">
          <ac:chgData name="Le Thao" userId="6af4cce5f1e413df" providerId="LiveId" clId="{822D600F-7351-4D09-9339-BA10788BCD87}" dt="2026-04-14T05:44:53.750" v="119" actId="1076"/>
          <ac:picMkLst>
            <pc:docMk/>
            <pc:sldMk cId="3792904794" sldId="290"/>
            <ac:picMk id="10" creationId="{8344926A-E4A1-FC2F-A213-AB6EF461EF1E}"/>
          </ac:picMkLst>
        </pc:picChg>
      </pc:sldChg>
      <pc:sldChg chg="del">
        <pc:chgData name="Le Thao" userId="6af4cce5f1e413df" providerId="LiveId" clId="{822D600F-7351-4D09-9339-BA10788BCD87}" dt="2026-04-14T05:39:38.883" v="81" actId="47"/>
        <pc:sldMkLst>
          <pc:docMk/>
          <pc:sldMk cId="2141459536" sldId="292"/>
        </pc:sldMkLst>
      </pc:sldChg>
      <pc:sldChg chg="del">
        <pc:chgData name="Le Thao" userId="6af4cce5f1e413df" providerId="LiveId" clId="{822D600F-7351-4D09-9339-BA10788BCD87}" dt="2026-04-14T05:39:43.452" v="83" actId="47"/>
        <pc:sldMkLst>
          <pc:docMk/>
          <pc:sldMk cId="219744093" sldId="293"/>
        </pc:sldMkLst>
      </pc:sldChg>
      <pc:sldChg chg="modSp del">
        <pc:chgData name="Le Thao" userId="6af4cce5f1e413df" providerId="LiveId" clId="{822D600F-7351-4D09-9339-BA10788BCD87}" dt="2026-04-14T23:14:46.822" v="673" actId="47"/>
        <pc:sldMkLst>
          <pc:docMk/>
          <pc:sldMk cId="3912312992" sldId="299"/>
        </pc:sldMkLst>
        <pc:spChg chg="mod">
          <ac:chgData name="Le Thao" userId="6af4cce5f1e413df" providerId="LiveId" clId="{822D600F-7351-4D09-9339-BA10788BCD87}" dt="2026-04-14T23:14:46.025" v="672"/>
          <ac:spMkLst>
            <pc:docMk/>
            <pc:sldMk cId="3912312992" sldId="299"/>
            <ac:spMk id="8" creationId="{E293B289-2EF0-AAF5-A52D-767533BE9414}"/>
          </ac:spMkLst>
        </pc:spChg>
      </pc:sldChg>
      <pc:sldChg chg="add del">
        <pc:chgData name="Le Thao" userId="6af4cce5f1e413df" providerId="LiveId" clId="{822D600F-7351-4D09-9339-BA10788BCD87}" dt="2026-04-14T17:02:56.699" v="211" actId="47"/>
        <pc:sldMkLst>
          <pc:docMk/>
          <pc:sldMk cId="908745472" sldId="301"/>
        </pc:sldMkLst>
      </pc:sldChg>
      <pc:sldChg chg="modSp mod">
        <pc:chgData name="Le Thao" userId="6af4cce5f1e413df" providerId="LiveId" clId="{822D600F-7351-4D09-9339-BA10788BCD87}" dt="2026-04-14T07:02:16.930" v="171" actId="2711"/>
        <pc:sldMkLst>
          <pc:docMk/>
          <pc:sldMk cId="4131216155" sldId="304"/>
        </pc:sldMkLst>
        <pc:graphicFrameChg chg="mod modGraphic">
          <ac:chgData name="Le Thao" userId="6af4cce5f1e413df" providerId="LiveId" clId="{822D600F-7351-4D09-9339-BA10788BCD87}" dt="2026-04-14T07:02:16.930" v="171" actId="2711"/>
          <ac:graphicFrameMkLst>
            <pc:docMk/>
            <pc:sldMk cId="4131216155" sldId="304"/>
            <ac:graphicFrameMk id="2" creationId="{D0A4969E-83B5-1C3D-3E68-27E9A9710203}"/>
          </ac:graphicFrameMkLst>
        </pc:graphicFrameChg>
      </pc:sldChg>
      <pc:sldChg chg="addSp delSp modSp mod delAnim modAnim">
        <pc:chgData name="Le Thao" userId="6af4cce5f1e413df" providerId="LiveId" clId="{822D600F-7351-4D09-9339-BA10788BCD87}" dt="2026-04-14T23:36:03.692" v="691"/>
        <pc:sldMkLst>
          <pc:docMk/>
          <pc:sldMk cId="3909848271" sldId="305"/>
        </pc:sldMkLst>
        <pc:spChg chg="mod">
          <ac:chgData name="Le Thao" userId="6af4cce5f1e413df" providerId="LiveId" clId="{822D600F-7351-4D09-9339-BA10788BCD87}" dt="2026-04-14T05:31:21.954" v="47" actId="14100"/>
          <ac:spMkLst>
            <pc:docMk/>
            <pc:sldMk cId="3909848271" sldId="305"/>
            <ac:spMk id="2" creationId="{49B778B4-7390-F304-5689-918BB64B4A6E}"/>
          </ac:spMkLst>
        </pc:spChg>
        <pc:spChg chg="mod">
          <ac:chgData name="Le Thao" userId="6af4cce5f1e413df" providerId="LiveId" clId="{822D600F-7351-4D09-9339-BA10788BCD87}" dt="2026-04-14T05:31:32.637" v="49" actId="14100"/>
          <ac:spMkLst>
            <pc:docMk/>
            <pc:sldMk cId="3909848271" sldId="305"/>
            <ac:spMk id="4" creationId="{54B08F48-4048-9642-CCB3-C17C9CBE28B8}"/>
          </ac:spMkLst>
        </pc:spChg>
        <pc:spChg chg="mod">
          <ac:chgData name="Le Thao" userId="6af4cce5f1e413df" providerId="LiveId" clId="{822D600F-7351-4D09-9339-BA10788BCD87}" dt="2026-04-14T05:31:42.716" v="51" actId="14100"/>
          <ac:spMkLst>
            <pc:docMk/>
            <pc:sldMk cId="3909848271" sldId="305"/>
            <ac:spMk id="6" creationId="{BD79536D-31D3-0C22-CE9A-420DB1E903B3}"/>
          </ac:spMkLst>
        </pc:spChg>
        <pc:spChg chg="mod">
          <ac:chgData name="Le Thao" userId="6af4cce5f1e413df" providerId="LiveId" clId="{822D600F-7351-4D09-9339-BA10788BCD87}" dt="2026-04-14T05:31:14.714" v="45" actId="1076"/>
          <ac:spMkLst>
            <pc:docMk/>
            <pc:sldMk cId="3909848271" sldId="305"/>
            <ac:spMk id="7" creationId="{91D1A454-564E-7B4C-14A8-67F06D8F5B4A}"/>
          </ac:spMkLst>
        </pc:spChg>
        <pc:spChg chg="mod">
          <ac:chgData name="Le Thao" userId="6af4cce5f1e413df" providerId="LiveId" clId="{822D600F-7351-4D09-9339-BA10788BCD87}" dt="2026-04-14T05:31:05.036" v="43" actId="1076"/>
          <ac:spMkLst>
            <pc:docMk/>
            <pc:sldMk cId="3909848271" sldId="305"/>
            <ac:spMk id="10" creationId="{733B4A45-4CC4-AC0A-995E-7465B7BD323A}"/>
          </ac:spMkLst>
        </pc:spChg>
        <pc:picChg chg="del">
          <ac:chgData name="Le Thao" userId="6af4cce5f1e413df" providerId="LiveId" clId="{822D600F-7351-4D09-9339-BA10788BCD87}" dt="2026-04-14T05:30:37.637" v="34" actId="478"/>
          <ac:picMkLst>
            <pc:docMk/>
            <pc:sldMk cId="3909848271" sldId="305"/>
            <ac:picMk id="16" creationId="{434B2C86-5397-173A-0613-C468AF7E1695}"/>
          </ac:picMkLst>
        </pc:picChg>
        <pc:cxnChg chg="add mod">
          <ac:chgData name="Le Thao" userId="6af4cce5f1e413df" providerId="LiveId" clId="{822D600F-7351-4D09-9339-BA10788BCD87}" dt="2026-04-14T23:35:49.916" v="690" actId="13822"/>
          <ac:cxnSpMkLst>
            <pc:docMk/>
            <pc:sldMk cId="3909848271" sldId="305"/>
            <ac:cxnSpMk id="8" creationId="{3CAFCF0C-7F38-BCDE-7173-EBD1E51FA0C1}"/>
          </ac:cxnSpMkLst>
        </pc:cxnChg>
      </pc:sldChg>
      <pc:sldChg chg="modSp mod modAnim">
        <pc:chgData name="Le Thao" userId="6af4cce5f1e413df" providerId="LiveId" clId="{822D600F-7351-4D09-9339-BA10788BCD87}" dt="2026-04-14T23:44:34.809" v="698"/>
        <pc:sldMkLst>
          <pc:docMk/>
          <pc:sldMk cId="3974999561" sldId="306"/>
        </pc:sldMkLst>
        <pc:spChg chg="mod">
          <ac:chgData name="Le Thao" userId="6af4cce5f1e413df" providerId="LiveId" clId="{822D600F-7351-4D09-9339-BA10788BCD87}" dt="2026-04-14T23:43:25.423" v="692" actId="1076"/>
          <ac:spMkLst>
            <pc:docMk/>
            <pc:sldMk cId="3974999561" sldId="306"/>
            <ac:spMk id="10" creationId="{733B4A45-4CC4-AC0A-995E-7465B7BD323A}"/>
          </ac:spMkLst>
        </pc:spChg>
      </pc:sldChg>
      <pc:sldChg chg="addSp delSp modSp mod ord delAnim modAnim">
        <pc:chgData name="Le Thao" userId="6af4cce5f1e413df" providerId="LiveId" clId="{822D600F-7351-4D09-9339-BA10788BCD87}" dt="2026-04-14T08:08:50.482" v="188"/>
        <pc:sldMkLst>
          <pc:docMk/>
          <pc:sldMk cId="1792761070" sldId="307"/>
        </pc:sldMkLst>
        <pc:spChg chg="mod">
          <ac:chgData name="Le Thao" userId="6af4cce5f1e413df" providerId="LiveId" clId="{822D600F-7351-4D09-9339-BA10788BCD87}" dt="2026-04-14T08:07:36.650" v="184" actId="1076"/>
          <ac:spMkLst>
            <pc:docMk/>
            <pc:sldMk cId="1792761070" sldId="307"/>
            <ac:spMk id="10" creationId="{733B4A45-4CC4-AC0A-995E-7465B7BD323A}"/>
          </ac:spMkLst>
        </pc:spChg>
        <pc:grpChg chg="del">
          <ac:chgData name="Le Thao" userId="6af4cce5f1e413df" providerId="LiveId" clId="{822D600F-7351-4D09-9339-BA10788BCD87}" dt="2026-04-14T05:38:36.868" v="77" actId="21"/>
          <ac:grpSpMkLst>
            <pc:docMk/>
            <pc:sldMk cId="1792761070" sldId="307"/>
            <ac:grpSpMk id="6" creationId="{20B8C1B0-BB06-E1EC-05E9-014A8DEB394D}"/>
          </ac:grpSpMkLst>
        </pc:grpChg>
        <pc:picChg chg="add mod">
          <ac:chgData name="Le Thao" userId="6af4cce5f1e413df" providerId="LiveId" clId="{822D600F-7351-4D09-9339-BA10788BCD87}" dt="2026-04-14T08:08:50.482" v="188"/>
          <ac:picMkLst>
            <pc:docMk/>
            <pc:sldMk cId="1792761070" sldId="307"/>
            <ac:picMk id="2" creationId="{9CE0D4E0-131C-100A-77EA-F49CF7310DC3}"/>
          </ac:picMkLst>
        </pc:picChg>
        <pc:picChg chg="mod">
          <ac:chgData name="Le Thao" userId="6af4cce5f1e413df" providerId="LiveId" clId="{822D600F-7351-4D09-9339-BA10788BCD87}" dt="2026-04-14T08:07:18.884" v="181" actId="1076"/>
          <ac:picMkLst>
            <pc:docMk/>
            <pc:sldMk cId="1792761070" sldId="307"/>
            <ac:picMk id="4" creationId="{F4C1DF81-1D49-8345-FA84-7F21311D273C}"/>
          </ac:picMkLst>
        </pc:picChg>
        <pc:picChg chg="mod">
          <ac:chgData name="Le Thao" userId="6af4cce5f1e413df" providerId="LiveId" clId="{822D600F-7351-4D09-9339-BA10788BCD87}" dt="2026-04-14T08:07:33.071" v="183" actId="1076"/>
          <ac:picMkLst>
            <pc:docMk/>
            <pc:sldMk cId="1792761070" sldId="307"/>
            <ac:picMk id="5" creationId="{EACF68CD-27C5-ACAF-DDAC-F557E5AD671C}"/>
          </ac:picMkLst>
        </pc:picChg>
      </pc:sldChg>
      <pc:sldChg chg="del">
        <pc:chgData name="Le Thao" userId="6af4cce5f1e413df" providerId="LiveId" clId="{822D600F-7351-4D09-9339-BA10788BCD87}" dt="2026-04-14T05:32:47.193" v="54" actId="47"/>
        <pc:sldMkLst>
          <pc:docMk/>
          <pc:sldMk cId="4168073439" sldId="308"/>
        </pc:sldMkLst>
      </pc:sldChg>
      <pc:sldChg chg="del">
        <pc:chgData name="Le Thao" userId="6af4cce5f1e413df" providerId="LiveId" clId="{822D600F-7351-4D09-9339-BA10788BCD87}" dt="2026-04-14T05:47:48.993" v="133" actId="47"/>
        <pc:sldMkLst>
          <pc:docMk/>
          <pc:sldMk cId="4124169205" sldId="309"/>
        </pc:sldMkLst>
      </pc:sldChg>
      <pc:sldChg chg="del">
        <pc:chgData name="Le Thao" userId="6af4cce5f1e413df" providerId="LiveId" clId="{822D600F-7351-4D09-9339-BA10788BCD87}" dt="2026-04-14T05:47:49.547" v="134" actId="47"/>
        <pc:sldMkLst>
          <pc:docMk/>
          <pc:sldMk cId="3655907057" sldId="310"/>
        </pc:sldMkLst>
      </pc:sldChg>
      <pc:sldChg chg="del">
        <pc:chgData name="Le Thao" userId="6af4cce5f1e413df" providerId="LiveId" clId="{822D600F-7351-4D09-9339-BA10788BCD87}" dt="2026-04-14T05:48:00.635" v="135" actId="47"/>
        <pc:sldMkLst>
          <pc:docMk/>
          <pc:sldMk cId="1312447612" sldId="311"/>
        </pc:sldMkLst>
      </pc:sldChg>
      <pc:sldChg chg="addSp delSp del mod">
        <pc:chgData name="Le Thao" userId="6af4cce5f1e413df" providerId="LiveId" clId="{822D600F-7351-4D09-9339-BA10788BCD87}" dt="2026-04-14T23:13:40.055" v="660" actId="47"/>
        <pc:sldMkLst>
          <pc:docMk/>
          <pc:sldMk cId="2128460093" sldId="312"/>
        </pc:sldMkLst>
        <pc:picChg chg="add del">
          <ac:chgData name="Le Thao" userId="6af4cce5f1e413df" providerId="LiveId" clId="{822D600F-7351-4D09-9339-BA10788BCD87}" dt="2026-04-14T17:02:44.765" v="208" actId="22"/>
          <ac:picMkLst>
            <pc:docMk/>
            <pc:sldMk cId="2128460093" sldId="312"/>
            <ac:picMk id="3" creationId="{8AAFA8FC-0928-7B00-7E27-968712A58368}"/>
          </ac:picMkLst>
        </pc:picChg>
      </pc:sldChg>
      <pc:sldChg chg="add del">
        <pc:chgData name="Le Thao" userId="6af4cce5f1e413df" providerId="LiveId" clId="{822D600F-7351-4D09-9339-BA10788BCD87}" dt="2026-04-14T17:03:02.129" v="214" actId="47"/>
        <pc:sldMkLst>
          <pc:docMk/>
          <pc:sldMk cId="2240934787" sldId="313"/>
        </pc:sldMkLst>
      </pc:sldChg>
      <pc:sldChg chg="add del">
        <pc:chgData name="Le Thao" userId="6af4cce5f1e413df" providerId="LiveId" clId="{822D600F-7351-4D09-9339-BA10788BCD87}" dt="2026-04-14T23:13:43.944" v="661" actId="47"/>
        <pc:sldMkLst>
          <pc:docMk/>
          <pc:sldMk cId="3622471744" sldId="314"/>
        </pc:sldMkLst>
      </pc:sldChg>
      <pc:sldChg chg="del">
        <pc:chgData name="Le Thao" userId="6af4cce5f1e413df" providerId="LiveId" clId="{822D600F-7351-4D09-9339-BA10788BCD87}" dt="2026-04-14T05:24:45.782" v="6" actId="47"/>
        <pc:sldMkLst>
          <pc:docMk/>
          <pc:sldMk cId="1045629942" sldId="316"/>
        </pc:sldMkLst>
      </pc:sldChg>
      <pc:sldChg chg="addSp modSp new mod ord modAnim">
        <pc:chgData name="Le Thao" userId="6af4cce5f1e413df" providerId="LiveId" clId="{822D600F-7351-4D09-9339-BA10788BCD87}" dt="2026-04-14T05:25:29.134" v="13" actId="14100"/>
        <pc:sldMkLst>
          <pc:docMk/>
          <pc:sldMk cId="1350027602" sldId="316"/>
        </pc:sldMkLst>
        <pc:picChg chg="add mod">
          <ac:chgData name="Le Thao" userId="6af4cce5f1e413df" providerId="LiveId" clId="{822D600F-7351-4D09-9339-BA10788BCD87}" dt="2026-04-14T05:25:29.134" v="13" actId="14100"/>
          <ac:picMkLst>
            <pc:docMk/>
            <pc:sldMk cId="1350027602" sldId="316"/>
            <ac:picMk id="2" creationId="{28DBD22C-0F33-38AC-FA64-4300907CF906}"/>
          </ac:picMkLst>
        </pc:picChg>
      </pc:sldChg>
      <pc:sldChg chg="addSp delSp modSp new mod modAnim">
        <pc:chgData name="Le Thao" userId="6af4cce5f1e413df" providerId="LiveId" clId="{822D600F-7351-4D09-9339-BA10788BCD87}" dt="2026-04-14T05:28:24.121" v="27" actId="14100"/>
        <pc:sldMkLst>
          <pc:docMk/>
          <pc:sldMk cId="1880579153" sldId="317"/>
        </pc:sldMkLst>
        <pc:spChg chg="add del">
          <ac:chgData name="Le Thao" userId="6af4cce5f1e413df" providerId="LiveId" clId="{822D600F-7351-4D09-9339-BA10788BCD87}" dt="2026-04-14T05:27:05.213" v="16" actId="21"/>
          <ac:spMkLst>
            <pc:docMk/>
            <pc:sldMk cId="1880579153" sldId="317"/>
            <ac:spMk id="3" creationId="{DF018AED-209F-DFF4-BCAF-B1B826A1BA95}"/>
          </ac:spMkLst>
        </pc:spChg>
        <pc:picChg chg="add mod">
          <ac:chgData name="Le Thao" userId="6af4cce5f1e413df" providerId="LiveId" clId="{822D600F-7351-4D09-9339-BA10788BCD87}" dt="2026-04-14T05:28:24.121" v="27" actId="14100"/>
          <ac:picMkLst>
            <pc:docMk/>
            <pc:sldMk cId="1880579153" sldId="317"/>
            <ac:picMk id="4" creationId="{E42EFC11-134D-30A7-ABD4-DD4AF395839E}"/>
          </ac:picMkLst>
        </pc:picChg>
      </pc:sldChg>
      <pc:sldChg chg="addSp delSp modSp add mod modTransition delAnim modAnim">
        <pc:chgData name="Le Thao" userId="6af4cce5f1e413df" providerId="LiveId" clId="{822D600F-7351-4D09-9339-BA10788BCD87}" dt="2026-04-14T17:05:52.706" v="242"/>
        <pc:sldMkLst>
          <pc:docMk/>
          <pc:sldMk cId="3958406271" sldId="318"/>
        </pc:sldMkLst>
        <pc:spChg chg="mod">
          <ac:chgData name="Le Thao" userId="6af4cce5f1e413df" providerId="LiveId" clId="{822D600F-7351-4D09-9339-BA10788BCD87}" dt="2026-04-14T17:05:52.706" v="242"/>
          <ac:spMkLst>
            <pc:docMk/>
            <pc:sldMk cId="3958406271" sldId="318"/>
            <ac:spMk id="2" creationId="{784D927B-9188-C04D-896C-22595D79E9C8}"/>
          </ac:spMkLst>
        </pc:spChg>
        <pc:spChg chg="mod">
          <ac:chgData name="Le Thao" userId="6af4cce5f1e413df" providerId="LiveId" clId="{822D600F-7351-4D09-9339-BA10788BCD87}" dt="2026-04-14T17:05:52.706" v="242"/>
          <ac:spMkLst>
            <pc:docMk/>
            <pc:sldMk cId="3958406271" sldId="318"/>
            <ac:spMk id="3" creationId="{E3CE2EB3-A8FA-B715-9F25-2B03A7F288C4}"/>
          </ac:spMkLst>
        </pc:spChg>
        <pc:spChg chg="del">
          <ac:chgData name="Le Thao" userId="6af4cce5f1e413df" providerId="LiveId" clId="{822D600F-7351-4D09-9339-BA10788BCD87}" dt="2026-04-14T05:42:49.877" v="97" actId="478"/>
          <ac:spMkLst>
            <pc:docMk/>
            <pc:sldMk cId="3958406271" sldId="318"/>
            <ac:spMk id="5" creationId="{8690ABA8-3E27-A9B8-2FCD-FF41ED8783A5}"/>
          </ac:spMkLst>
        </pc:spChg>
        <pc:spChg chg="del">
          <ac:chgData name="Le Thao" userId="6af4cce5f1e413df" providerId="LiveId" clId="{822D600F-7351-4D09-9339-BA10788BCD87}" dt="2026-04-14T05:42:46.299" v="96" actId="478"/>
          <ac:spMkLst>
            <pc:docMk/>
            <pc:sldMk cId="3958406271" sldId="318"/>
            <ac:spMk id="18" creationId="{4E0A2BF3-1157-6AB8-0895-B8FEAA32EB38}"/>
          </ac:spMkLst>
        </pc:spChg>
        <pc:picChg chg="del">
          <ac:chgData name="Le Thao" userId="6af4cce5f1e413df" providerId="LiveId" clId="{822D600F-7351-4D09-9339-BA10788BCD87}" dt="2026-04-14T05:39:54.111" v="85" actId="478"/>
          <ac:picMkLst>
            <pc:docMk/>
            <pc:sldMk cId="3958406271" sldId="318"/>
            <ac:picMk id="8" creationId="{80B13B59-DA40-3BBD-4E9A-F9431EE6D04F}"/>
          </ac:picMkLst>
        </pc:picChg>
        <pc:picChg chg="del">
          <ac:chgData name="Le Thao" userId="6af4cce5f1e413df" providerId="LiveId" clId="{822D600F-7351-4D09-9339-BA10788BCD87}" dt="2026-04-14T05:39:51.754" v="84" actId="478"/>
          <ac:picMkLst>
            <pc:docMk/>
            <pc:sldMk cId="3958406271" sldId="318"/>
            <ac:picMk id="10" creationId="{BF3DE117-84CF-030D-CAB4-9C7C7C12ACDC}"/>
          </ac:picMkLst>
        </pc:picChg>
        <pc:picChg chg="add mod">
          <ac:chgData name="Le Thao" userId="6af4cce5f1e413df" providerId="LiveId" clId="{822D600F-7351-4D09-9339-BA10788BCD87}" dt="2026-04-14T05:42:58.148" v="100" actId="1076"/>
          <ac:picMkLst>
            <pc:docMk/>
            <pc:sldMk cId="3958406271" sldId="318"/>
            <ac:picMk id="12" creationId="{802B6931-97A4-2708-263A-E537D42B5B4C}"/>
          </ac:picMkLst>
        </pc:picChg>
        <pc:picChg chg="add mod">
          <ac:chgData name="Le Thao" userId="6af4cce5f1e413df" providerId="LiveId" clId="{822D600F-7351-4D09-9339-BA10788BCD87}" dt="2026-04-14T05:43:22.945" v="105" actId="1076"/>
          <ac:picMkLst>
            <pc:docMk/>
            <pc:sldMk cId="3958406271" sldId="318"/>
            <ac:picMk id="13" creationId="{D310D045-8438-EAC3-78D0-7C33D72AA6B8}"/>
          </ac:picMkLst>
        </pc:picChg>
      </pc:sldChg>
      <pc:sldChg chg="addSp delSp modSp add mod modTransition delAnim modAnim">
        <pc:chgData name="Le Thao" userId="6af4cce5f1e413df" providerId="LiveId" clId="{822D600F-7351-4D09-9339-BA10788BCD87}" dt="2026-04-14T17:05:52.706" v="242"/>
        <pc:sldMkLst>
          <pc:docMk/>
          <pc:sldMk cId="1483754034" sldId="319"/>
        </pc:sldMkLst>
        <pc:spChg chg="mod">
          <ac:chgData name="Le Thao" userId="6af4cce5f1e413df" providerId="LiveId" clId="{822D600F-7351-4D09-9339-BA10788BCD87}" dt="2026-04-14T17:05:52.706" v="242"/>
          <ac:spMkLst>
            <pc:docMk/>
            <pc:sldMk cId="1483754034" sldId="319"/>
            <ac:spMk id="2" creationId="{ADE88E5D-B5F6-6D28-F940-EE65F0363847}"/>
          </ac:spMkLst>
        </pc:spChg>
        <pc:spChg chg="mod">
          <ac:chgData name="Le Thao" userId="6af4cce5f1e413df" providerId="LiveId" clId="{822D600F-7351-4D09-9339-BA10788BCD87}" dt="2026-04-14T17:05:52.706" v="242"/>
          <ac:spMkLst>
            <pc:docMk/>
            <pc:sldMk cId="1483754034" sldId="319"/>
            <ac:spMk id="3" creationId="{0D3C17D5-EBA7-A1CE-FCC9-2B100F9889FD}"/>
          </ac:spMkLst>
        </pc:spChg>
        <pc:spChg chg="del">
          <ac:chgData name="Le Thao" userId="6af4cce5f1e413df" providerId="LiveId" clId="{822D600F-7351-4D09-9339-BA10788BCD87}" dt="2026-04-14T05:44:17.632" v="107" actId="478"/>
          <ac:spMkLst>
            <pc:docMk/>
            <pc:sldMk cId="1483754034" sldId="319"/>
            <ac:spMk id="5" creationId="{2570470E-75C4-B6CB-DFC4-349F28687554}"/>
          </ac:spMkLst>
        </pc:spChg>
        <pc:spChg chg="del">
          <ac:chgData name="Le Thao" userId="6af4cce5f1e413df" providerId="LiveId" clId="{822D600F-7351-4D09-9339-BA10788BCD87}" dt="2026-04-14T05:44:26.640" v="110" actId="478"/>
          <ac:spMkLst>
            <pc:docMk/>
            <pc:sldMk cId="1483754034" sldId="319"/>
            <ac:spMk id="7" creationId="{67815649-315A-32C4-A7E4-FA913D2469D3}"/>
          </ac:spMkLst>
        </pc:spChg>
        <pc:spChg chg="del">
          <ac:chgData name="Le Thao" userId="6af4cce5f1e413df" providerId="LiveId" clId="{822D600F-7351-4D09-9339-BA10788BCD87}" dt="2026-04-14T05:44:14.921" v="106" actId="478"/>
          <ac:spMkLst>
            <pc:docMk/>
            <pc:sldMk cId="1483754034" sldId="319"/>
            <ac:spMk id="18" creationId="{6E767CA7-A53B-BF65-8357-B9C8E0978A29}"/>
          </ac:spMkLst>
        </pc:spChg>
        <pc:picChg chg="del">
          <ac:chgData name="Le Thao" userId="6af4cce5f1e413df" providerId="LiveId" clId="{822D600F-7351-4D09-9339-BA10788BCD87}" dt="2026-04-14T05:42:08.905" v="91" actId="478"/>
          <ac:picMkLst>
            <pc:docMk/>
            <pc:sldMk cId="1483754034" sldId="319"/>
            <ac:picMk id="8" creationId="{2106A72A-D3B4-0520-20A4-FDE7C727EC27}"/>
          </ac:picMkLst>
        </pc:picChg>
        <pc:picChg chg="del">
          <ac:chgData name="Le Thao" userId="6af4cce5f1e413df" providerId="LiveId" clId="{822D600F-7351-4D09-9339-BA10788BCD87}" dt="2026-04-14T05:42:07.554" v="90" actId="478"/>
          <ac:picMkLst>
            <pc:docMk/>
            <pc:sldMk cId="1483754034" sldId="319"/>
            <ac:picMk id="10" creationId="{53CA0400-3E65-5E40-F861-59D3C5481857}"/>
          </ac:picMkLst>
        </pc:picChg>
        <pc:picChg chg="del">
          <ac:chgData name="Le Thao" userId="6af4cce5f1e413df" providerId="LiveId" clId="{822D600F-7351-4D09-9339-BA10788BCD87}" dt="2026-04-14T05:44:28.532" v="111" actId="478"/>
          <ac:picMkLst>
            <pc:docMk/>
            <pc:sldMk cId="1483754034" sldId="319"/>
            <ac:picMk id="11" creationId="{9DBC8B4D-4A7E-A462-B0D5-10829B2C6247}"/>
          </ac:picMkLst>
        </pc:picChg>
        <pc:picChg chg="add mod">
          <ac:chgData name="Le Thao" userId="6af4cce5f1e413df" providerId="LiveId" clId="{822D600F-7351-4D09-9339-BA10788BCD87}" dt="2026-04-14T05:44:36.007" v="114" actId="1076"/>
          <ac:picMkLst>
            <pc:docMk/>
            <pc:sldMk cId="1483754034" sldId="319"/>
            <ac:picMk id="12" creationId="{2CB87F0A-BA62-3EFA-78D5-69CEDCC58273}"/>
          </ac:picMkLst>
        </pc:picChg>
        <pc:picChg chg="add mod">
          <ac:chgData name="Le Thao" userId="6af4cce5f1e413df" providerId="LiveId" clId="{822D600F-7351-4D09-9339-BA10788BCD87}" dt="2026-04-14T05:44:39.860" v="115" actId="1076"/>
          <ac:picMkLst>
            <pc:docMk/>
            <pc:sldMk cId="1483754034" sldId="319"/>
            <ac:picMk id="13" creationId="{CB0909D6-46A6-7B9C-A7A2-64305B41B5B7}"/>
          </ac:picMkLst>
        </pc:picChg>
      </pc:sldChg>
      <pc:sldChg chg="addSp delSp modSp add mod ord addAnim delAnim">
        <pc:chgData name="Le Thao" userId="6af4cce5f1e413df" providerId="LiveId" clId="{822D600F-7351-4D09-9339-BA10788BCD87}" dt="2026-04-14T23:46:33.391" v="704" actId="1076"/>
        <pc:sldMkLst>
          <pc:docMk/>
          <pc:sldMk cId="1407294429" sldId="320"/>
        </pc:sldMkLst>
        <pc:picChg chg="add del mod modCrop">
          <ac:chgData name="Le Thao" userId="6af4cce5f1e413df" providerId="LiveId" clId="{822D600F-7351-4D09-9339-BA10788BCD87}" dt="2026-04-14T23:46:33.391" v="704" actId="1076"/>
          <ac:picMkLst>
            <pc:docMk/>
            <pc:sldMk cId="1407294429" sldId="320"/>
            <ac:picMk id="4" creationId="{1C313AF7-3FAB-A700-66F9-DFA9B2876F88}"/>
          </ac:picMkLst>
        </pc:picChg>
      </pc:sldChg>
      <pc:sldChg chg="new add del">
        <pc:chgData name="Le Thao" userId="6af4cce5f1e413df" providerId="LiveId" clId="{822D600F-7351-4D09-9339-BA10788BCD87}" dt="2026-04-14T17:02:46.488" v="209" actId="680"/>
        <pc:sldMkLst>
          <pc:docMk/>
          <pc:sldMk cId="848926803" sldId="321"/>
        </pc:sldMkLst>
      </pc:sldChg>
      <pc:sldChg chg="addSp modSp new del mod">
        <pc:chgData name="Le Thao" userId="6af4cce5f1e413df" providerId="LiveId" clId="{822D600F-7351-4D09-9339-BA10788BCD87}" dt="2026-04-14T17:07:05.778" v="252" actId="47"/>
        <pc:sldMkLst>
          <pc:docMk/>
          <pc:sldMk cId="3041940617" sldId="321"/>
        </pc:sldMkLst>
        <pc:spChg chg="add mod">
          <ac:chgData name="Le Thao" userId="6af4cce5f1e413df" providerId="LiveId" clId="{822D600F-7351-4D09-9339-BA10788BCD87}" dt="2026-04-14T17:05:56.663" v="244"/>
          <ac:spMkLst>
            <pc:docMk/>
            <pc:sldMk cId="3041940617" sldId="321"/>
            <ac:spMk id="4" creationId="{97BC7E2E-58F7-0D19-1797-DB50C50CFA96}"/>
          </ac:spMkLst>
        </pc:spChg>
        <pc:spChg chg="add mod">
          <ac:chgData name="Le Thao" userId="6af4cce5f1e413df" providerId="LiveId" clId="{822D600F-7351-4D09-9339-BA10788BCD87}" dt="2026-04-14T17:05:56.663" v="244"/>
          <ac:spMkLst>
            <pc:docMk/>
            <pc:sldMk cId="3041940617" sldId="321"/>
            <ac:spMk id="6" creationId="{35BE34E3-4EC3-3772-F309-76C3B6118D30}"/>
          </ac:spMkLst>
        </pc:spChg>
        <pc:spChg chg="add mod">
          <ac:chgData name="Le Thao" userId="6af4cce5f1e413df" providerId="LiveId" clId="{822D600F-7351-4D09-9339-BA10788BCD87}" dt="2026-04-14T17:05:56.663" v="244"/>
          <ac:spMkLst>
            <pc:docMk/>
            <pc:sldMk cId="3041940617" sldId="321"/>
            <ac:spMk id="7" creationId="{20F0C1A2-1828-AE1B-84FA-666FD817E221}"/>
          </ac:spMkLst>
        </pc:spChg>
        <pc:spChg chg="add mod">
          <ac:chgData name="Le Thao" userId="6af4cce5f1e413df" providerId="LiveId" clId="{822D600F-7351-4D09-9339-BA10788BCD87}" dt="2026-04-14T17:05:56.663" v="244"/>
          <ac:spMkLst>
            <pc:docMk/>
            <pc:sldMk cId="3041940617" sldId="321"/>
            <ac:spMk id="8" creationId="{08296935-B810-2D67-0F3E-ADCBCD287D27}"/>
          </ac:spMkLst>
        </pc:spChg>
        <pc:spChg chg="add mod">
          <ac:chgData name="Le Thao" userId="6af4cce5f1e413df" providerId="LiveId" clId="{822D600F-7351-4D09-9339-BA10788BCD87}" dt="2026-04-14T17:05:56.663" v="244"/>
          <ac:spMkLst>
            <pc:docMk/>
            <pc:sldMk cId="3041940617" sldId="321"/>
            <ac:spMk id="9" creationId="{386BC3E8-F77C-7FAF-9B5F-BF5519C9A897}"/>
          </ac:spMkLst>
        </pc:spChg>
        <pc:spChg chg="add mod">
          <ac:chgData name="Le Thao" userId="6af4cce5f1e413df" providerId="LiveId" clId="{822D600F-7351-4D09-9339-BA10788BCD87}" dt="2026-04-14T17:05:56.663" v="244"/>
          <ac:spMkLst>
            <pc:docMk/>
            <pc:sldMk cId="3041940617" sldId="321"/>
            <ac:spMk id="11" creationId="{CB59990B-D265-622D-707D-02B944FF619E}"/>
          </ac:spMkLst>
        </pc:spChg>
        <pc:spChg chg="add mod">
          <ac:chgData name="Le Thao" userId="6af4cce5f1e413df" providerId="LiveId" clId="{822D600F-7351-4D09-9339-BA10788BCD87}" dt="2026-04-14T17:05:56.663" v="244"/>
          <ac:spMkLst>
            <pc:docMk/>
            <pc:sldMk cId="3041940617" sldId="321"/>
            <ac:spMk id="12" creationId="{95D9D563-1CDA-3887-C7AC-C0A969044675}"/>
          </ac:spMkLst>
        </pc:spChg>
        <pc:spChg chg="add mod">
          <ac:chgData name="Le Thao" userId="6af4cce5f1e413df" providerId="LiveId" clId="{822D600F-7351-4D09-9339-BA10788BCD87}" dt="2026-04-14T17:05:56.663" v="244"/>
          <ac:spMkLst>
            <pc:docMk/>
            <pc:sldMk cId="3041940617" sldId="321"/>
            <ac:spMk id="16" creationId="{4FDC5E85-71D7-48E7-2235-6682651E87AD}"/>
          </ac:spMkLst>
        </pc:spChg>
        <pc:spChg chg="add mod">
          <ac:chgData name="Le Thao" userId="6af4cce5f1e413df" providerId="LiveId" clId="{822D600F-7351-4D09-9339-BA10788BCD87}" dt="2026-04-14T17:05:56.663" v="244"/>
          <ac:spMkLst>
            <pc:docMk/>
            <pc:sldMk cId="3041940617" sldId="321"/>
            <ac:spMk id="20" creationId="{32DBAB62-BE84-661C-20DB-8D9368655798}"/>
          </ac:spMkLst>
        </pc:spChg>
        <pc:spChg chg="add mod">
          <ac:chgData name="Le Thao" userId="6af4cce5f1e413df" providerId="LiveId" clId="{822D600F-7351-4D09-9339-BA10788BCD87}" dt="2026-04-14T17:06:20.770" v="247" actId="14100"/>
          <ac:spMkLst>
            <pc:docMk/>
            <pc:sldMk cId="3041940617" sldId="321"/>
            <ac:spMk id="23" creationId="{314C0690-E2D1-F6A5-6184-6EB679E1C134}"/>
          </ac:spMkLst>
        </pc:spChg>
        <pc:spChg chg="add mod">
          <ac:chgData name="Le Thao" userId="6af4cce5f1e413df" providerId="LiveId" clId="{822D600F-7351-4D09-9339-BA10788BCD87}" dt="2026-04-14T17:06:20.770" v="247" actId="14100"/>
          <ac:spMkLst>
            <pc:docMk/>
            <pc:sldMk cId="3041940617" sldId="321"/>
            <ac:spMk id="25" creationId="{3A801EF0-35D5-5294-ACF3-98ED27C9177C}"/>
          </ac:spMkLst>
        </pc:spChg>
        <pc:spChg chg="add mod">
          <ac:chgData name="Le Thao" userId="6af4cce5f1e413df" providerId="LiveId" clId="{822D600F-7351-4D09-9339-BA10788BCD87}" dt="2026-04-14T17:06:20.770" v="247" actId="14100"/>
          <ac:spMkLst>
            <pc:docMk/>
            <pc:sldMk cId="3041940617" sldId="321"/>
            <ac:spMk id="26" creationId="{B7480C46-8267-4A94-821A-5E8E3D9EE306}"/>
          </ac:spMkLst>
        </pc:spChg>
        <pc:spChg chg="add mod">
          <ac:chgData name="Le Thao" userId="6af4cce5f1e413df" providerId="LiveId" clId="{822D600F-7351-4D09-9339-BA10788BCD87}" dt="2026-04-14T17:06:20.770" v="247" actId="14100"/>
          <ac:spMkLst>
            <pc:docMk/>
            <pc:sldMk cId="3041940617" sldId="321"/>
            <ac:spMk id="27" creationId="{74859802-49C5-AD71-CD78-CC882A25BA76}"/>
          </ac:spMkLst>
        </pc:spChg>
        <pc:spChg chg="add mod">
          <ac:chgData name="Le Thao" userId="6af4cce5f1e413df" providerId="LiveId" clId="{822D600F-7351-4D09-9339-BA10788BCD87}" dt="2026-04-14T17:06:20.770" v="247" actId="14100"/>
          <ac:spMkLst>
            <pc:docMk/>
            <pc:sldMk cId="3041940617" sldId="321"/>
            <ac:spMk id="28" creationId="{44B888E8-8E7A-6FB5-402C-7DCF362D3786}"/>
          </ac:spMkLst>
        </pc:spChg>
        <pc:spChg chg="add mod">
          <ac:chgData name="Le Thao" userId="6af4cce5f1e413df" providerId="LiveId" clId="{822D600F-7351-4D09-9339-BA10788BCD87}" dt="2026-04-14T17:06:20.770" v="247" actId="14100"/>
          <ac:spMkLst>
            <pc:docMk/>
            <pc:sldMk cId="3041940617" sldId="321"/>
            <ac:spMk id="30" creationId="{388E7180-4440-70C7-25EC-959DC2947631}"/>
          </ac:spMkLst>
        </pc:spChg>
        <pc:spChg chg="add mod">
          <ac:chgData name="Le Thao" userId="6af4cce5f1e413df" providerId="LiveId" clId="{822D600F-7351-4D09-9339-BA10788BCD87}" dt="2026-04-14T17:06:20.770" v="247" actId="14100"/>
          <ac:spMkLst>
            <pc:docMk/>
            <pc:sldMk cId="3041940617" sldId="321"/>
            <ac:spMk id="31" creationId="{4720CCA9-3D83-1E4F-E57D-F627B1647602}"/>
          </ac:spMkLst>
        </pc:spChg>
        <pc:spChg chg="add mod">
          <ac:chgData name="Le Thao" userId="6af4cce5f1e413df" providerId="LiveId" clId="{822D600F-7351-4D09-9339-BA10788BCD87}" dt="2026-04-14T17:06:20.770" v="247" actId="14100"/>
          <ac:spMkLst>
            <pc:docMk/>
            <pc:sldMk cId="3041940617" sldId="321"/>
            <ac:spMk id="35" creationId="{D1A74356-DBBE-F57E-281D-C7CEA057169D}"/>
          </ac:spMkLst>
        </pc:spChg>
        <pc:spChg chg="add mod">
          <ac:chgData name="Le Thao" userId="6af4cce5f1e413df" providerId="LiveId" clId="{822D600F-7351-4D09-9339-BA10788BCD87}" dt="2026-04-14T17:06:20.770" v="247" actId="14100"/>
          <ac:spMkLst>
            <pc:docMk/>
            <pc:sldMk cId="3041940617" sldId="321"/>
            <ac:spMk id="39" creationId="{2DFA9304-053E-8287-D549-5C6D0E19F1F3}"/>
          </ac:spMkLst>
        </pc:spChg>
        <pc:cxnChg chg="add mod">
          <ac:chgData name="Le Thao" userId="6af4cce5f1e413df" providerId="LiveId" clId="{822D600F-7351-4D09-9339-BA10788BCD87}" dt="2026-04-14T17:05:56.663" v="244"/>
          <ac:cxnSpMkLst>
            <pc:docMk/>
            <pc:sldMk cId="3041940617" sldId="321"/>
            <ac:cxnSpMk id="3" creationId="{BF907F46-D5B8-7842-3B20-CB8D2898F236}"/>
          </ac:cxnSpMkLst>
        </pc:cxnChg>
        <pc:cxnChg chg="add mod">
          <ac:chgData name="Le Thao" userId="6af4cce5f1e413df" providerId="LiveId" clId="{822D600F-7351-4D09-9339-BA10788BCD87}" dt="2026-04-14T17:06:15.862" v="246" actId="14100"/>
          <ac:cxnSpMkLst>
            <pc:docMk/>
            <pc:sldMk cId="3041940617" sldId="321"/>
            <ac:cxnSpMk id="24" creationId="{F5183F30-B2AB-71EC-1EC5-62B484C703ED}"/>
          </ac:cxnSpMkLst>
        </pc:cxnChg>
        <pc:cxnChg chg="mod">
          <ac:chgData name="Le Thao" userId="6af4cce5f1e413df" providerId="LiveId" clId="{822D600F-7351-4D09-9339-BA10788BCD87}" dt="2026-04-14T17:06:20.770" v="247" actId="14100"/>
          <ac:cxnSpMkLst>
            <pc:docMk/>
            <pc:sldMk cId="3041940617" sldId="321"/>
            <ac:cxnSpMk id="32" creationId="{D691F440-7D0C-5CAF-8DE4-EF07E3E4BB43}"/>
          </ac:cxnSpMkLst>
        </pc:cxnChg>
      </pc:sldChg>
      <pc:sldChg chg="addSp delSp modSp add del mod setBg modNotes">
        <pc:chgData name="Le Thao" userId="6af4cce5f1e413df" providerId="LiveId" clId="{822D600F-7351-4D09-9339-BA10788BCD87}" dt="2026-04-14T17:15:57.538" v="659" actId="1076"/>
        <pc:sldMkLst>
          <pc:docMk/>
          <pc:sldMk cId="2671251608" sldId="3266"/>
        </pc:sldMkLst>
        <pc:spChg chg="mod">
          <ac:chgData name="Le Thao" userId="6af4cce5f1e413df" providerId="LiveId" clId="{822D600F-7351-4D09-9339-BA10788BCD87}" dt="2026-04-14T17:09:39.681" v="338" actId="1076"/>
          <ac:spMkLst>
            <pc:docMk/>
            <pc:sldMk cId="2671251608" sldId="3266"/>
            <ac:spMk id="2" creationId="{00000000-0000-0000-0000-000000000000}"/>
          </ac:spMkLst>
        </pc:spChg>
        <pc:spChg chg="add mod">
          <ac:chgData name="Le Thao" userId="6af4cce5f1e413df" providerId="LiveId" clId="{822D600F-7351-4D09-9339-BA10788BCD87}" dt="2026-04-14T17:15:29.418" v="651" actId="1076"/>
          <ac:spMkLst>
            <pc:docMk/>
            <pc:sldMk cId="2671251608" sldId="3266"/>
            <ac:spMk id="12" creationId="{0F68391C-72F1-0D91-0446-E7C8BA317C28}"/>
          </ac:spMkLst>
        </pc:spChg>
        <pc:spChg chg="mod">
          <ac:chgData name="Le Thao" userId="6af4cce5f1e413df" providerId="LiveId" clId="{822D600F-7351-4D09-9339-BA10788BCD87}" dt="2026-04-14T17:09:49.482" v="342" actId="1076"/>
          <ac:spMkLst>
            <pc:docMk/>
            <pc:sldMk cId="2671251608" sldId="3266"/>
            <ac:spMk id="14" creationId="{00000000-0000-0000-0000-000000000000}"/>
          </ac:spMkLst>
        </pc:spChg>
        <pc:spChg chg="mod">
          <ac:chgData name="Le Thao" userId="6af4cce5f1e413df" providerId="LiveId" clId="{822D600F-7351-4D09-9339-BA10788BCD87}" dt="2026-04-14T17:09:47.294" v="341" actId="1076"/>
          <ac:spMkLst>
            <pc:docMk/>
            <pc:sldMk cId="2671251608" sldId="3266"/>
            <ac:spMk id="15" creationId="{00000000-0000-0000-0000-000000000000}"/>
          </ac:spMkLst>
        </pc:spChg>
        <pc:spChg chg="mod">
          <ac:chgData name="Le Thao" userId="6af4cce5f1e413df" providerId="LiveId" clId="{822D600F-7351-4D09-9339-BA10788BCD87}" dt="2026-04-14T17:15:53.821" v="658" actId="1076"/>
          <ac:spMkLst>
            <pc:docMk/>
            <pc:sldMk cId="2671251608" sldId="3266"/>
            <ac:spMk id="18" creationId="{00000000-0000-0000-0000-000000000000}"/>
          </ac:spMkLst>
        </pc:spChg>
        <pc:spChg chg="mod">
          <ac:chgData name="Le Thao" userId="6af4cce5f1e413df" providerId="LiveId" clId="{822D600F-7351-4D09-9339-BA10788BCD87}" dt="2026-04-14T17:15:45.936" v="655" actId="1076"/>
          <ac:spMkLst>
            <pc:docMk/>
            <pc:sldMk cId="2671251608" sldId="3266"/>
            <ac:spMk id="20" creationId="{00000000-0000-0000-0000-000000000000}"/>
          </ac:spMkLst>
        </pc:spChg>
        <pc:spChg chg="mod">
          <ac:chgData name="Le Thao" userId="6af4cce5f1e413df" providerId="LiveId" clId="{822D600F-7351-4D09-9339-BA10788BCD87}" dt="2026-04-14T17:15:48.712" v="656" actId="1076"/>
          <ac:spMkLst>
            <pc:docMk/>
            <pc:sldMk cId="2671251608" sldId="3266"/>
            <ac:spMk id="21" creationId="{00000000-0000-0000-0000-000000000000}"/>
          </ac:spMkLst>
        </pc:spChg>
        <pc:spChg chg="del mod">
          <ac:chgData name="Le Thao" userId="6af4cce5f1e413df" providerId="LiveId" clId="{822D600F-7351-4D09-9339-BA10788BCD87}" dt="2026-04-14T17:13:51.399" v="573" actId="478"/>
          <ac:spMkLst>
            <pc:docMk/>
            <pc:sldMk cId="2671251608" sldId="3266"/>
            <ac:spMk id="22" creationId="{00000000-0000-0000-0000-000000000000}"/>
          </ac:spMkLst>
        </pc:spChg>
        <pc:spChg chg="mod">
          <ac:chgData name="Le Thao" userId="6af4cce5f1e413df" providerId="LiveId" clId="{822D600F-7351-4D09-9339-BA10788BCD87}" dt="2026-04-14T17:15:32.174" v="652" actId="1076"/>
          <ac:spMkLst>
            <pc:docMk/>
            <pc:sldMk cId="2671251608" sldId="3266"/>
            <ac:spMk id="35" creationId="{00000000-0000-0000-0000-000000000000}"/>
          </ac:spMkLst>
        </pc:spChg>
        <pc:spChg chg="del">
          <ac:chgData name="Le Thao" userId="6af4cce5f1e413df" providerId="LiveId" clId="{822D600F-7351-4D09-9339-BA10788BCD87}" dt="2026-04-14T17:12:39.442" v="528" actId="478"/>
          <ac:spMkLst>
            <pc:docMk/>
            <pc:sldMk cId="2671251608" sldId="3266"/>
            <ac:spMk id="37" creationId="{00000000-0000-0000-0000-000000000000}"/>
          </ac:spMkLst>
        </pc:spChg>
        <pc:spChg chg="del mod">
          <ac:chgData name="Le Thao" userId="6af4cce5f1e413df" providerId="LiveId" clId="{822D600F-7351-4D09-9339-BA10788BCD87}" dt="2026-04-14T17:13:47.352" v="571" actId="478"/>
          <ac:spMkLst>
            <pc:docMk/>
            <pc:sldMk cId="2671251608" sldId="3266"/>
            <ac:spMk id="45" creationId="{00000000-0000-0000-0000-000000000000}"/>
          </ac:spMkLst>
        </pc:spChg>
        <pc:spChg chg="mod">
          <ac:chgData name="Le Thao" userId="6af4cce5f1e413df" providerId="LiveId" clId="{822D600F-7351-4D09-9339-BA10788BCD87}" dt="2026-04-14T17:15:10.699" v="649" actId="1076"/>
          <ac:spMkLst>
            <pc:docMk/>
            <pc:sldMk cId="2671251608" sldId="3266"/>
            <ac:spMk id="54" creationId="{00000000-0000-0000-0000-000000000000}"/>
          </ac:spMkLst>
        </pc:spChg>
        <pc:cxnChg chg="mod">
          <ac:chgData name="Le Thao" userId="6af4cce5f1e413df" providerId="LiveId" clId="{822D600F-7351-4D09-9339-BA10788BCD87}" dt="2026-04-14T17:09:49.482" v="342" actId="1076"/>
          <ac:cxnSpMkLst>
            <pc:docMk/>
            <pc:sldMk cId="2671251608" sldId="3266"/>
            <ac:cxnSpMk id="9" creationId="{00000000-0000-0000-0000-000000000000}"/>
          </ac:cxnSpMkLst>
        </pc:cxnChg>
        <pc:cxnChg chg="mod">
          <ac:chgData name="Le Thao" userId="6af4cce5f1e413df" providerId="LiveId" clId="{822D600F-7351-4D09-9339-BA10788BCD87}" dt="2026-04-14T17:09:44.829" v="340" actId="14100"/>
          <ac:cxnSpMkLst>
            <pc:docMk/>
            <pc:sldMk cId="2671251608" sldId="3266"/>
            <ac:cxnSpMk id="13" creationId="{00000000-0000-0000-0000-000000000000}"/>
          </ac:cxnSpMkLst>
        </pc:cxnChg>
        <pc:cxnChg chg="mod">
          <ac:chgData name="Le Thao" userId="6af4cce5f1e413df" providerId="LiveId" clId="{822D600F-7351-4D09-9339-BA10788BCD87}" dt="2026-04-14T17:15:36.600" v="653" actId="14100"/>
          <ac:cxnSpMkLst>
            <pc:docMk/>
            <pc:sldMk cId="2671251608" sldId="3266"/>
            <ac:cxnSpMk id="17" creationId="{00000000-0000-0000-0000-000000000000}"/>
          </ac:cxnSpMkLst>
        </pc:cxnChg>
        <pc:cxnChg chg="mod">
          <ac:chgData name="Le Thao" userId="6af4cce5f1e413df" providerId="LiveId" clId="{822D600F-7351-4D09-9339-BA10788BCD87}" dt="2026-04-14T17:09:49.482" v="342" actId="1076"/>
          <ac:cxnSpMkLst>
            <pc:docMk/>
            <pc:sldMk cId="2671251608" sldId="3266"/>
            <ac:cxnSpMk id="34" creationId="{00000000-0000-0000-0000-000000000000}"/>
          </ac:cxnSpMkLst>
        </pc:cxnChg>
        <pc:cxnChg chg="mod">
          <ac:chgData name="Le Thao" userId="6af4cce5f1e413df" providerId="LiveId" clId="{822D600F-7351-4D09-9339-BA10788BCD87}" dt="2026-04-14T17:15:57.538" v="659" actId="1076"/>
          <ac:cxnSpMkLst>
            <pc:docMk/>
            <pc:sldMk cId="2671251608" sldId="3266"/>
            <ac:cxnSpMk id="40" creationId="{00000000-0000-0000-0000-000000000000}"/>
          </ac:cxnSpMkLst>
        </pc:cxnChg>
        <pc:cxnChg chg="mod">
          <ac:chgData name="Le Thao" userId="6af4cce5f1e413df" providerId="LiveId" clId="{822D600F-7351-4D09-9339-BA10788BCD87}" dt="2026-04-14T17:15:51.256" v="657" actId="1076"/>
          <ac:cxnSpMkLst>
            <pc:docMk/>
            <pc:sldMk cId="2671251608" sldId="3266"/>
            <ac:cxnSpMk id="41" creationId="{00000000-0000-0000-0000-000000000000}"/>
          </ac:cxnSpMkLst>
        </pc:cxnChg>
        <pc:cxnChg chg="mod">
          <ac:chgData name="Le Thao" userId="6af4cce5f1e413df" providerId="LiveId" clId="{822D600F-7351-4D09-9339-BA10788BCD87}" dt="2026-04-14T17:15:41.015" v="654" actId="1076"/>
          <ac:cxnSpMkLst>
            <pc:docMk/>
            <pc:sldMk cId="2671251608" sldId="3266"/>
            <ac:cxnSpMk id="42" creationId="{00000000-0000-0000-0000-000000000000}"/>
          </ac:cxnSpMkLst>
        </pc:cxnChg>
        <pc:cxnChg chg="del mod">
          <ac:chgData name="Le Thao" userId="6af4cce5f1e413df" providerId="LiveId" clId="{822D600F-7351-4D09-9339-BA10788BCD87}" dt="2026-04-14T17:13:49.911" v="572" actId="478"/>
          <ac:cxnSpMkLst>
            <pc:docMk/>
            <pc:sldMk cId="2671251608" sldId="3266"/>
            <ac:cxnSpMk id="46" creationId="{00000000-0000-0000-0000-000000000000}"/>
          </ac:cxnSpMkLst>
        </pc:cxnChg>
        <pc:cxnChg chg="del mod">
          <ac:chgData name="Le Thao" userId="6af4cce5f1e413df" providerId="LiveId" clId="{822D600F-7351-4D09-9339-BA10788BCD87}" dt="2026-04-14T17:13:40.048" v="568" actId="478"/>
          <ac:cxnSpMkLst>
            <pc:docMk/>
            <pc:sldMk cId="2671251608" sldId="3266"/>
            <ac:cxnSpMk id="50" creationId="{00000000-0000-0000-0000-000000000000}"/>
          </ac:cxnSpMkLst>
        </pc:cxnChg>
        <pc:cxnChg chg="mod">
          <ac:chgData name="Le Thao" userId="6af4cce5f1e413df" providerId="LiveId" clId="{822D600F-7351-4D09-9339-BA10788BCD87}" dt="2026-04-14T17:15:12.712" v="650" actId="1076"/>
          <ac:cxnSpMkLst>
            <pc:docMk/>
            <pc:sldMk cId="2671251608" sldId="3266"/>
            <ac:cxnSpMk id="53" creationId="{00000000-0000-0000-0000-000000000000}"/>
          </ac:cxnSpMkLst>
        </pc:cxnChg>
      </pc:sldChg>
      <pc:sldChg chg="add del setBg modNotes">
        <pc:chgData name="Le Thao" userId="6af4cce5f1e413df" providerId="LiveId" clId="{822D600F-7351-4D09-9339-BA10788BCD87}" dt="2026-04-14T17:06:24.919" v="250" actId="47"/>
        <pc:sldMkLst>
          <pc:docMk/>
          <pc:sldMk cId="2678311067" sldId="3267"/>
        </pc:sldMkLst>
      </pc:sldChg>
      <pc:sldMasterChg chg="addSldLayout delSldLayout">
        <pc:chgData name="Le Thao" userId="6af4cce5f1e413df" providerId="LiveId" clId="{822D600F-7351-4D09-9339-BA10788BCD87}" dt="2026-04-14T17:06:22.286" v="248" actId="47"/>
        <pc:sldMasterMkLst>
          <pc:docMk/>
          <pc:sldMasterMk cId="184259880" sldId="2147483648"/>
        </pc:sldMasterMkLst>
        <pc:sldLayoutChg chg="add del">
          <pc:chgData name="Le Thao" userId="6af4cce5f1e413df" providerId="LiveId" clId="{822D600F-7351-4D09-9339-BA10788BCD87}" dt="2026-04-14T17:06:22.286" v="248" actId="47"/>
          <pc:sldLayoutMkLst>
            <pc:docMk/>
            <pc:sldMasterMk cId="184259880" sldId="2147483648"/>
            <pc:sldLayoutMk cId="1963514252" sldId="214748366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D3B073-5157-4BB6-94D3-B305D52FA946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8C4400-C154-463E-9411-0FFA14F28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339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c6afe13f57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c6afe13f57_0_10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1428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ED254-A4AB-1F2C-69DE-1D4943106D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72A588-8EB7-E891-BF18-EC971C1B21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0C1C61-6772-154D-7F80-199B53CA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1A11B3-FBAF-41B9-9392-D9D6243BB3DF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AD70DB-9AF8-F8B9-783B-FDE31D9A9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B4C8E4-4FAA-77EC-191D-9242BBA51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310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9ABA6-1B61-4D3D-D11C-01F0896B1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590C61-216D-CBBC-5AF8-D68E5B93DA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DE568F-0B40-0429-ECD0-DD24C1103D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1A11B3-FBAF-41B9-9392-D9D6243BB3DF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F7A8A-9D34-23FC-A41D-B2B6E29BA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C014C-5657-75A8-EB48-AE0925357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360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34C16E-BB04-5568-029A-0611574344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FC424D-6692-C638-D4EB-A9D7F53FFC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714985-B3DC-B928-4F47-6061A5B6C8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1A11B3-FBAF-41B9-9392-D9D6243BB3DF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0674ED-EF57-21F9-62B7-2324C7F3F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B716A-B9DB-D117-DB71-9E200A075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1051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137138" tIns="137138" rIns="137138" bIns="137138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</p:spPr>
        <p:txBody>
          <a:bodyPr spcFirstLastPara="1" wrap="square" lIns="137138" tIns="137138" rIns="137138" bIns="137138" anchor="t" anchorCtr="0">
            <a:noAutofit/>
          </a:bodyPr>
          <a:lstStyle>
            <a:lvl1pPr marL="609604" lvl="0" indent="-42333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208" lvl="1" indent="-42333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811" lvl="2" indent="-42333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416" lvl="3" indent="-42333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8019" lvl="4" indent="-42333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624" lvl="5" indent="-42333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227" lvl="6" indent="-42333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831" lvl="7" indent="-42333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435" lvl="8" indent="-423336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3514252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CABF8-B772-16BC-6519-7A1DC05DF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6ED13-0ED0-2EF5-2434-D88BC81E2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1A9CBB-F4F1-B1FB-274F-0FF1F3CE5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1A11B3-FBAF-41B9-9392-D9D6243BB3DF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59C36-A088-7631-32C9-D137B551D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BE2492-6F0E-A1A6-0B94-1A7AFA576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417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700C3-907D-3158-175E-0CE5AA2AE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AA933-9714-1624-56FF-22BF57A7CD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7ACB83-7C6B-62F7-FA09-6D5A6C12BE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1A11B3-FBAF-41B9-9392-D9D6243BB3DF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531CD9-3783-F524-DFD8-8C9C6F3DF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DAE8C6-E1A2-9332-0788-FF2200087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580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BEB4-A5C8-10ED-C454-98FE44256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DCCD32-C726-63FC-844E-4C68104350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DD384-102A-0546-10F0-93D6258DE3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F87662-5E98-5CA7-7B20-2E6D0A194D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1A11B3-FBAF-41B9-9392-D9D6243BB3DF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982D65-FB02-7CA2-7E99-7C0E20359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F47367-49B7-5FCF-4FF0-EBBF3A69D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745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6853F-79A0-9648-536A-279B1D007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D27932-CC42-F48D-893B-172C0FA17E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C07D47-557A-6A85-8FA4-67D8AC6815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F3CACB-2316-E0FC-4803-95BFDADD4D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A48EE8-C3AD-024A-BF20-02DC9C97DB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ED1192-AE6C-95AC-1895-27938FC483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1A11B3-FBAF-41B9-9392-D9D6243BB3DF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7408A3-3B99-C5D9-19C0-861411BE4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ECE7F0-14B4-71DA-0336-9E6827A5A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772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4266A-9FDA-0E63-E207-720BFB50F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F969F3-98FE-B9F7-0610-BE85DD9BF3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1A11B3-FBAF-41B9-9392-D9D6243BB3DF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A563C9-2D55-C6EC-4EBA-7C3486EF9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8885C4-41D1-ED7E-BA13-571D22117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726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8254FD-6117-EB4A-7147-6FAF5CCD56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1A11B3-FBAF-41B9-9392-D9D6243BB3DF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A991C-5406-B38B-72FC-D1AE0610D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2B3321-7599-26AC-DFFD-9114BBE75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82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1039B-079B-70A5-5F22-A7F870A33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517800-701A-31E2-7C51-7F5A439CF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849966-5018-6D9C-7BCA-D89E82922D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8BD8D1-39E1-E2F8-43FE-9F3882DE37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1A11B3-FBAF-41B9-9392-D9D6243BB3DF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4BEBA3-E7B9-601A-E2CD-611B65C7A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48940E-8205-A625-87E7-BD3A89660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302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6D449-9B4B-FE38-C1C5-5A977BC5B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FBFD80-D5C7-534E-101E-AD6BB20D38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93D5A8-3624-E9A4-0F85-A3888F5C06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09F4D8-6C8C-0AA7-82FC-BFD56C9667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1A11B3-FBAF-41B9-9392-D9D6243BB3DF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739905-4B6F-8646-58E6-1BA9FDFC2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309CD1-8639-1C5C-355B-F0D304C23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99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259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4.mp4"/><Relationship Id="rId7" Type="http://schemas.openxmlformats.org/officeDocument/2006/relationships/image" Target="../media/image2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9.jpe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4.mp4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6.mp4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jpe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6.mp4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8.mp4"/><Relationship Id="rId7" Type="http://schemas.openxmlformats.org/officeDocument/2006/relationships/image" Target="../media/image25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9.jpe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8.mp4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openxmlformats.org/officeDocument/2006/relationships/image" Target="../media/image1.svg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6E5F94-499A-1E80-499D-7AE4CC5ED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43D56A08-1001-F039-EE52-A5CFDCDF282C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9687" t="26509" r="4978" b="7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0124653-4B70-53EB-0D57-3D4035A47008}"/>
              </a:ext>
            </a:extLst>
          </p:cNvPr>
          <p:cNvSpPr/>
          <p:nvPr/>
        </p:nvSpPr>
        <p:spPr>
          <a:xfrm>
            <a:off x="2586001" y="1750759"/>
            <a:ext cx="7020000" cy="4140000"/>
          </a:xfrm>
          <a:custGeom>
            <a:avLst/>
            <a:gdLst>
              <a:gd name="csX0" fmla="*/ 0 w 7020000"/>
              <a:gd name="csY0" fmla="*/ 690014 h 4140000"/>
              <a:gd name="csX1" fmla="*/ 690014 w 7020000"/>
              <a:gd name="csY1" fmla="*/ 0 h 4140000"/>
              <a:gd name="csX2" fmla="*/ 6329986 w 7020000"/>
              <a:gd name="csY2" fmla="*/ 0 h 4140000"/>
              <a:gd name="csX3" fmla="*/ 7020000 w 7020000"/>
              <a:gd name="csY3" fmla="*/ 690014 h 4140000"/>
              <a:gd name="csX4" fmla="*/ 7020000 w 7020000"/>
              <a:gd name="csY4" fmla="*/ 3449986 h 4140000"/>
              <a:gd name="csX5" fmla="*/ 6329986 w 7020000"/>
              <a:gd name="csY5" fmla="*/ 4140000 h 4140000"/>
              <a:gd name="csX6" fmla="*/ 690014 w 7020000"/>
              <a:gd name="csY6" fmla="*/ 4140000 h 4140000"/>
              <a:gd name="csX7" fmla="*/ 0 w 7020000"/>
              <a:gd name="csY7" fmla="*/ 3449986 h 4140000"/>
              <a:gd name="csX8" fmla="*/ 0 w 7020000"/>
              <a:gd name="csY8" fmla="*/ 690014 h 4140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7020000" h="4140000" fill="none" extrusionOk="0">
                <a:moveTo>
                  <a:pt x="0" y="690014"/>
                </a:moveTo>
                <a:cubicBezTo>
                  <a:pt x="-19417" y="247795"/>
                  <a:pt x="312257" y="-16927"/>
                  <a:pt x="690014" y="0"/>
                </a:cubicBezTo>
                <a:cubicBezTo>
                  <a:pt x="1304761" y="145421"/>
                  <a:pt x="3820855" y="152840"/>
                  <a:pt x="6329986" y="0"/>
                </a:cubicBezTo>
                <a:cubicBezTo>
                  <a:pt x="6739423" y="14215"/>
                  <a:pt x="7020955" y="335843"/>
                  <a:pt x="7020000" y="690014"/>
                </a:cubicBezTo>
                <a:cubicBezTo>
                  <a:pt x="6898036" y="1610117"/>
                  <a:pt x="7053190" y="2174343"/>
                  <a:pt x="7020000" y="3449986"/>
                </a:cubicBezTo>
                <a:cubicBezTo>
                  <a:pt x="7048193" y="3853217"/>
                  <a:pt x="6702535" y="4203832"/>
                  <a:pt x="6329986" y="4140000"/>
                </a:cubicBezTo>
                <a:cubicBezTo>
                  <a:pt x="4412635" y="4235040"/>
                  <a:pt x="3280750" y="4276256"/>
                  <a:pt x="690014" y="4140000"/>
                </a:cubicBezTo>
                <a:cubicBezTo>
                  <a:pt x="322323" y="4097187"/>
                  <a:pt x="43363" y="3852788"/>
                  <a:pt x="0" y="3449986"/>
                </a:cubicBezTo>
                <a:cubicBezTo>
                  <a:pt x="131390" y="2791862"/>
                  <a:pt x="-72417" y="1088243"/>
                  <a:pt x="0" y="690014"/>
                </a:cubicBezTo>
                <a:close/>
              </a:path>
              <a:path w="7020000" h="4140000" stroke="0" extrusionOk="0">
                <a:moveTo>
                  <a:pt x="0" y="690014"/>
                </a:moveTo>
                <a:cubicBezTo>
                  <a:pt x="-65227" y="273545"/>
                  <a:pt x="313285" y="-13832"/>
                  <a:pt x="690014" y="0"/>
                </a:cubicBezTo>
                <a:cubicBezTo>
                  <a:pt x="2794962" y="81395"/>
                  <a:pt x="4099746" y="73950"/>
                  <a:pt x="6329986" y="0"/>
                </a:cubicBezTo>
                <a:cubicBezTo>
                  <a:pt x="6684152" y="20726"/>
                  <a:pt x="6994577" y="258476"/>
                  <a:pt x="7020000" y="690014"/>
                </a:cubicBezTo>
                <a:cubicBezTo>
                  <a:pt x="6996498" y="1526640"/>
                  <a:pt x="6899095" y="2718712"/>
                  <a:pt x="7020000" y="3449986"/>
                </a:cubicBezTo>
                <a:cubicBezTo>
                  <a:pt x="6996556" y="3841671"/>
                  <a:pt x="6708816" y="4161873"/>
                  <a:pt x="6329986" y="4140000"/>
                </a:cubicBezTo>
                <a:cubicBezTo>
                  <a:pt x="5279800" y="4302332"/>
                  <a:pt x="2289161" y="4235064"/>
                  <a:pt x="690014" y="4140000"/>
                </a:cubicBezTo>
                <a:cubicBezTo>
                  <a:pt x="302329" y="4181257"/>
                  <a:pt x="-35075" y="3891311"/>
                  <a:pt x="0" y="3449986"/>
                </a:cubicBezTo>
                <a:cubicBezTo>
                  <a:pt x="-102546" y="2679107"/>
                  <a:pt x="149512" y="1524205"/>
                  <a:pt x="0" y="690014"/>
                </a:cubicBezTo>
                <a:close/>
              </a:path>
            </a:pathLst>
          </a:custGeom>
          <a:solidFill>
            <a:schemeClr val="lt1">
              <a:alpha val="85000"/>
            </a:schemeClr>
          </a:solidFill>
          <a:ln w="25400" cap="rnd" cmpd="thinThick">
            <a:solidFill>
              <a:srgbClr val="427A09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282312318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55845E-8D33-9F87-0630-590A421A66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939"/>
          <a:stretch/>
        </p:blipFill>
        <p:spPr>
          <a:xfrm>
            <a:off x="9033622" y="4379420"/>
            <a:ext cx="3156412" cy="24785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0A7361-E795-9635-8D50-3D0A7ED6BC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888" r="18175"/>
          <a:stretch/>
        </p:blipFill>
        <p:spPr>
          <a:xfrm>
            <a:off x="5885333" y="0"/>
            <a:ext cx="6292645" cy="550456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B18F515-3774-9002-CB3E-E73455C356CF}"/>
              </a:ext>
            </a:extLst>
          </p:cNvPr>
          <p:cNvGrpSpPr/>
          <p:nvPr/>
        </p:nvGrpSpPr>
        <p:grpSpPr>
          <a:xfrm>
            <a:off x="-1" y="1808014"/>
            <a:ext cx="4378450" cy="5049986"/>
            <a:chOff x="-1" y="1808014"/>
            <a:chExt cx="4378450" cy="504998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35A52C8-2FD6-3AB8-F257-A9235479FC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7231"/>
            <a:stretch/>
          </p:blipFill>
          <p:spPr>
            <a:xfrm>
              <a:off x="-1" y="1808014"/>
              <a:ext cx="4378450" cy="4320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7B19E6E-0C87-B9A7-72E4-D061806D7B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2039" b="36225"/>
            <a:stretch/>
          </p:blipFill>
          <p:spPr>
            <a:xfrm>
              <a:off x="-1" y="4562097"/>
              <a:ext cx="3158381" cy="2295903"/>
            </a:xfrm>
            <a:prstGeom prst="rect">
              <a:avLst/>
            </a:prstGeom>
          </p:spPr>
        </p:pic>
      </p:grpSp>
      <p:pic>
        <p:nvPicPr>
          <p:cNvPr id="6" name="Picture 5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43EAD9DB-D4AA-8A45-264D-17744C844D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420" y="1854821"/>
            <a:ext cx="5672640" cy="437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20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9BC9A7-3589-0E03-2F19-DEF718642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FF58C-E0FA-05ED-277F-C94F5C1155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08AEC7-AF53-B4EA-9B39-FB5C7003DF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DC08AF-401F-A6E8-D3F4-D78FB28FDD4F}"/>
              </a:ext>
            </a:extLst>
          </p:cNvPr>
          <p:cNvSpPr/>
          <p:nvPr/>
        </p:nvSpPr>
        <p:spPr>
          <a:xfrm>
            <a:off x="38809" y="0"/>
            <a:ext cx="12192000" cy="6858000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4FB9F2-963C-4FD2-C9ED-A09862B5DF76}"/>
              </a:ext>
            </a:extLst>
          </p:cNvPr>
          <p:cNvSpPr/>
          <p:nvPr/>
        </p:nvSpPr>
        <p:spPr>
          <a:xfrm>
            <a:off x="550506" y="389276"/>
            <a:ext cx="5588827" cy="607944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857EB2B-7AF2-325B-D7F5-C59E0901D462}"/>
              </a:ext>
            </a:extLst>
          </p:cNvPr>
          <p:cNvSpPr/>
          <p:nvPr/>
        </p:nvSpPr>
        <p:spPr>
          <a:xfrm>
            <a:off x="6134809" y="389277"/>
            <a:ext cx="5506685" cy="607944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FD75A6-C98B-92BA-D8CD-CC9269C77F98}"/>
              </a:ext>
            </a:extLst>
          </p:cNvPr>
          <p:cNvSpPr txBox="1"/>
          <p:nvPr/>
        </p:nvSpPr>
        <p:spPr>
          <a:xfrm>
            <a:off x="1604865" y="1417689"/>
            <a:ext cx="2332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ẢNH ĐỘI MŨ BẢO HIỂM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7605DD-C4C4-4791-8BC8-4F6B770ED264}"/>
              </a:ext>
            </a:extLst>
          </p:cNvPr>
          <p:cNvSpPr txBox="1"/>
          <p:nvPr/>
        </p:nvSpPr>
        <p:spPr>
          <a:xfrm>
            <a:off x="7700865" y="1542302"/>
            <a:ext cx="2332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ẢNH ĐỘI MŨ BẢO HIỂM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1BD1F62-4130-FCE4-1640-F8C7CEA24AA1}"/>
              </a:ext>
            </a:extLst>
          </p:cNvPr>
          <p:cNvGrpSpPr/>
          <p:nvPr/>
        </p:nvGrpSpPr>
        <p:grpSpPr>
          <a:xfrm>
            <a:off x="5651481" y="945526"/>
            <a:ext cx="966656" cy="4912134"/>
            <a:chOff x="5842919" y="1471261"/>
            <a:chExt cx="966656" cy="473670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2518064-FB24-9438-54C9-CBDF4B56FA26}"/>
                </a:ext>
              </a:extLst>
            </p:cNvPr>
            <p:cNvGrpSpPr/>
            <p:nvPr/>
          </p:nvGrpSpPr>
          <p:grpSpPr>
            <a:xfrm>
              <a:off x="5856999" y="2157299"/>
              <a:ext cx="920622" cy="300135"/>
              <a:chOff x="5632310" y="1231639"/>
              <a:chExt cx="920622" cy="300135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727F8060-61B6-D1E5-F3F5-D2AD75342A0C}"/>
                  </a:ext>
                </a:extLst>
              </p:cNvPr>
              <p:cNvSpPr/>
              <p:nvPr/>
            </p:nvSpPr>
            <p:spPr>
              <a:xfrm>
                <a:off x="5632310" y="1231639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8048A3B6-B4D2-EC01-C0E0-861FA159B062}"/>
                  </a:ext>
                </a:extLst>
              </p:cNvPr>
              <p:cNvSpPr/>
              <p:nvPr/>
            </p:nvSpPr>
            <p:spPr>
              <a:xfrm>
                <a:off x="6293871" y="1250301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726DC8EB-12E2-EBBE-0738-847A9AE0B615}"/>
                  </a:ext>
                </a:extLst>
              </p:cNvPr>
              <p:cNvSpPr/>
              <p:nvPr/>
            </p:nvSpPr>
            <p:spPr>
              <a:xfrm>
                <a:off x="5788871" y="1359542"/>
                <a:ext cx="566189" cy="58711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87C76D82-59AB-06A9-4682-852F48BF7DA1}"/>
                </a:ext>
              </a:extLst>
            </p:cNvPr>
            <p:cNvGrpSpPr/>
            <p:nvPr/>
          </p:nvGrpSpPr>
          <p:grpSpPr>
            <a:xfrm>
              <a:off x="5877499" y="2867360"/>
              <a:ext cx="920622" cy="300135"/>
              <a:chOff x="5632310" y="1231639"/>
              <a:chExt cx="920622" cy="300135"/>
            </a:xfrm>
          </p:grpSpPr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FF0CF27E-86F9-E1A1-AA9A-85D31D93D6DF}"/>
                  </a:ext>
                </a:extLst>
              </p:cNvPr>
              <p:cNvSpPr/>
              <p:nvPr/>
            </p:nvSpPr>
            <p:spPr>
              <a:xfrm>
                <a:off x="5632310" y="1231639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E7207437-0C4A-511D-D024-19075D76C8EF}"/>
                  </a:ext>
                </a:extLst>
              </p:cNvPr>
              <p:cNvSpPr/>
              <p:nvPr/>
            </p:nvSpPr>
            <p:spPr>
              <a:xfrm>
                <a:off x="6293871" y="1250301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5A79F48A-D89E-038B-B2A0-9A779008226F}"/>
                  </a:ext>
                </a:extLst>
              </p:cNvPr>
              <p:cNvSpPr/>
              <p:nvPr/>
            </p:nvSpPr>
            <p:spPr>
              <a:xfrm>
                <a:off x="5788871" y="1359542"/>
                <a:ext cx="566189" cy="58711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D556609A-CCA5-6265-1010-E4577F234AAC}"/>
                </a:ext>
              </a:extLst>
            </p:cNvPr>
            <p:cNvGrpSpPr/>
            <p:nvPr/>
          </p:nvGrpSpPr>
          <p:grpSpPr>
            <a:xfrm>
              <a:off x="5842919" y="4370810"/>
              <a:ext cx="920622" cy="300135"/>
              <a:chOff x="5632310" y="1231639"/>
              <a:chExt cx="920622" cy="300135"/>
            </a:xfrm>
          </p:grpSpPr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D514DCA1-0A1E-8F42-FE15-6BC1D0BC58CB}"/>
                  </a:ext>
                </a:extLst>
              </p:cNvPr>
              <p:cNvSpPr/>
              <p:nvPr/>
            </p:nvSpPr>
            <p:spPr>
              <a:xfrm>
                <a:off x="5632310" y="1231639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63CDFAE4-BD42-14A8-1259-E1A9BC26B827}"/>
                  </a:ext>
                </a:extLst>
              </p:cNvPr>
              <p:cNvSpPr/>
              <p:nvPr/>
            </p:nvSpPr>
            <p:spPr>
              <a:xfrm>
                <a:off x="6293871" y="1250301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7FB95A3F-E250-A650-F76C-4DBFEC61FB3C}"/>
                  </a:ext>
                </a:extLst>
              </p:cNvPr>
              <p:cNvSpPr/>
              <p:nvPr/>
            </p:nvSpPr>
            <p:spPr>
              <a:xfrm>
                <a:off x="5788871" y="1359542"/>
                <a:ext cx="566189" cy="58711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3C52F3DB-8F96-3C78-11C5-B3B212C682E3}"/>
                </a:ext>
              </a:extLst>
            </p:cNvPr>
            <p:cNvGrpSpPr/>
            <p:nvPr/>
          </p:nvGrpSpPr>
          <p:grpSpPr>
            <a:xfrm>
              <a:off x="5863595" y="3615225"/>
              <a:ext cx="920622" cy="300135"/>
              <a:chOff x="5632310" y="1231639"/>
              <a:chExt cx="920622" cy="300135"/>
            </a:xfrm>
          </p:grpSpPr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A56B5798-CC30-69EC-B5A4-FAC86B8BE09C}"/>
                  </a:ext>
                </a:extLst>
              </p:cNvPr>
              <p:cNvSpPr/>
              <p:nvPr/>
            </p:nvSpPr>
            <p:spPr>
              <a:xfrm>
                <a:off x="5632310" y="1231639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F5ABDB14-2055-7879-6EB8-F5A053BF4EC8}"/>
                  </a:ext>
                </a:extLst>
              </p:cNvPr>
              <p:cNvSpPr/>
              <p:nvPr/>
            </p:nvSpPr>
            <p:spPr>
              <a:xfrm>
                <a:off x="6293871" y="1250301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3F0902CF-D1D0-7FFF-52E5-D7F5B0A52917}"/>
                  </a:ext>
                </a:extLst>
              </p:cNvPr>
              <p:cNvSpPr/>
              <p:nvPr/>
            </p:nvSpPr>
            <p:spPr>
              <a:xfrm>
                <a:off x="5788871" y="1359542"/>
                <a:ext cx="566189" cy="58711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8B91BCB3-8A2A-4B00-060B-5B192EA52FDE}"/>
                </a:ext>
              </a:extLst>
            </p:cNvPr>
            <p:cNvGrpSpPr/>
            <p:nvPr/>
          </p:nvGrpSpPr>
          <p:grpSpPr>
            <a:xfrm>
              <a:off x="5870614" y="5143695"/>
              <a:ext cx="920622" cy="300135"/>
              <a:chOff x="5632310" y="1231639"/>
              <a:chExt cx="920622" cy="300135"/>
            </a:xfrm>
          </p:grpSpPr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3BD06638-853E-637E-1552-B898711C8A21}"/>
                  </a:ext>
                </a:extLst>
              </p:cNvPr>
              <p:cNvSpPr/>
              <p:nvPr/>
            </p:nvSpPr>
            <p:spPr>
              <a:xfrm>
                <a:off x="5632310" y="1231639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86DF17DB-A53A-528F-526D-6B93BD4298DE}"/>
                  </a:ext>
                </a:extLst>
              </p:cNvPr>
              <p:cNvSpPr/>
              <p:nvPr/>
            </p:nvSpPr>
            <p:spPr>
              <a:xfrm>
                <a:off x="6293871" y="1250301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52511823-34E0-E4FF-5C0A-0581E979F007}"/>
                  </a:ext>
                </a:extLst>
              </p:cNvPr>
              <p:cNvSpPr/>
              <p:nvPr/>
            </p:nvSpPr>
            <p:spPr>
              <a:xfrm>
                <a:off x="5788871" y="1359542"/>
                <a:ext cx="566189" cy="58711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F989A034-E0C0-B235-4ED0-4F076A50F09D}"/>
                </a:ext>
              </a:extLst>
            </p:cNvPr>
            <p:cNvGrpSpPr/>
            <p:nvPr/>
          </p:nvGrpSpPr>
          <p:grpSpPr>
            <a:xfrm>
              <a:off x="5870614" y="5907832"/>
              <a:ext cx="920622" cy="300135"/>
              <a:chOff x="5632310" y="1231639"/>
              <a:chExt cx="920622" cy="300135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A8D0088A-18DB-1E7C-A569-5906F3D6C6E1}"/>
                  </a:ext>
                </a:extLst>
              </p:cNvPr>
              <p:cNvSpPr/>
              <p:nvPr/>
            </p:nvSpPr>
            <p:spPr>
              <a:xfrm>
                <a:off x="5632310" y="1231639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2ABE1C03-C28C-A4AE-EBA6-DD76712A608F}"/>
                  </a:ext>
                </a:extLst>
              </p:cNvPr>
              <p:cNvSpPr/>
              <p:nvPr/>
            </p:nvSpPr>
            <p:spPr>
              <a:xfrm>
                <a:off x="6293871" y="1250301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81247F82-B9EB-8982-1646-9CBA18AD9671}"/>
                  </a:ext>
                </a:extLst>
              </p:cNvPr>
              <p:cNvSpPr/>
              <p:nvPr/>
            </p:nvSpPr>
            <p:spPr>
              <a:xfrm>
                <a:off x="5788871" y="1359542"/>
                <a:ext cx="566189" cy="58711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2D409912-2839-B3A4-F3E3-CAEC896BAF83}"/>
                </a:ext>
              </a:extLst>
            </p:cNvPr>
            <p:cNvGrpSpPr/>
            <p:nvPr/>
          </p:nvGrpSpPr>
          <p:grpSpPr>
            <a:xfrm>
              <a:off x="5888953" y="1471261"/>
              <a:ext cx="920622" cy="300135"/>
              <a:chOff x="5632310" y="1231639"/>
              <a:chExt cx="920622" cy="300135"/>
            </a:xfrm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092ABE2D-006C-0EAD-106C-6230D065A91F}"/>
                  </a:ext>
                </a:extLst>
              </p:cNvPr>
              <p:cNvSpPr/>
              <p:nvPr/>
            </p:nvSpPr>
            <p:spPr>
              <a:xfrm>
                <a:off x="5632310" y="1231639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DF819829-755D-3C85-439B-F77801A64411}"/>
                  </a:ext>
                </a:extLst>
              </p:cNvPr>
              <p:cNvSpPr/>
              <p:nvPr/>
            </p:nvSpPr>
            <p:spPr>
              <a:xfrm>
                <a:off x="6293871" y="1250301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11713DF-F440-597D-2269-1D0F72253F51}"/>
                  </a:ext>
                </a:extLst>
              </p:cNvPr>
              <p:cNvSpPr/>
              <p:nvPr/>
            </p:nvSpPr>
            <p:spPr>
              <a:xfrm>
                <a:off x="5788871" y="1359542"/>
                <a:ext cx="566189" cy="58711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D69DA875-770A-2B6B-EA1A-6C5B24A65F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853" y="2275293"/>
            <a:ext cx="5035732" cy="1987468"/>
          </a:xfrm>
          <a:prstGeom prst="rect">
            <a:avLst/>
          </a:prstGeom>
        </p:spPr>
      </p:pic>
      <p:pic>
        <p:nvPicPr>
          <p:cNvPr id="8" name="vid trăng">
            <a:hlinkClick r:id="" action="ppaction://media"/>
            <a:extLst>
              <a:ext uri="{FF2B5EF4-FFF2-40B4-BE49-F238E27FC236}">
                <a16:creationId xmlns:a16="http://schemas.microsoft.com/office/drawing/2014/main" id="{C9903CEA-ED9C-2BA8-2AB5-FC3D25ED32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10099" y="1214224"/>
            <a:ext cx="4784746" cy="4442984"/>
          </a:xfrm>
          <a:prstGeom prst="rect">
            <a:avLst/>
          </a:prstGeom>
        </p:spPr>
      </p:pic>
      <p:pic>
        <p:nvPicPr>
          <p:cNvPr id="10" name="pixverse-mp4-media-web-ori-edee8046-c1a4-4bb9-87f1-e9f635b2ccae_seed366782108">
            <a:hlinkClick r:id="" action="ppaction://media"/>
            <a:extLst>
              <a:ext uri="{FF2B5EF4-FFF2-40B4-BE49-F238E27FC236}">
                <a16:creationId xmlns:a16="http://schemas.microsoft.com/office/drawing/2014/main" id="{8344926A-E4A1-FC2F-A213-AB6EF461EF1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0029" y="1200788"/>
            <a:ext cx="4456420" cy="445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904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4A99CD-4BBB-E556-59E3-7FC8293D7A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D927B-9188-C04D-896C-22595D79E9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CE2EB3-A8FA-B715-9F25-2B03A7F288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A7EA2F3-9C17-FAF7-E4A3-909E404F6960}"/>
              </a:ext>
            </a:extLst>
          </p:cNvPr>
          <p:cNvSpPr/>
          <p:nvPr/>
        </p:nvSpPr>
        <p:spPr>
          <a:xfrm>
            <a:off x="38809" y="0"/>
            <a:ext cx="12192000" cy="6858000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BD8F60-EACF-63C0-0267-026B24A89FCC}"/>
              </a:ext>
            </a:extLst>
          </p:cNvPr>
          <p:cNvSpPr/>
          <p:nvPr/>
        </p:nvSpPr>
        <p:spPr>
          <a:xfrm>
            <a:off x="550506" y="389276"/>
            <a:ext cx="5588827" cy="607944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A7A4D5-0BB8-6AC6-AB48-D823C6F86368}"/>
              </a:ext>
            </a:extLst>
          </p:cNvPr>
          <p:cNvSpPr/>
          <p:nvPr/>
        </p:nvSpPr>
        <p:spPr>
          <a:xfrm>
            <a:off x="6134809" y="389277"/>
            <a:ext cx="5506685" cy="607944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4B00BC-9E9F-15CD-66BC-8A1AC176ED36}"/>
              </a:ext>
            </a:extLst>
          </p:cNvPr>
          <p:cNvSpPr txBox="1"/>
          <p:nvPr/>
        </p:nvSpPr>
        <p:spPr>
          <a:xfrm>
            <a:off x="1604865" y="1417689"/>
            <a:ext cx="2332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ẢNH ĐỘI MŨ BẢO HIỂM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F76362-4B68-C097-1A67-250C9265C5C1}"/>
              </a:ext>
            </a:extLst>
          </p:cNvPr>
          <p:cNvSpPr txBox="1"/>
          <p:nvPr/>
        </p:nvSpPr>
        <p:spPr>
          <a:xfrm>
            <a:off x="7700865" y="1542302"/>
            <a:ext cx="2332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ẢNH ĐỘI MŨ BẢO HIỂM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BDBC39B-BA36-F32B-F095-85B7D9CBEBEC}"/>
              </a:ext>
            </a:extLst>
          </p:cNvPr>
          <p:cNvGrpSpPr/>
          <p:nvPr/>
        </p:nvGrpSpPr>
        <p:grpSpPr>
          <a:xfrm>
            <a:off x="5651481" y="945526"/>
            <a:ext cx="966656" cy="4912134"/>
            <a:chOff x="5842919" y="1471261"/>
            <a:chExt cx="966656" cy="473670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78CAAC9-CB9C-CDE9-467B-8AEE6D5AE228}"/>
                </a:ext>
              </a:extLst>
            </p:cNvPr>
            <p:cNvGrpSpPr/>
            <p:nvPr/>
          </p:nvGrpSpPr>
          <p:grpSpPr>
            <a:xfrm>
              <a:off x="5856999" y="2157299"/>
              <a:ext cx="920622" cy="300135"/>
              <a:chOff x="5632310" y="1231639"/>
              <a:chExt cx="920622" cy="300135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868CC270-EEAA-5C93-B349-3FB92F7BF540}"/>
                  </a:ext>
                </a:extLst>
              </p:cNvPr>
              <p:cNvSpPr/>
              <p:nvPr/>
            </p:nvSpPr>
            <p:spPr>
              <a:xfrm>
                <a:off x="5632310" y="1231639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7C2292A0-C61D-938B-EFBB-31DD46AAEAEB}"/>
                  </a:ext>
                </a:extLst>
              </p:cNvPr>
              <p:cNvSpPr/>
              <p:nvPr/>
            </p:nvSpPr>
            <p:spPr>
              <a:xfrm>
                <a:off x="6293871" y="1250301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D7B64289-3AEA-9578-4462-BB1AF4DE9A5B}"/>
                  </a:ext>
                </a:extLst>
              </p:cNvPr>
              <p:cNvSpPr/>
              <p:nvPr/>
            </p:nvSpPr>
            <p:spPr>
              <a:xfrm>
                <a:off x="5788871" y="1359542"/>
                <a:ext cx="566189" cy="58711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310BA6CF-5F1C-F47D-E5B1-DE5C18563F54}"/>
                </a:ext>
              </a:extLst>
            </p:cNvPr>
            <p:cNvGrpSpPr/>
            <p:nvPr/>
          </p:nvGrpSpPr>
          <p:grpSpPr>
            <a:xfrm>
              <a:off x="5877499" y="2867360"/>
              <a:ext cx="920622" cy="300135"/>
              <a:chOff x="5632310" y="1231639"/>
              <a:chExt cx="920622" cy="300135"/>
            </a:xfrm>
          </p:grpSpPr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425341E2-C10C-4D44-DE4B-78F93DA9D912}"/>
                  </a:ext>
                </a:extLst>
              </p:cNvPr>
              <p:cNvSpPr/>
              <p:nvPr/>
            </p:nvSpPr>
            <p:spPr>
              <a:xfrm>
                <a:off x="5632310" y="1231639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C15157E9-B490-8C80-831E-9FC844051324}"/>
                  </a:ext>
                </a:extLst>
              </p:cNvPr>
              <p:cNvSpPr/>
              <p:nvPr/>
            </p:nvSpPr>
            <p:spPr>
              <a:xfrm>
                <a:off x="6293871" y="1250301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572A756B-4DEF-7B39-88FC-AD178D6FCB47}"/>
                  </a:ext>
                </a:extLst>
              </p:cNvPr>
              <p:cNvSpPr/>
              <p:nvPr/>
            </p:nvSpPr>
            <p:spPr>
              <a:xfrm>
                <a:off x="5788871" y="1359542"/>
                <a:ext cx="566189" cy="58711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A505E80C-917D-88D7-4E6F-C0C6CD57223A}"/>
                </a:ext>
              </a:extLst>
            </p:cNvPr>
            <p:cNvGrpSpPr/>
            <p:nvPr/>
          </p:nvGrpSpPr>
          <p:grpSpPr>
            <a:xfrm>
              <a:off x="5842919" y="4370810"/>
              <a:ext cx="920622" cy="300135"/>
              <a:chOff x="5632310" y="1231639"/>
              <a:chExt cx="920622" cy="300135"/>
            </a:xfrm>
          </p:grpSpPr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87CBC9B5-EC0C-0EFA-3A16-D7A1AB0497C0}"/>
                  </a:ext>
                </a:extLst>
              </p:cNvPr>
              <p:cNvSpPr/>
              <p:nvPr/>
            </p:nvSpPr>
            <p:spPr>
              <a:xfrm>
                <a:off x="5632310" y="1231639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ADF66671-349F-E300-75CA-131C68952E2D}"/>
                  </a:ext>
                </a:extLst>
              </p:cNvPr>
              <p:cNvSpPr/>
              <p:nvPr/>
            </p:nvSpPr>
            <p:spPr>
              <a:xfrm>
                <a:off x="6293871" y="1250301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6448C38C-9C16-45E4-A6EA-3EC1B08FBD34}"/>
                  </a:ext>
                </a:extLst>
              </p:cNvPr>
              <p:cNvSpPr/>
              <p:nvPr/>
            </p:nvSpPr>
            <p:spPr>
              <a:xfrm>
                <a:off x="5788871" y="1359542"/>
                <a:ext cx="566189" cy="58711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4D23FD0F-C0CE-A519-87B0-D785447ACAC7}"/>
                </a:ext>
              </a:extLst>
            </p:cNvPr>
            <p:cNvGrpSpPr/>
            <p:nvPr/>
          </p:nvGrpSpPr>
          <p:grpSpPr>
            <a:xfrm>
              <a:off x="5863595" y="3615225"/>
              <a:ext cx="920622" cy="300135"/>
              <a:chOff x="5632310" y="1231639"/>
              <a:chExt cx="920622" cy="300135"/>
            </a:xfrm>
          </p:grpSpPr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B573702B-F4B0-4514-F499-FD56BDEE4B22}"/>
                  </a:ext>
                </a:extLst>
              </p:cNvPr>
              <p:cNvSpPr/>
              <p:nvPr/>
            </p:nvSpPr>
            <p:spPr>
              <a:xfrm>
                <a:off x="5632310" y="1231639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2B9E3BEF-EF9E-F101-B525-C276E7DB62DE}"/>
                  </a:ext>
                </a:extLst>
              </p:cNvPr>
              <p:cNvSpPr/>
              <p:nvPr/>
            </p:nvSpPr>
            <p:spPr>
              <a:xfrm>
                <a:off x="6293871" y="1250301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E8440AC1-A8CB-6853-2FA1-238E72B382AE}"/>
                  </a:ext>
                </a:extLst>
              </p:cNvPr>
              <p:cNvSpPr/>
              <p:nvPr/>
            </p:nvSpPr>
            <p:spPr>
              <a:xfrm>
                <a:off x="5788871" y="1359542"/>
                <a:ext cx="566189" cy="58711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EB48D93E-650F-F6D1-9B17-DDD8040B227B}"/>
                </a:ext>
              </a:extLst>
            </p:cNvPr>
            <p:cNvGrpSpPr/>
            <p:nvPr/>
          </p:nvGrpSpPr>
          <p:grpSpPr>
            <a:xfrm>
              <a:off x="5870614" y="5143695"/>
              <a:ext cx="920622" cy="300135"/>
              <a:chOff x="5632310" y="1231639"/>
              <a:chExt cx="920622" cy="300135"/>
            </a:xfrm>
          </p:grpSpPr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49B5DC4D-5178-0933-6687-898C3C6EB3BF}"/>
                  </a:ext>
                </a:extLst>
              </p:cNvPr>
              <p:cNvSpPr/>
              <p:nvPr/>
            </p:nvSpPr>
            <p:spPr>
              <a:xfrm>
                <a:off x="5632310" y="1231639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E4A0D15D-0B4F-0573-F6F2-996BBC4106A0}"/>
                  </a:ext>
                </a:extLst>
              </p:cNvPr>
              <p:cNvSpPr/>
              <p:nvPr/>
            </p:nvSpPr>
            <p:spPr>
              <a:xfrm>
                <a:off x="6293871" y="1250301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A5402302-8E42-DD8B-640F-0C17559B4FF4}"/>
                  </a:ext>
                </a:extLst>
              </p:cNvPr>
              <p:cNvSpPr/>
              <p:nvPr/>
            </p:nvSpPr>
            <p:spPr>
              <a:xfrm>
                <a:off x="5788871" y="1359542"/>
                <a:ext cx="566189" cy="58711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BA9BCB64-B3BC-772A-31FB-A61108933C60}"/>
                </a:ext>
              </a:extLst>
            </p:cNvPr>
            <p:cNvGrpSpPr/>
            <p:nvPr/>
          </p:nvGrpSpPr>
          <p:grpSpPr>
            <a:xfrm>
              <a:off x="5870614" y="5907832"/>
              <a:ext cx="920622" cy="300135"/>
              <a:chOff x="5632310" y="1231639"/>
              <a:chExt cx="920622" cy="300135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3A6B84AE-A08C-6AC3-9B67-C1E6AA9640D4}"/>
                  </a:ext>
                </a:extLst>
              </p:cNvPr>
              <p:cNvSpPr/>
              <p:nvPr/>
            </p:nvSpPr>
            <p:spPr>
              <a:xfrm>
                <a:off x="5632310" y="1231639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A172B3D1-C502-0D73-B37F-2F3EA48176F9}"/>
                  </a:ext>
                </a:extLst>
              </p:cNvPr>
              <p:cNvSpPr/>
              <p:nvPr/>
            </p:nvSpPr>
            <p:spPr>
              <a:xfrm>
                <a:off x="6293871" y="1250301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754ECFE0-2EC2-8BBB-05F2-AD21702BC1BA}"/>
                  </a:ext>
                </a:extLst>
              </p:cNvPr>
              <p:cNvSpPr/>
              <p:nvPr/>
            </p:nvSpPr>
            <p:spPr>
              <a:xfrm>
                <a:off x="5788871" y="1359542"/>
                <a:ext cx="566189" cy="58711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FEE56B05-69A0-08E9-C5A6-7CB97C9DC035}"/>
                </a:ext>
              </a:extLst>
            </p:cNvPr>
            <p:cNvGrpSpPr/>
            <p:nvPr/>
          </p:nvGrpSpPr>
          <p:grpSpPr>
            <a:xfrm>
              <a:off x="5888953" y="1471261"/>
              <a:ext cx="920622" cy="300135"/>
              <a:chOff x="5632310" y="1231639"/>
              <a:chExt cx="920622" cy="300135"/>
            </a:xfrm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0DA205DB-5BF4-0FF7-21DA-B4B9BD530B1C}"/>
                  </a:ext>
                </a:extLst>
              </p:cNvPr>
              <p:cNvSpPr/>
              <p:nvPr/>
            </p:nvSpPr>
            <p:spPr>
              <a:xfrm>
                <a:off x="5632310" y="1231639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5C577D9C-96EB-EB5A-83DA-09FDD53DCE63}"/>
                  </a:ext>
                </a:extLst>
              </p:cNvPr>
              <p:cNvSpPr/>
              <p:nvPr/>
            </p:nvSpPr>
            <p:spPr>
              <a:xfrm>
                <a:off x="6293871" y="1250301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0ED1C4D3-26A4-D773-CEB6-E5AEE86C9C96}"/>
                  </a:ext>
                </a:extLst>
              </p:cNvPr>
              <p:cNvSpPr/>
              <p:nvPr/>
            </p:nvSpPr>
            <p:spPr>
              <a:xfrm>
                <a:off x="5788871" y="1359542"/>
                <a:ext cx="566189" cy="58711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1E13055-0A8F-C5BC-E960-8B08EE9C28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853" y="2275293"/>
            <a:ext cx="5035732" cy="1987468"/>
          </a:xfrm>
          <a:prstGeom prst="rect">
            <a:avLst/>
          </a:prstGeom>
        </p:spPr>
      </p:pic>
      <p:pic>
        <p:nvPicPr>
          <p:cNvPr id="12" name="lá bay">
            <a:hlinkClick r:id="" action="ppaction://media"/>
            <a:extLst>
              <a:ext uri="{FF2B5EF4-FFF2-40B4-BE49-F238E27FC236}">
                <a16:creationId xmlns:a16="http://schemas.microsoft.com/office/drawing/2014/main" id="{802B6931-97A4-2708-263A-E537D42B5B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8765" y="1187160"/>
            <a:ext cx="4782402" cy="4289632"/>
          </a:xfrm>
          <a:prstGeom prst="rect">
            <a:avLst/>
          </a:prstGeom>
        </p:spPr>
      </p:pic>
      <p:pic>
        <p:nvPicPr>
          <p:cNvPr id="13" name="cá bơi">
            <a:hlinkClick r:id="" action="ppaction://media"/>
            <a:extLst>
              <a:ext uri="{FF2B5EF4-FFF2-40B4-BE49-F238E27FC236}">
                <a16:creationId xmlns:a16="http://schemas.microsoft.com/office/drawing/2014/main" id="{D310D045-8438-EAC3-78D0-7C33D72AA6B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81978" y="1206518"/>
            <a:ext cx="4444959" cy="444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406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4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162E96-2876-0051-3304-BC9332DA8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88E5D-B5F6-6D28-F940-EE65F03638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3C17D5-EBA7-A1CE-FCC9-2B100F9889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512700-E14A-96A4-F1C8-E8FF3C3C22A3}"/>
              </a:ext>
            </a:extLst>
          </p:cNvPr>
          <p:cNvSpPr/>
          <p:nvPr/>
        </p:nvSpPr>
        <p:spPr>
          <a:xfrm>
            <a:off x="38809" y="0"/>
            <a:ext cx="12192000" cy="6858000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E3FFCC-873F-18DA-B3A8-63D5C3A8E649}"/>
              </a:ext>
            </a:extLst>
          </p:cNvPr>
          <p:cNvSpPr/>
          <p:nvPr/>
        </p:nvSpPr>
        <p:spPr>
          <a:xfrm>
            <a:off x="550506" y="389276"/>
            <a:ext cx="5588827" cy="607944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B78AF55-B0AD-7ED3-A731-97C4B0BBA32C}"/>
              </a:ext>
            </a:extLst>
          </p:cNvPr>
          <p:cNvSpPr/>
          <p:nvPr/>
        </p:nvSpPr>
        <p:spPr>
          <a:xfrm>
            <a:off x="6134809" y="389277"/>
            <a:ext cx="5506685" cy="607944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7728A7-A215-ADAB-6D26-3C41368DA615}"/>
              </a:ext>
            </a:extLst>
          </p:cNvPr>
          <p:cNvSpPr txBox="1"/>
          <p:nvPr/>
        </p:nvSpPr>
        <p:spPr>
          <a:xfrm>
            <a:off x="7700865" y="1542302"/>
            <a:ext cx="2332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ẢNH ĐỘI MŨ BẢO HIỂM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15C6D8-2CA6-8D79-FE2E-FDDE9292C2EB}"/>
              </a:ext>
            </a:extLst>
          </p:cNvPr>
          <p:cNvGrpSpPr/>
          <p:nvPr/>
        </p:nvGrpSpPr>
        <p:grpSpPr>
          <a:xfrm>
            <a:off x="5651481" y="945526"/>
            <a:ext cx="966656" cy="4912134"/>
            <a:chOff x="5842919" y="1471261"/>
            <a:chExt cx="966656" cy="473670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CAE8506-3072-2568-8C07-11CE69080F3F}"/>
                </a:ext>
              </a:extLst>
            </p:cNvPr>
            <p:cNvGrpSpPr/>
            <p:nvPr/>
          </p:nvGrpSpPr>
          <p:grpSpPr>
            <a:xfrm>
              <a:off x="5856999" y="2157299"/>
              <a:ext cx="920622" cy="300135"/>
              <a:chOff x="5632310" y="1231639"/>
              <a:chExt cx="920622" cy="300135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2221900F-75D1-BD6C-AF7E-47EC74B7A2FF}"/>
                  </a:ext>
                </a:extLst>
              </p:cNvPr>
              <p:cNvSpPr/>
              <p:nvPr/>
            </p:nvSpPr>
            <p:spPr>
              <a:xfrm>
                <a:off x="5632310" y="1231639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D7276BB2-5732-A4F7-9FB9-8132FB555A07}"/>
                  </a:ext>
                </a:extLst>
              </p:cNvPr>
              <p:cNvSpPr/>
              <p:nvPr/>
            </p:nvSpPr>
            <p:spPr>
              <a:xfrm>
                <a:off x="6293871" y="1250301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F51FAFB2-6551-82E4-317D-1AED851646B2}"/>
                  </a:ext>
                </a:extLst>
              </p:cNvPr>
              <p:cNvSpPr/>
              <p:nvPr/>
            </p:nvSpPr>
            <p:spPr>
              <a:xfrm>
                <a:off x="5788871" y="1359542"/>
                <a:ext cx="566189" cy="58711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0C23D954-8811-2DCD-B813-BDAC867BB1CE}"/>
                </a:ext>
              </a:extLst>
            </p:cNvPr>
            <p:cNvGrpSpPr/>
            <p:nvPr/>
          </p:nvGrpSpPr>
          <p:grpSpPr>
            <a:xfrm>
              <a:off x="5877499" y="2867360"/>
              <a:ext cx="920622" cy="300135"/>
              <a:chOff x="5632310" y="1231639"/>
              <a:chExt cx="920622" cy="300135"/>
            </a:xfrm>
          </p:grpSpPr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489015A0-2005-12F1-06BA-2E36CD6F275E}"/>
                  </a:ext>
                </a:extLst>
              </p:cNvPr>
              <p:cNvSpPr/>
              <p:nvPr/>
            </p:nvSpPr>
            <p:spPr>
              <a:xfrm>
                <a:off x="5632310" y="1231639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DBA93C83-3719-A782-62B1-C90725A37C00}"/>
                  </a:ext>
                </a:extLst>
              </p:cNvPr>
              <p:cNvSpPr/>
              <p:nvPr/>
            </p:nvSpPr>
            <p:spPr>
              <a:xfrm>
                <a:off x="6293871" y="1250301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E9503FFF-78FB-A49D-69D2-AFF05E032A4C}"/>
                  </a:ext>
                </a:extLst>
              </p:cNvPr>
              <p:cNvSpPr/>
              <p:nvPr/>
            </p:nvSpPr>
            <p:spPr>
              <a:xfrm>
                <a:off x="5788871" y="1359542"/>
                <a:ext cx="566189" cy="58711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D2FC0CF-90FF-302C-3C96-9DBEFDFD4053}"/>
                </a:ext>
              </a:extLst>
            </p:cNvPr>
            <p:cNvGrpSpPr/>
            <p:nvPr/>
          </p:nvGrpSpPr>
          <p:grpSpPr>
            <a:xfrm>
              <a:off x="5842919" y="4370810"/>
              <a:ext cx="920622" cy="300135"/>
              <a:chOff x="5632310" y="1231639"/>
              <a:chExt cx="920622" cy="300135"/>
            </a:xfrm>
          </p:grpSpPr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8B901966-4FE7-12F2-6338-E749E8F083C7}"/>
                  </a:ext>
                </a:extLst>
              </p:cNvPr>
              <p:cNvSpPr/>
              <p:nvPr/>
            </p:nvSpPr>
            <p:spPr>
              <a:xfrm>
                <a:off x="5632310" y="1231639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E01FC580-37D4-322A-C889-E0B43B9805B9}"/>
                  </a:ext>
                </a:extLst>
              </p:cNvPr>
              <p:cNvSpPr/>
              <p:nvPr/>
            </p:nvSpPr>
            <p:spPr>
              <a:xfrm>
                <a:off x="6293871" y="1250301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62F54E6A-82F3-6032-060B-EA05913353EC}"/>
                  </a:ext>
                </a:extLst>
              </p:cNvPr>
              <p:cNvSpPr/>
              <p:nvPr/>
            </p:nvSpPr>
            <p:spPr>
              <a:xfrm>
                <a:off x="5788871" y="1359542"/>
                <a:ext cx="566189" cy="58711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EECF8F04-B1C1-CA9E-5F8C-2751596F989E}"/>
                </a:ext>
              </a:extLst>
            </p:cNvPr>
            <p:cNvGrpSpPr/>
            <p:nvPr/>
          </p:nvGrpSpPr>
          <p:grpSpPr>
            <a:xfrm>
              <a:off x="5863595" y="3615225"/>
              <a:ext cx="920622" cy="300135"/>
              <a:chOff x="5632310" y="1231639"/>
              <a:chExt cx="920622" cy="300135"/>
            </a:xfrm>
          </p:grpSpPr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9A91DBDD-A458-6890-9AF1-D57D05F18786}"/>
                  </a:ext>
                </a:extLst>
              </p:cNvPr>
              <p:cNvSpPr/>
              <p:nvPr/>
            </p:nvSpPr>
            <p:spPr>
              <a:xfrm>
                <a:off x="5632310" y="1231639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5CF7927A-B8B5-9897-FFD3-C71E032D020A}"/>
                  </a:ext>
                </a:extLst>
              </p:cNvPr>
              <p:cNvSpPr/>
              <p:nvPr/>
            </p:nvSpPr>
            <p:spPr>
              <a:xfrm>
                <a:off x="6293871" y="1250301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ACA820EF-99CE-20F5-E701-141336B04DEE}"/>
                  </a:ext>
                </a:extLst>
              </p:cNvPr>
              <p:cNvSpPr/>
              <p:nvPr/>
            </p:nvSpPr>
            <p:spPr>
              <a:xfrm>
                <a:off x="5788871" y="1359542"/>
                <a:ext cx="566189" cy="58711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AD599613-8214-B8A0-1B5C-C9940EA46575}"/>
                </a:ext>
              </a:extLst>
            </p:cNvPr>
            <p:cNvGrpSpPr/>
            <p:nvPr/>
          </p:nvGrpSpPr>
          <p:grpSpPr>
            <a:xfrm>
              <a:off x="5870614" y="5143695"/>
              <a:ext cx="920622" cy="300135"/>
              <a:chOff x="5632310" y="1231639"/>
              <a:chExt cx="920622" cy="300135"/>
            </a:xfrm>
          </p:grpSpPr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3EE2E704-F10B-E692-65E5-78DA6CC3C600}"/>
                  </a:ext>
                </a:extLst>
              </p:cNvPr>
              <p:cNvSpPr/>
              <p:nvPr/>
            </p:nvSpPr>
            <p:spPr>
              <a:xfrm>
                <a:off x="5632310" y="1231639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51441919-65B1-BDD1-53DF-0DA3C471F9ED}"/>
                  </a:ext>
                </a:extLst>
              </p:cNvPr>
              <p:cNvSpPr/>
              <p:nvPr/>
            </p:nvSpPr>
            <p:spPr>
              <a:xfrm>
                <a:off x="6293871" y="1250301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325BF5B3-7706-E25D-5B76-C75219E0DC0F}"/>
                  </a:ext>
                </a:extLst>
              </p:cNvPr>
              <p:cNvSpPr/>
              <p:nvPr/>
            </p:nvSpPr>
            <p:spPr>
              <a:xfrm>
                <a:off x="5788871" y="1359542"/>
                <a:ext cx="566189" cy="58711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BA002DB2-9966-5F2C-2559-6C5307F673D7}"/>
                </a:ext>
              </a:extLst>
            </p:cNvPr>
            <p:cNvGrpSpPr/>
            <p:nvPr/>
          </p:nvGrpSpPr>
          <p:grpSpPr>
            <a:xfrm>
              <a:off x="5870614" y="5907832"/>
              <a:ext cx="920622" cy="300135"/>
              <a:chOff x="5632310" y="1231639"/>
              <a:chExt cx="920622" cy="300135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4E96DC8C-A53F-991D-991B-EEBBFF81B350}"/>
                  </a:ext>
                </a:extLst>
              </p:cNvPr>
              <p:cNvSpPr/>
              <p:nvPr/>
            </p:nvSpPr>
            <p:spPr>
              <a:xfrm>
                <a:off x="5632310" y="1231639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8C00653E-7178-6D60-2842-940D4E329D77}"/>
                  </a:ext>
                </a:extLst>
              </p:cNvPr>
              <p:cNvSpPr/>
              <p:nvPr/>
            </p:nvSpPr>
            <p:spPr>
              <a:xfrm>
                <a:off x="6293871" y="1250301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6E207955-5BE0-ECE0-F617-6C5D75868517}"/>
                  </a:ext>
                </a:extLst>
              </p:cNvPr>
              <p:cNvSpPr/>
              <p:nvPr/>
            </p:nvSpPr>
            <p:spPr>
              <a:xfrm>
                <a:off x="5788871" y="1359542"/>
                <a:ext cx="566189" cy="58711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E6ECF310-637A-0525-C771-3CB1363ABCDA}"/>
                </a:ext>
              </a:extLst>
            </p:cNvPr>
            <p:cNvGrpSpPr/>
            <p:nvPr/>
          </p:nvGrpSpPr>
          <p:grpSpPr>
            <a:xfrm>
              <a:off x="5888953" y="1471261"/>
              <a:ext cx="920622" cy="300135"/>
              <a:chOff x="5632310" y="1231639"/>
              <a:chExt cx="920622" cy="300135"/>
            </a:xfrm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EC5C1FED-768D-FEAF-F2F1-53C1F83497DB}"/>
                  </a:ext>
                </a:extLst>
              </p:cNvPr>
              <p:cNvSpPr/>
              <p:nvPr/>
            </p:nvSpPr>
            <p:spPr>
              <a:xfrm>
                <a:off x="5632310" y="1231639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88E43AAC-0414-4C70-FD73-3337176992A5}"/>
                  </a:ext>
                </a:extLst>
              </p:cNvPr>
              <p:cNvSpPr/>
              <p:nvPr/>
            </p:nvSpPr>
            <p:spPr>
              <a:xfrm>
                <a:off x="6293871" y="1250301"/>
                <a:ext cx="259061" cy="281473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5C52B218-D513-BD58-21EB-C2569300F054}"/>
                  </a:ext>
                </a:extLst>
              </p:cNvPr>
              <p:cNvSpPr/>
              <p:nvPr/>
            </p:nvSpPr>
            <p:spPr>
              <a:xfrm>
                <a:off x="5788871" y="1359542"/>
                <a:ext cx="566189" cy="58711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2" name="lá cọ">
            <a:hlinkClick r:id="" action="ppaction://media"/>
            <a:extLst>
              <a:ext uri="{FF2B5EF4-FFF2-40B4-BE49-F238E27FC236}">
                <a16:creationId xmlns:a16="http://schemas.microsoft.com/office/drawing/2014/main" id="{2CB87F0A-BA62-3EFA-78D5-69CEDCC582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2222" y="1376363"/>
            <a:ext cx="4846691" cy="4240854"/>
          </a:xfrm>
          <a:prstGeom prst="rect">
            <a:avLst/>
          </a:prstGeom>
        </p:spPr>
      </p:pic>
      <p:pic>
        <p:nvPicPr>
          <p:cNvPr id="13" name="mặt trời">
            <a:hlinkClick r:id="" action="ppaction://media"/>
            <a:extLst>
              <a:ext uri="{FF2B5EF4-FFF2-40B4-BE49-F238E27FC236}">
                <a16:creationId xmlns:a16="http://schemas.microsoft.com/office/drawing/2014/main" id="{CB0909D6-46A6-7B9C-A7A2-64305B41B5B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68631" y="1422401"/>
            <a:ext cx="48768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754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4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74892F-FE0F-1A4E-3492-983E0D1B6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8CD644F-B40E-937B-86AC-385C1069A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3C826A7-E206-2BF9-772C-AB134D66E0CE}"/>
              </a:ext>
            </a:extLst>
          </p:cNvPr>
          <p:cNvSpPr/>
          <p:nvPr/>
        </p:nvSpPr>
        <p:spPr>
          <a:xfrm>
            <a:off x="516000" y="291049"/>
            <a:ext cx="11160000" cy="5940000"/>
          </a:xfrm>
          <a:custGeom>
            <a:avLst/>
            <a:gdLst>
              <a:gd name="csX0" fmla="*/ 0 w 11160000"/>
              <a:gd name="csY0" fmla="*/ 303118 h 5940000"/>
              <a:gd name="csX1" fmla="*/ 303118 w 11160000"/>
              <a:gd name="csY1" fmla="*/ 0 h 5940000"/>
              <a:gd name="csX2" fmla="*/ 962728 w 11160000"/>
              <a:gd name="csY2" fmla="*/ 0 h 5940000"/>
              <a:gd name="csX3" fmla="*/ 1305726 w 11160000"/>
              <a:gd name="csY3" fmla="*/ 0 h 5940000"/>
              <a:gd name="csX4" fmla="*/ 1859798 w 11160000"/>
              <a:gd name="csY4" fmla="*/ 0 h 5940000"/>
              <a:gd name="csX5" fmla="*/ 2730484 w 11160000"/>
              <a:gd name="csY5" fmla="*/ 0 h 5940000"/>
              <a:gd name="csX6" fmla="*/ 3073481 w 11160000"/>
              <a:gd name="csY6" fmla="*/ 0 h 5940000"/>
              <a:gd name="csX7" fmla="*/ 3416478 w 11160000"/>
              <a:gd name="csY7" fmla="*/ 0 h 5940000"/>
              <a:gd name="csX8" fmla="*/ 3865013 w 11160000"/>
              <a:gd name="csY8" fmla="*/ 0 h 5940000"/>
              <a:gd name="csX9" fmla="*/ 4524624 w 11160000"/>
              <a:gd name="csY9" fmla="*/ 0 h 5940000"/>
              <a:gd name="csX10" fmla="*/ 5078696 w 11160000"/>
              <a:gd name="csY10" fmla="*/ 0 h 5940000"/>
              <a:gd name="csX11" fmla="*/ 5738306 w 11160000"/>
              <a:gd name="csY11" fmla="*/ 0 h 5940000"/>
              <a:gd name="csX12" fmla="*/ 6503454 w 11160000"/>
              <a:gd name="csY12" fmla="*/ 0 h 5940000"/>
              <a:gd name="csX13" fmla="*/ 7268602 w 11160000"/>
              <a:gd name="csY13" fmla="*/ 0 h 5940000"/>
              <a:gd name="csX14" fmla="*/ 7822675 w 11160000"/>
              <a:gd name="csY14" fmla="*/ 0 h 5940000"/>
              <a:gd name="csX15" fmla="*/ 8587823 w 11160000"/>
              <a:gd name="csY15" fmla="*/ 0 h 5940000"/>
              <a:gd name="csX16" fmla="*/ 9458508 w 11160000"/>
              <a:gd name="csY16" fmla="*/ 0 h 5940000"/>
              <a:gd name="csX17" fmla="*/ 10856882 w 11160000"/>
              <a:gd name="csY17" fmla="*/ 0 h 5940000"/>
              <a:gd name="csX18" fmla="*/ 11160000 w 11160000"/>
              <a:gd name="csY18" fmla="*/ 303118 h 5940000"/>
              <a:gd name="csX19" fmla="*/ 11160000 w 11160000"/>
              <a:gd name="csY19" fmla="*/ 916501 h 5940000"/>
              <a:gd name="csX20" fmla="*/ 11160000 w 11160000"/>
              <a:gd name="csY20" fmla="*/ 1476546 h 5940000"/>
              <a:gd name="csX21" fmla="*/ 11160000 w 11160000"/>
              <a:gd name="csY21" fmla="*/ 1983254 h 5940000"/>
              <a:gd name="csX22" fmla="*/ 11160000 w 11160000"/>
              <a:gd name="csY22" fmla="*/ 2756649 h 5940000"/>
              <a:gd name="csX23" fmla="*/ 11160000 w 11160000"/>
              <a:gd name="csY23" fmla="*/ 3530045 h 5940000"/>
              <a:gd name="csX24" fmla="*/ 11160000 w 11160000"/>
              <a:gd name="csY24" fmla="*/ 4303441 h 5940000"/>
              <a:gd name="csX25" fmla="*/ 11160000 w 11160000"/>
              <a:gd name="csY25" fmla="*/ 4863486 h 5940000"/>
              <a:gd name="csX26" fmla="*/ 11160000 w 11160000"/>
              <a:gd name="csY26" fmla="*/ 5636882 h 5940000"/>
              <a:gd name="csX27" fmla="*/ 10856882 w 11160000"/>
              <a:gd name="csY27" fmla="*/ 5940000 h 5940000"/>
              <a:gd name="csX28" fmla="*/ 10197272 w 11160000"/>
              <a:gd name="csY28" fmla="*/ 5940000 h 5940000"/>
              <a:gd name="csX29" fmla="*/ 9854274 w 11160000"/>
              <a:gd name="csY29" fmla="*/ 5940000 h 5940000"/>
              <a:gd name="csX30" fmla="*/ 9300202 w 11160000"/>
              <a:gd name="csY30" fmla="*/ 5940000 h 5940000"/>
              <a:gd name="csX31" fmla="*/ 8535054 w 11160000"/>
              <a:gd name="csY31" fmla="*/ 5940000 h 5940000"/>
              <a:gd name="csX32" fmla="*/ 7875444 w 11160000"/>
              <a:gd name="csY32" fmla="*/ 5940000 h 5940000"/>
              <a:gd name="csX33" fmla="*/ 7110296 w 11160000"/>
              <a:gd name="csY33" fmla="*/ 5940000 h 5940000"/>
              <a:gd name="csX34" fmla="*/ 6345148 w 11160000"/>
              <a:gd name="csY34" fmla="*/ 5940000 h 5940000"/>
              <a:gd name="csX35" fmla="*/ 5474462 w 11160000"/>
              <a:gd name="csY35" fmla="*/ 5940000 h 5940000"/>
              <a:gd name="csX36" fmla="*/ 4603777 w 11160000"/>
              <a:gd name="csY36" fmla="*/ 5940000 h 5940000"/>
              <a:gd name="csX37" fmla="*/ 4049704 w 11160000"/>
              <a:gd name="csY37" fmla="*/ 5940000 h 5940000"/>
              <a:gd name="csX38" fmla="*/ 3179019 w 11160000"/>
              <a:gd name="csY38" fmla="*/ 5940000 h 5940000"/>
              <a:gd name="csX39" fmla="*/ 2624946 w 11160000"/>
              <a:gd name="csY39" fmla="*/ 5940000 h 5940000"/>
              <a:gd name="csX40" fmla="*/ 1859798 w 11160000"/>
              <a:gd name="csY40" fmla="*/ 5940000 h 5940000"/>
              <a:gd name="csX41" fmla="*/ 1200188 w 11160000"/>
              <a:gd name="csY41" fmla="*/ 5940000 h 5940000"/>
              <a:gd name="csX42" fmla="*/ 303118 w 11160000"/>
              <a:gd name="csY42" fmla="*/ 5940000 h 5940000"/>
              <a:gd name="csX43" fmla="*/ 0 w 11160000"/>
              <a:gd name="csY43" fmla="*/ 5636882 h 5940000"/>
              <a:gd name="csX44" fmla="*/ 0 w 11160000"/>
              <a:gd name="csY44" fmla="*/ 4863486 h 5940000"/>
              <a:gd name="csX45" fmla="*/ 0 w 11160000"/>
              <a:gd name="csY45" fmla="*/ 4356779 h 5940000"/>
              <a:gd name="csX46" fmla="*/ 0 w 11160000"/>
              <a:gd name="csY46" fmla="*/ 3743396 h 5940000"/>
              <a:gd name="csX47" fmla="*/ 0 w 11160000"/>
              <a:gd name="csY47" fmla="*/ 3130013 h 5940000"/>
              <a:gd name="csX48" fmla="*/ 0 w 11160000"/>
              <a:gd name="csY48" fmla="*/ 2569968 h 5940000"/>
              <a:gd name="csX49" fmla="*/ 0 w 11160000"/>
              <a:gd name="csY49" fmla="*/ 1849910 h 5940000"/>
              <a:gd name="csX50" fmla="*/ 0 w 11160000"/>
              <a:gd name="csY50" fmla="*/ 1129851 h 5940000"/>
              <a:gd name="csX51" fmla="*/ 0 w 11160000"/>
              <a:gd name="csY51" fmla="*/ 303118 h 5940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/>
          </a:solidFill>
          <a:ln w="28575" cap="rnd" cmpd="thinThick">
            <a:solidFill>
              <a:srgbClr val="2B4C18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E1E46E-EDFE-F24C-09AE-E760B225E3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02594"/>
            <a:ext cx="12192000" cy="9509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DE26D0-2EAD-8804-D167-E1CEB4C93645}"/>
              </a:ext>
            </a:extLst>
          </p:cNvPr>
          <p:cNvSpPr txBox="1"/>
          <p:nvPr/>
        </p:nvSpPr>
        <p:spPr>
          <a:xfrm>
            <a:off x="413657" y="471487"/>
            <a:ext cx="113646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srgbClr val="FF49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5. </a:t>
            </a:r>
            <a:r>
              <a:rPr lang="vi-VN" sz="3600" b="1" dirty="0">
                <a:solidFill>
                  <a:srgbClr val="FF49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 vào tranh dưới đây, đặt câu có hình ảnh so sánh (theo mẫu).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494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313AF7-3FAB-A700-66F9-DFA9B2876F8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4" r="64" b="-2055"/>
          <a:stretch>
            <a:fillRect/>
          </a:stretch>
        </p:blipFill>
        <p:spPr>
          <a:xfrm>
            <a:off x="2449284" y="1671292"/>
            <a:ext cx="7609117" cy="443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29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08406" y="2833396"/>
            <a:ext cx="2007881" cy="17272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97">
              <a:defRPr/>
            </a:pPr>
            <a:r>
              <a:rPr lang="vi-VN" sz="2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NỘI DUNG</a:t>
            </a:r>
            <a:endParaRPr lang="en-US" sz="25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Straight Arrow Connector 8"/>
          <p:cNvCxnSpPr>
            <a:cxnSpLocks/>
            <a:stCxn id="2" idx="6"/>
            <a:endCxn id="14" idx="1"/>
          </p:cNvCxnSpPr>
          <p:nvPr/>
        </p:nvCxnSpPr>
        <p:spPr>
          <a:xfrm flipV="1">
            <a:off x="2216287" y="2446071"/>
            <a:ext cx="613165" cy="1250925"/>
          </a:xfrm>
          <a:prstGeom prst="straightConnector1">
            <a:avLst/>
          </a:prstGeom>
          <a:ln w="31750">
            <a:solidFill>
              <a:srgbClr val="0D02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cxnSpLocks/>
          </p:cNvCxnSpPr>
          <p:nvPr/>
        </p:nvCxnSpPr>
        <p:spPr>
          <a:xfrm>
            <a:off x="2222810" y="3737733"/>
            <a:ext cx="668927" cy="2028585"/>
          </a:xfrm>
          <a:prstGeom prst="straightConnector1">
            <a:avLst/>
          </a:prstGeom>
          <a:ln w="31750">
            <a:solidFill>
              <a:srgbClr val="0D02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2829452" y="1656361"/>
            <a:ext cx="1198253" cy="157941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97">
              <a:defRPr/>
            </a:pPr>
            <a:r>
              <a:rPr lang="vi-VN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877852" y="5327184"/>
            <a:ext cx="1193516" cy="128234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97">
              <a:defRPr/>
            </a:pPr>
            <a:r>
              <a:rPr lang="vi-VN" sz="2400" b="1" dirty="0">
                <a:solidFill>
                  <a:srgbClr val="44546A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endParaRPr lang="en-US" sz="2400" b="1" dirty="0">
              <a:solidFill>
                <a:srgbClr val="44546A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Straight Arrow Connector 16"/>
          <p:cNvCxnSpPr>
            <a:cxnSpLocks/>
            <a:endCxn id="35" idx="1"/>
          </p:cNvCxnSpPr>
          <p:nvPr/>
        </p:nvCxnSpPr>
        <p:spPr>
          <a:xfrm flipV="1">
            <a:off x="4043875" y="1465624"/>
            <a:ext cx="514151" cy="751933"/>
          </a:xfrm>
          <a:prstGeom prst="straightConnector1">
            <a:avLst/>
          </a:prstGeom>
          <a:ln w="28575">
            <a:solidFill>
              <a:srgbClr val="0D02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6994694" y="344122"/>
            <a:ext cx="4735707" cy="62853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97">
              <a:defRPr/>
            </a:pPr>
            <a:r>
              <a:rPr lang="vi-VN" sz="25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Đặc điểm về màu sắc</a:t>
            </a:r>
            <a:endParaRPr lang="en-US" sz="25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961351" y="2317371"/>
            <a:ext cx="4802394" cy="76427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97">
              <a:defRPr/>
            </a:pPr>
            <a:r>
              <a:rPr lang="vi-VN" sz="2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Đặc điểm về tính tình, phẩm chất</a:t>
            </a:r>
            <a:endParaRPr lang="en-US" sz="25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7028038" y="1277560"/>
            <a:ext cx="4735707" cy="62853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97">
              <a:defRPr/>
            </a:pPr>
            <a:r>
              <a:rPr lang="vi-VN" sz="2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Đặc điểm về hình dáng</a:t>
            </a:r>
            <a:endParaRPr lang="en-US" sz="25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4" name="Straight Arrow Connector 33"/>
          <p:cNvCxnSpPr>
            <a:cxnSpLocks/>
            <a:stCxn id="14" idx="3"/>
          </p:cNvCxnSpPr>
          <p:nvPr/>
        </p:nvCxnSpPr>
        <p:spPr>
          <a:xfrm>
            <a:off x="4027704" y="2446070"/>
            <a:ext cx="452583" cy="1398901"/>
          </a:xfrm>
          <a:prstGeom prst="straightConnector1">
            <a:avLst/>
          </a:prstGeom>
          <a:ln w="28575">
            <a:solidFill>
              <a:srgbClr val="0D02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/>
          <p:cNvSpPr/>
          <p:nvPr/>
        </p:nvSpPr>
        <p:spPr>
          <a:xfrm>
            <a:off x="4558026" y="769491"/>
            <a:ext cx="1641395" cy="139226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97">
              <a:defRPr/>
            </a:pPr>
            <a:r>
              <a:rPr lang="vi-VN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 chỉ đặc điểm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0" name="Straight Arrow Connector 39"/>
          <p:cNvCxnSpPr>
            <a:cxnSpLocks/>
          </p:cNvCxnSpPr>
          <p:nvPr/>
        </p:nvCxnSpPr>
        <p:spPr>
          <a:xfrm flipV="1">
            <a:off x="6219711" y="622729"/>
            <a:ext cx="599924" cy="425369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cxnSpLocks/>
          </p:cNvCxnSpPr>
          <p:nvPr/>
        </p:nvCxnSpPr>
        <p:spPr>
          <a:xfrm>
            <a:off x="6234478" y="1569948"/>
            <a:ext cx="535596" cy="0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cxnSpLocks/>
          </p:cNvCxnSpPr>
          <p:nvPr/>
        </p:nvCxnSpPr>
        <p:spPr>
          <a:xfrm>
            <a:off x="6234478" y="2006865"/>
            <a:ext cx="479094" cy="473673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cxnSpLocks/>
          </p:cNvCxnSpPr>
          <p:nvPr/>
        </p:nvCxnSpPr>
        <p:spPr>
          <a:xfrm>
            <a:off x="4225072" y="5934517"/>
            <a:ext cx="468882" cy="0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ounded Rectangle 53"/>
          <p:cNvSpPr/>
          <p:nvPr/>
        </p:nvSpPr>
        <p:spPr>
          <a:xfrm>
            <a:off x="4822678" y="5552384"/>
            <a:ext cx="5146512" cy="76426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97">
              <a:defRPr/>
            </a:pPr>
            <a:r>
              <a:rPr lang="vi-VN" sz="2500" b="1">
                <a:solidFill>
                  <a:srgbClr val="44546A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Câu có hình ảnh so sánh</a:t>
            </a:r>
            <a:endParaRPr lang="en-US" sz="2500" b="1" dirty="0">
              <a:solidFill>
                <a:srgbClr val="44546A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ounded Rectangle 34">
            <a:extLst>
              <a:ext uri="{FF2B5EF4-FFF2-40B4-BE49-F238E27FC236}">
                <a16:creationId xmlns:a16="http://schemas.microsoft.com/office/drawing/2014/main" id="{0F68391C-72F1-0D91-0446-E7C8BA317C28}"/>
              </a:ext>
            </a:extLst>
          </p:cNvPr>
          <p:cNvSpPr/>
          <p:nvPr/>
        </p:nvSpPr>
        <p:spPr>
          <a:xfrm>
            <a:off x="4558026" y="3145520"/>
            <a:ext cx="2116456" cy="155057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97">
              <a:defRPr/>
            </a:pPr>
            <a:r>
              <a:rPr lang="vi-VN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 có nghĩa giống nhau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251608"/>
      </p:ext>
    </p:extLst>
  </p:cSld>
  <p:clrMapOvr>
    <a:masterClrMapping/>
  </p:clrMapOvr>
  <p:transition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9C6B319-1A3F-4613-549B-60F97F099E12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687" t="26509" r="4978" b="7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B3F52AE-CF05-6AB2-A667-0E2A96B1510F}"/>
              </a:ext>
            </a:extLst>
          </p:cNvPr>
          <p:cNvSpPr/>
          <p:nvPr/>
        </p:nvSpPr>
        <p:spPr>
          <a:xfrm>
            <a:off x="2586001" y="1750759"/>
            <a:ext cx="7020000" cy="4140000"/>
          </a:xfrm>
          <a:custGeom>
            <a:avLst/>
            <a:gdLst>
              <a:gd name="csX0" fmla="*/ 0 w 7020000"/>
              <a:gd name="csY0" fmla="*/ 690014 h 4140000"/>
              <a:gd name="csX1" fmla="*/ 690014 w 7020000"/>
              <a:gd name="csY1" fmla="*/ 0 h 4140000"/>
              <a:gd name="csX2" fmla="*/ 6329986 w 7020000"/>
              <a:gd name="csY2" fmla="*/ 0 h 4140000"/>
              <a:gd name="csX3" fmla="*/ 7020000 w 7020000"/>
              <a:gd name="csY3" fmla="*/ 690014 h 4140000"/>
              <a:gd name="csX4" fmla="*/ 7020000 w 7020000"/>
              <a:gd name="csY4" fmla="*/ 3449986 h 4140000"/>
              <a:gd name="csX5" fmla="*/ 6329986 w 7020000"/>
              <a:gd name="csY5" fmla="*/ 4140000 h 4140000"/>
              <a:gd name="csX6" fmla="*/ 690014 w 7020000"/>
              <a:gd name="csY6" fmla="*/ 4140000 h 4140000"/>
              <a:gd name="csX7" fmla="*/ 0 w 7020000"/>
              <a:gd name="csY7" fmla="*/ 3449986 h 4140000"/>
              <a:gd name="csX8" fmla="*/ 0 w 7020000"/>
              <a:gd name="csY8" fmla="*/ 690014 h 4140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7020000" h="4140000" fill="none" extrusionOk="0">
                <a:moveTo>
                  <a:pt x="0" y="690014"/>
                </a:moveTo>
                <a:cubicBezTo>
                  <a:pt x="-19417" y="247795"/>
                  <a:pt x="312257" y="-16927"/>
                  <a:pt x="690014" y="0"/>
                </a:cubicBezTo>
                <a:cubicBezTo>
                  <a:pt x="1304761" y="145421"/>
                  <a:pt x="3820855" y="152840"/>
                  <a:pt x="6329986" y="0"/>
                </a:cubicBezTo>
                <a:cubicBezTo>
                  <a:pt x="6739423" y="14215"/>
                  <a:pt x="7020955" y="335843"/>
                  <a:pt x="7020000" y="690014"/>
                </a:cubicBezTo>
                <a:cubicBezTo>
                  <a:pt x="6898036" y="1610117"/>
                  <a:pt x="7053190" y="2174343"/>
                  <a:pt x="7020000" y="3449986"/>
                </a:cubicBezTo>
                <a:cubicBezTo>
                  <a:pt x="7048193" y="3853217"/>
                  <a:pt x="6702535" y="4203832"/>
                  <a:pt x="6329986" y="4140000"/>
                </a:cubicBezTo>
                <a:cubicBezTo>
                  <a:pt x="4412635" y="4235040"/>
                  <a:pt x="3280750" y="4276256"/>
                  <a:pt x="690014" y="4140000"/>
                </a:cubicBezTo>
                <a:cubicBezTo>
                  <a:pt x="322323" y="4097187"/>
                  <a:pt x="43363" y="3852788"/>
                  <a:pt x="0" y="3449986"/>
                </a:cubicBezTo>
                <a:cubicBezTo>
                  <a:pt x="131390" y="2791862"/>
                  <a:pt x="-72417" y="1088243"/>
                  <a:pt x="0" y="690014"/>
                </a:cubicBezTo>
                <a:close/>
              </a:path>
              <a:path w="7020000" h="4140000" stroke="0" extrusionOk="0">
                <a:moveTo>
                  <a:pt x="0" y="690014"/>
                </a:moveTo>
                <a:cubicBezTo>
                  <a:pt x="-65227" y="273545"/>
                  <a:pt x="313285" y="-13832"/>
                  <a:pt x="690014" y="0"/>
                </a:cubicBezTo>
                <a:cubicBezTo>
                  <a:pt x="2794962" y="81395"/>
                  <a:pt x="4099746" y="73950"/>
                  <a:pt x="6329986" y="0"/>
                </a:cubicBezTo>
                <a:cubicBezTo>
                  <a:pt x="6684152" y="20726"/>
                  <a:pt x="6994577" y="258476"/>
                  <a:pt x="7020000" y="690014"/>
                </a:cubicBezTo>
                <a:cubicBezTo>
                  <a:pt x="6996498" y="1526640"/>
                  <a:pt x="6899095" y="2718712"/>
                  <a:pt x="7020000" y="3449986"/>
                </a:cubicBezTo>
                <a:cubicBezTo>
                  <a:pt x="6996556" y="3841671"/>
                  <a:pt x="6708816" y="4161873"/>
                  <a:pt x="6329986" y="4140000"/>
                </a:cubicBezTo>
                <a:cubicBezTo>
                  <a:pt x="5279800" y="4302332"/>
                  <a:pt x="2289161" y="4235064"/>
                  <a:pt x="690014" y="4140000"/>
                </a:cubicBezTo>
                <a:cubicBezTo>
                  <a:pt x="302329" y="4181257"/>
                  <a:pt x="-35075" y="3891311"/>
                  <a:pt x="0" y="3449986"/>
                </a:cubicBezTo>
                <a:cubicBezTo>
                  <a:pt x="-102546" y="2679107"/>
                  <a:pt x="149512" y="1524205"/>
                  <a:pt x="0" y="690014"/>
                </a:cubicBezTo>
                <a:close/>
              </a:path>
            </a:pathLst>
          </a:custGeom>
          <a:solidFill>
            <a:schemeClr val="lt1">
              <a:alpha val="85000"/>
            </a:schemeClr>
          </a:solidFill>
          <a:ln w="25400" cap="rnd" cmpd="thinThick">
            <a:solidFill>
              <a:srgbClr val="427A09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282312318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7341179-EDC0-CA35-84EA-59A4E558A7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3939"/>
          <a:stretch/>
        </p:blipFill>
        <p:spPr>
          <a:xfrm>
            <a:off x="9033622" y="4379420"/>
            <a:ext cx="3156412" cy="24785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BB057B-18F0-6980-1E4B-5E16878281D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888" r="18175"/>
          <a:stretch/>
        </p:blipFill>
        <p:spPr>
          <a:xfrm>
            <a:off x="5885333" y="0"/>
            <a:ext cx="6292645" cy="5504566"/>
          </a:xfrm>
          <a:prstGeom prst="rect">
            <a:avLst/>
          </a:prstGeom>
        </p:spPr>
      </p:pic>
      <p:pic>
        <p:nvPicPr>
          <p:cNvPr id="2" name="W3llm4n - Ukelele &amp; Whistle">
            <a:hlinkClick r:id="" action="ppaction://media"/>
            <a:extLst>
              <a:ext uri="{FF2B5EF4-FFF2-40B4-BE49-F238E27FC236}">
                <a16:creationId xmlns:a16="http://schemas.microsoft.com/office/drawing/2014/main" id="{BC90FF52-9394-9F4B-FECB-BAF802434E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0"/>
            <a:ext cx="487363" cy="487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F0BBF2-7B7F-10F7-31A5-71AEA02CC2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86687" y="2264006"/>
            <a:ext cx="5218628" cy="335918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EB72E73-5F45-32A3-40FA-6C18E3B9B32B}"/>
              </a:ext>
            </a:extLst>
          </p:cNvPr>
          <p:cNvGrpSpPr/>
          <p:nvPr/>
        </p:nvGrpSpPr>
        <p:grpSpPr>
          <a:xfrm>
            <a:off x="-1" y="1808014"/>
            <a:ext cx="4378450" cy="5049986"/>
            <a:chOff x="-1" y="1808014"/>
            <a:chExt cx="4378450" cy="504998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7EC6260-9B01-9BD0-FA04-284194AAED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7231"/>
            <a:stretch/>
          </p:blipFill>
          <p:spPr>
            <a:xfrm>
              <a:off x="-1" y="1808014"/>
              <a:ext cx="4378450" cy="4320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972A74C-3E49-CA20-630A-B02753FFEF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22039" b="36225"/>
            <a:stretch/>
          </p:blipFill>
          <p:spPr>
            <a:xfrm>
              <a:off x="-1" y="4562097"/>
              <a:ext cx="3158381" cy="22959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874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2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027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77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(520) Bài hát Quê hương tươi đẹp - YouTube">
            <a:hlinkClick r:id="" action="ppaction://media"/>
            <a:extLst>
              <a:ext uri="{FF2B5EF4-FFF2-40B4-BE49-F238E27FC236}">
                <a16:creationId xmlns:a16="http://schemas.microsoft.com/office/drawing/2014/main" id="{28DBD22C-0F33-38AC-FA64-4300907CF90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117" end="1474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027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đồng lúa">
            <a:hlinkClick r:id="" action="ppaction://media"/>
            <a:extLst>
              <a:ext uri="{FF2B5EF4-FFF2-40B4-BE49-F238E27FC236}">
                <a16:creationId xmlns:a16="http://schemas.microsoft.com/office/drawing/2014/main" id="{E42EFC11-134D-30A7-ABD4-DD4AF39583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496800" cy="697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57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9C6B319-1A3F-4613-549B-60F97F099E12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9687" t="26509" r="4978" b="782"/>
          <a:stretch/>
        </p:blipFill>
        <p:spPr>
          <a:xfrm>
            <a:off x="-257176" y="-1"/>
            <a:ext cx="12447209" cy="700155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F482682-2F32-B697-98C9-106234F1E160}"/>
              </a:ext>
            </a:extLst>
          </p:cNvPr>
          <p:cNvGrpSpPr/>
          <p:nvPr/>
        </p:nvGrpSpPr>
        <p:grpSpPr>
          <a:xfrm>
            <a:off x="-1" y="1808014"/>
            <a:ext cx="4378450" cy="5049986"/>
            <a:chOff x="-1" y="1808014"/>
            <a:chExt cx="4378450" cy="5049986"/>
          </a:xfrm>
        </p:grpSpPr>
        <p:sp>
          <p:nvSpPr>
            <p:cNvPr id="4" name="TextBox 1">
              <a:extLst>
                <a:ext uri="{FF2B5EF4-FFF2-40B4-BE49-F238E27FC236}">
                  <a16:creationId xmlns:a16="http://schemas.microsoft.com/office/drawing/2014/main" id="{BDCC9EC3-D92F-5C86-D4EF-0A5A8430FDC2}"/>
                </a:ext>
              </a:extLst>
            </p:cNvPr>
            <p:cNvSpPr txBox="1"/>
            <p:nvPr/>
          </p:nvSpPr>
          <p:spPr>
            <a:xfrm>
              <a:off x="1070785" y="4056254"/>
              <a:ext cx="1251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Lê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Oanh</a:t>
              </a: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EB72E73-5F45-32A3-40FA-6C18E3B9B32B}"/>
                </a:ext>
              </a:extLst>
            </p:cNvPr>
            <p:cNvGrpSpPr/>
            <p:nvPr/>
          </p:nvGrpSpPr>
          <p:grpSpPr>
            <a:xfrm>
              <a:off x="-1" y="1808014"/>
              <a:ext cx="4378450" cy="5049986"/>
              <a:chOff x="-1" y="1808014"/>
              <a:chExt cx="4378450" cy="5049986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57EC6260-9B01-9BD0-FA04-284194AAED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7231"/>
              <a:stretch/>
            </p:blipFill>
            <p:spPr>
              <a:xfrm>
                <a:off x="-1" y="1808014"/>
                <a:ext cx="4378450" cy="432000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8972A74C-3E49-CA20-630A-B02753FFEF4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2039" b="36225"/>
              <a:stretch/>
            </p:blipFill>
            <p:spPr>
              <a:xfrm>
                <a:off x="-1" y="4562097"/>
                <a:ext cx="3158381" cy="2295903"/>
              </a:xfrm>
              <a:prstGeom prst="rect">
                <a:avLst/>
              </a:prstGeom>
            </p:spPr>
          </p:pic>
        </p:grp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7341179-EDC0-CA35-84EA-59A4E558A7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3939"/>
          <a:stretch/>
        </p:blipFill>
        <p:spPr>
          <a:xfrm>
            <a:off x="9033622" y="4379420"/>
            <a:ext cx="3156412" cy="24785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BB057B-18F0-6980-1E4B-5E16878281D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888" r="18175"/>
          <a:stretch/>
        </p:blipFill>
        <p:spPr>
          <a:xfrm>
            <a:off x="8613783" y="-20859"/>
            <a:ext cx="6292645" cy="5504566"/>
          </a:xfrm>
          <a:prstGeom prst="rect">
            <a:avLst/>
          </a:prstGeom>
        </p:spPr>
      </p:pic>
      <p:sp>
        <p:nvSpPr>
          <p:cNvPr id="6" name="矩形: 圆角 6">
            <a:extLst>
              <a:ext uri="{FF2B5EF4-FFF2-40B4-BE49-F238E27FC236}">
                <a16:creationId xmlns:a16="http://schemas.microsoft.com/office/drawing/2014/main" id="{3D6A62E0-1F9A-6805-5273-0A611C7AD88E}"/>
              </a:ext>
            </a:extLst>
          </p:cNvPr>
          <p:cNvSpPr/>
          <p:nvPr/>
        </p:nvSpPr>
        <p:spPr>
          <a:xfrm>
            <a:off x="1464952" y="665950"/>
            <a:ext cx="9520024" cy="4952760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600" b="1" i="0" u="none" strike="noStrike" kern="1200" cap="none" spc="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4" name="文本框 7">
            <a:extLst>
              <a:ext uri="{FF2B5EF4-FFF2-40B4-BE49-F238E27FC236}">
                <a16:creationId xmlns:a16="http://schemas.microsoft.com/office/drawing/2014/main" id="{1302177B-BFC1-585D-3337-E7A4F68FCC9B}"/>
              </a:ext>
            </a:extLst>
          </p:cNvPr>
          <p:cNvSpPr txBox="1"/>
          <p:nvPr/>
        </p:nvSpPr>
        <p:spPr>
          <a:xfrm>
            <a:off x="2531549" y="840097"/>
            <a:ext cx="7414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Thứ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 </a:t>
            </a:r>
            <a:r>
              <a:rPr kumimoji="0" lang="vi-VN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Năm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ngày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 </a:t>
            </a:r>
            <a:r>
              <a:rPr kumimoji="0" lang="vi-VN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16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tháng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 </a:t>
            </a:r>
            <a:r>
              <a:rPr kumimoji="0" lang="vi-VN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4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 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năm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 </a:t>
            </a:r>
            <a:r>
              <a:rPr kumimoji="0" lang="vi-VN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2026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charset="0"/>
            </a:endParaRPr>
          </a:p>
        </p:txBody>
      </p:sp>
      <p:sp>
        <p:nvSpPr>
          <p:cNvPr id="15" name="Text Box 3">
            <a:extLst>
              <a:ext uri="{FF2B5EF4-FFF2-40B4-BE49-F238E27FC236}">
                <a16:creationId xmlns:a16="http://schemas.microsoft.com/office/drawing/2014/main" id="{17B302C2-4FFE-4232-3B67-57969604B9F2}"/>
              </a:ext>
            </a:extLst>
          </p:cNvPr>
          <p:cNvSpPr txBox="1"/>
          <p:nvPr/>
        </p:nvSpPr>
        <p:spPr>
          <a:xfrm>
            <a:off x="5226114" y="1621147"/>
            <a:ext cx="2127057" cy="584775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Việt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AA99383-EC96-2751-DC79-B1123E2079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7944" y="2489275"/>
            <a:ext cx="6212362" cy="1444877"/>
          </a:xfrm>
          <a:prstGeom prst="rect">
            <a:avLst/>
          </a:prstGeom>
        </p:spPr>
      </p:pic>
      <p:sp>
        <p:nvSpPr>
          <p:cNvPr id="20" name="文本框 7">
            <a:extLst>
              <a:ext uri="{FF2B5EF4-FFF2-40B4-BE49-F238E27FC236}">
                <a16:creationId xmlns:a16="http://schemas.microsoft.com/office/drawing/2014/main" id="{1FA774C3-0735-6247-5F2F-47870885502B}"/>
              </a:ext>
            </a:extLst>
          </p:cNvPr>
          <p:cNvSpPr txBox="1"/>
          <p:nvPr/>
        </p:nvSpPr>
        <p:spPr>
          <a:xfrm>
            <a:off x="2960009" y="4154691"/>
            <a:ext cx="69494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(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Tiết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 </a:t>
            </a:r>
            <a:r>
              <a:rPr kumimoji="0" lang="vi-VN" altLang="zh-CN" sz="3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4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)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26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7" presetClass="entr" presetSubtype="1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  <p:bldP spid="14" grpId="0"/>
      <p:bldP spid="15" grpId="0" animBg="1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D9AABB6-A67E-DA48-562C-C2BA89DE7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33B4A45-4CC4-AC0A-995E-7465B7BD323A}"/>
              </a:ext>
            </a:extLst>
          </p:cNvPr>
          <p:cNvSpPr/>
          <p:nvPr/>
        </p:nvSpPr>
        <p:spPr>
          <a:xfrm>
            <a:off x="516000" y="459000"/>
            <a:ext cx="11160000" cy="5940000"/>
          </a:xfrm>
          <a:custGeom>
            <a:avLst/>
            <a:gdLst>
              <a:gd name="csX0" fmla="*/ 0 w 11160000"/>
              <a:gd name="csY0" fmla="*/ 303118 h 5940000"/>
              <a:gd name="csX1" fmla="*/ 303118 w 11160000"/>
              <a:gd name="csY1" fmla="*/ 0 h 5940000"/>
              <a:gd name="csX2" fmla="*/ 962728 w 11160000"/>
              <a:gd name="csY2" fmla="*/ 0 h 5940000"/>
              <a:gd name="csX3" fmla="*/ 1305726 w 11160000"/>
              <a:gd name="csY3" fmla="*/ 0 h 5940000"/>
              <a:gd name="csX4" fmla="*/ 1859798 w 11160000"/>
              <a:gd name="csY4" fmla="*/ 0 h 5940000"/>
              <a:gd name="csX5" fmla="*/ 2730484 w 11160000"/>
              <a:gd name="csY5" fmla="*/ 0 h 5940000"/>
              <a:gd name="csX6" fmla="*/ 3073481 w 11160000"/>
              <a:gd name="csY6" fmla="*/ 0 h 5940000"/>
              <a:gd name="csX7" fmla="*/ 3416478 w 11160000"/>
              <a:gd name="csY7" fmla="*/ 0 h 5940000"/>
              <a:gd name="csX8" fmla="*/ 3865013 w 11160000"/>
              <a:gd name="csY8" fmla="*/ 0 h 5940000"/>
              <a:gd name="csX9" fmla="*/ 4524624 w 11160000"/>
              <a:gd name="csY9" fmla="*/ 0 h 5940000"/>
              <a:gd name="csX10" fmla="*/ 5078696 w 11160000"/>
              <a:gd name="csY10" fmla="*/ 0 h 5940000"/>
              <a:gd name="csX11" fmla="*/ 5738306 w 11160000"/>
              <a:gd name="csY11" fmla="*/ 0 h 5940000"/>
              <a:gd name="csX12" fmla="*/ 6503454 w 11160000"/>
              <a:gd name="csY12" fmla="*/ 0 h 5940000"/>
              <a:gd name="csX13" fmla="*/ 7268602 w 11160000"/>
              <a:gd name="csY13" fmla="*/ 0 h 5940000"/>
              <a:gd name="csX14" fmla="*/ 7822675 w 11160000"/>
              <a:gd name="csY14" fmla="*/ 0 h 5940000"/>
              <a:gd name="csX15" fmla="*/ 8587823 w 11160000"/>
              <a:gd name="csY15" fmla="*/ 0 h 5940000"/>
              <a:gd name="csX16" fmla="*/ 9458508 w 11160000"/>
              <a:gd name="csY16" fmla="*/ 0 h 5940000"/>
              <a:gd name="csX17" fmla="*/ 10856882 w 11160000"/>
              <a:gd name="csY17" fmla="*/ 0 h 5940000"/>
              <a:gd name="csX18" fmla="*/ 11160000 w 11160000"/>
              <a:gd name="csY18" fmla="*/ 303118 h 5940000"/>
              <a:gd name="csX19" fmla="*/ 11160000 w 11160000"/>
              <a:gd name="csY19" fmla="*/ 916501 h 5940000"/>
              <a:gd name="csX20" fmla="*/ 11160000 w 11160000"/>
              <a:gd name="csY20" fmla="*/ 1476546 h 5940000"/>
              <a:gd name="csX21" fmla="*/ 11160000 w 11160000"/>
              <a:gd name="csY21" fmla="*/ 1983254 h 5940000"/>
              <a:gd name="csX22" fmla="*/ 11160000 w 11160000"/>
              <a:gd name="csY22" fmla="*/ 2756649 h 5940000"/>
              <a:gd name="csX23" fmla="*/ 11160000 w 11160000"/>
              <a:gd name="csY23" fmla="*/ 3530045 h 5940000"/>
              <a:gd name="csX24" fmla="*/ 11160000 w 11160000"/>
              <a:gd name="csY24" fmla="*/ 4303441 h 5940000"/>
              <a:gd name="csX25" fmla="*/ 11160000 w 11160000"/>
              <a:gd name="csY25" fmla="*/ 4863486 h 5940000"/>
              <a:gd name="csX26" fmla="*/ 11160000 w 11160000"/>
              <a:gd name="csY26" fmla="*/ 5636882 h 5940000"/>
              <a:gd name="csX27" fmla="*/ 10856882 w 11160000"/>
              <a:gd name="csY27" fmla="*/ 5940000 h 5940000"/>
              <a:gd name="csX28" fmla="*/ 10197272 w 11160000"/>
              <a:gd name="csY28" fmla="*/ 5940000 h 5940000"/>
              <a:gd name="csX29" fmla="*/ 9854274 w 11160000"/>
              <a:gd name="csY29" fmla="*/ 5940000 h 5940000"/>
              <a:gd name="csX30" fmla="*/ 9300202 w 11160000"/>
              <a:gd name="csY30" fmla="*/ 5940000 h 5940000"/>
              <a:gd name="csX31" fmla="*/ 8535054 w 11160000"/>
              <a:gd name="csY31" fmla="*/ 5940000 h 5940000"/>
              <a:gd name="csX32" fmla="*/ 7875444 w 11160000"/>
              <a:gd name="csY32" fmla="*/ 5940000 h 5940000"/>
              <a:gd name="csX33" fmla="*/ 7110296 w 11160000"/>
              <a:gd name="csY33" fmla="*/ 5940000 h 5940000"/>
              <a:gd name="csX34" fmla="*/ 6345148 w 11160000"/>
              <a:gd name="csY34" fmla="*/ 5940000 h 5940000"/>
              <a:gd name="csX35" fmla="*/ 5474462 w 11160000"/>
              <a:gd name="csY35" fmla="*/ 5940000 h 5940000"/>
              <a:gd name="csX36" fmla="*/ 4603777 w 11160000"/>
              <a:gd name="csY36" fmla="*/ 5940000 h 5940000"/>
              <a:gd name="csX37" fmla="*/ 4049704 w 11160000"/>
              <a:gd name="csY37" fmla="*/ 5940000 h 5940000"/>
              <a:gd name="csX38" fmla="*/ 3179019 w 11160000"/>
              <a:gd name="csY38" fmla="*/ 5940000 h 5940000"/>
              <a:gd name="csX39" fmla="*/ 2624946 w 11160000"/>
              <a:gd name="csY39" fmla="*/ 5940000 h 5940000"/>
              <a:gd name="csX40" fmla="*/ 1859798 w 11160000"/>
              <a:gd name="csY40" fmla="*/ 5940000 h 5940000"/>
              <a:gd name="csX41" fmla="*/ 1200188 w 11160000"/>
              <a:gd name="csY41" fmla="*/ 5940000 h 5940000"/>
              <a:gd name="csX42" fmla="*/ 303118 w 11160000"/>
              <a:gd name="csY42" fmla="*/ 5940000 h 5940000"/>
              <a:gd name="csX43" fmla="*/ 0 w 11160000"/>
              <a:gd name="csY43" fmla="*/ 5636882 h 5940000"/>
              <a:gd name="csX44" fmla="*/ 0 w 11160000"/>
              <a:gd name="csY44" fmla="*/ 4863486 h 5940000"/>
              <a:gd name="csX45" fmla="*/ 0 w 11160000"/>
              <a:gd name="csY45" fmla="*/ 4356779 h 5940000"/>
              <a:gd name="csX46" fmla="*/ 0 w 11160000"/>
              <a:gd name="csY46" fmla="*/ 3743396 h 5940000"/>
              <a:gd name="csX47" fmla="*/ 0 w 11160000"/>
              <a:gd name="csY47" fmla="*/ 3130013 h 5940000"/>
              <a:gd name="csX48" fmla="*/ 0 w 11160000"/>
              <a:gd name="csY48" fmla="*/ 2569968 h 5940000"/>
              <a:gd name="csX49" fmla="*/ 0 w 11160000"/>
              <a:gd name="csY49" fmla="*/ 1849910 h 5940000"/>
              <a:gd name="csX50" fmla="*/ 0 w 11160000"/>
              <a:gd name="csY50" fmla="*/ 1129851 h 5940000"/>
              <a:gd name="csX51" fmla="*/ 0 w 11160000"/>
              <a:gd name="csY51" fmla="*/ 303118 h 5940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/>
          </a:solidFill>
          <a:ln w="28575" cap="rnd" cmpd="thinThick">
            <a:solidFill>
              <a:srgbClr val="2B4C18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CF68CD-27C5-ACAF-DDAC-F557E5AD6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07024"/>
            <a:ext cx="12192000" cy="9509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D1A454-564E-7B4C-14A8-67F06D8F5B4A}"/>
              </a:ext>
            </a:extLst>
          </p:cNvPr>
          <p:cNvSpPr txBox="1"/>
          <p:nvPr/>
        </p:nvSpPr>
        <p:spPr>
          <a:xfrm>
            <a:off x="413657" y="471487"/>
            <a:ext cx="1136468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>
                <a:solidFill>
                  <a:srgbClr val="FF49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sz="3200" b="1" dirty="0">
                <a:solidFill>
                  <a:srgbClr val="FF49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từ ngữ chỉ đặc điểm trong bài Đàn chim gáy theo các nhóm dưới đây: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A2387C-7B8B-AB00-AA87-C39C914F46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33574" y="1628774"/>
            <a:ext cx="8505825" cy="278813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09A1CCC-0235-D98A-F4BB-094160A7BCB2}"/>
              </a:ext>
            </a:extLst>
          </p:cNvPr>
          <p:cNvGrpSpPr/>
          <p:nvPr/>
        </p:nvGrpSpPr>
        <p:grpSpPr>
          <a:xfrm>
            <a:off x="4095750" y="4025785"/>
            <a:ext cx="4343613" cy="2093884"/>
            <a:chOff x="5876916" y="975793"/>
            <a:chExt cx="4684259" cy="229140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4039B85-AD68-9908-18EF-D0D9C4983766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13" name="图片 2" descr="2">
                <a:extLst>
                  <a:ext uri="{FF2B5EF4-FFF2-40B4-BE49-F238E27FC236}">
                    <a16:creationId xmlns:a16="http://schemas.microsoft.com/office/drawing/2014/main" id="{7E67CC05-427C-A38F-5D93-0B24DCC465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</p:spPr>
          </p:pic>
          <p:pic>
            <p:nvPicPr>
              <p:cNvPr id="14" name="图片 1" descr="1">
                <a:extLst>
                  <a:ext uri="{FF2B5EF4-FFF2-40B4-BE49-F238E27FC236}">
                    <a16:creationId xmlns:a16="http://schemas.microsoft.com/office/drawing/2014/main" id="{18ABA321-38F8-778D-28E2-588F508C6B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</p:spPr>
          </p:pic>
          <p:pic>
            <p:nvPicPr>
              <p:cNvPr id="15" name="图片 2" descr="3">
                <a:extLst>
                  <a:ext uri="{FF2B5EF4-FFF2-40B4-BE49-F238E27FC236}">
                    <a16:creationId xmlns:a16="http://schemas.microsoft.com/office/drawing/2014/main" id="{128255FB-AE17-0B0D-28D8-008D8E87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</p:spPr>
          </p:pic>
        </p:grpSp>
        <p:sp>
          <p:nvSpPr>
            <p:cNvPr id="12" name="Rounded Rectangle 20">
              <a:extLst>
                <a:ext uri="{FF2B5EF4-FFF2-40B4-BE49-F238E27FC236}">
                  <a16:creationId xmlns:a16="http://schemas.microsoft.com/office/drawing/2014/main" id="{B961C025-EC72-CBBD-4FFB-0DEAA8EA43A4}"/>
                </a:ext>
              </a:extLst>
            </p:cNvPr>
            <p:cNvSpPr/>
            <p:nvPr/>
          </p:nvSpPr>
          <p:spPr>
            <a:xfrm>
              <a:off x="6435761" y="2498115"/>
              <a:ext cx="3818223" cy="76908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Thảo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luận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4</a:t>
              </a: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3FF6196-B12E-96A0-43F2-6B393AD359BE}"/>
              </a:ext>
            </a:extLst>
          </p:cNvPr>
          <p:cNvCxnSpPr>
            <a:cxnSpLocks/>
          </p:cNvCxnSpPr>
          <p:nvPr/>
        </p:nvCxnSpPr>
        <p:spPr>
          <a:xfrm>
            <a:off x="1856792" y="998376"/>
            <a:ext cx="3722914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586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D9AABB6-A67E-DA48-562C-C2BA89DE7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33B4A45-4CC4-AC0A-995E-7465B7BD323A}"/>
              </a:ext>
            </a:extLst>
          </p:cNvPr>
          <p:cNvSpPr/>
          <p:nvPr/>
        </p:nvSpPr>
        <p:spPr>
          <a:xfrm>
            <a:off x="516000" y="459000"/>
            <a:ext cx="11160000" cy="5940000"/>
          </a:xfrm>
          <a:custGeom>
            <a:avLst/>
            <a:gdLst>
              <a:gd name="csX0" fmla="*/ 0 w 11160000"/>
              <a:gd name="csY0" fmla="*/ 303118 h 5940000"/>
              <a:gd name="csX1" fmla="*/ 303118 w 11160000"/>
              <a:gd name="csY1" fmla="*/ 0 h 5940000"/>
              <a:gd name="csX2" fmla="*/ 962728 w 11160000"/>
              <a:gd name="csY2" fmla="*/ 0 h 5940000"/>
              <a:gd name="csX3" fmla="*/ 1305726 w 11160000"/>
              <a:gd name="csY3" fmla="*/ 0 h 5940000"/>
              <a:gd name="csX4" fmla="*/ 1859798 w 11160000"/>
              <a:gd name="csY4" fmla="*/ 0 h 5940000"/>
              <a:gd name="csX5" fmla="*/ 2730484 w 11160000"/>
              <a:gd name="csY5" fmla="*/ 0 h 5940000"/>
              <a:gd name="csX6" fmla="*/ 3073481 w 11160000"/>
              <a:gd name="csY6" fmla="*/ 0 h 5940000"/>
              <a:gd name="csX7" fmla="*/ 3416478 w 11160000"/>
              <a:gd name="csY7" fmla="*/ 0 h 5940000"/>
              <a:gd name="csX8" fmla="*/ 3865013 w 11160000"/>
              <a:gd name="csY8" fmla="*/ 0 h 5940000"/>
              <a:gd name="csX9" fmla="*/ 4524624 w 11160000"/>
              <a:gd name="csY9" fmla="*/ 0 h 5940000"/>
              <a:gd name="csX10" fmla="*/ 5078696 w 11160000"/>
              <a:gd name="csY10" fmla="*/ 0 h 5940000"/>
              <a:gd name="csX11" fmla="*/ 5738306 w 11160000"/>
              <a:gd name="csY11" fmla="*/ 0 h 5940000"/>
              <a:gd name="csX12" fmla="*/ 6503454 w 11160000"/>
              <a:gd name="csY12" fmla="*/ 0 h 5940000"/>
              <a:gd name="csX13" fmla="*/ 7268602 w 11160000"/>
              <a:gd name="csY13" fmla="*/ 0 h 5940000"/>
              <a:gd name="csX14" fmla="*/ 7822675 w 11160000"/>
              <a:gd name="csY14" fmla="*/ 0 h 5940000"/>
              <a:gd name="csX15" fmla="*/ 8587823 w 11160000"/>
              <a:gd name="csY15" fmla="*/ 0 h 5940000"/>
              <a:gd name="csX16" fmla="*/ 9458508 w 11160000"/>
              <a:gd name="csY16" fmla="*/ 0 h 5940000"/>
              <a:gd name="csX17" fmla="*/ 10856882 w 11160000"/>
              <a:gd name="csY17" fmla="*/ 0 h 5940000"/>
              <a:gd name="csX18" fmla="*/ 11160000 w 11160000"/>
              <a:gd name="csY18" fmla="*/ 303118 h 5940000"/>
              <a:gd name="csX19" fmla="*/ 11160000 w 11160000"/>
              <a:gd name="csY19" fmla="*/ 916501 h 5940000"/>
              <a:gd name="csX20" fmla="*/ 11160000 w 11160000"/>
              <a:gd name="csY20" fmla="*/ 1476546 h 5940000"/>
              <a:gd name="csX21" fmla="*/ 11160000 w 11160000"/>
              <a:gd name="csY21" fmla="*/ 1983254 h 5940000"/>
              <a:gd name="csX22" fmla="*/ 11160000 w 11160000"/>
              <a:gd name="csY22" fmla="*/ 2756649 h 5940000"/>
              <a:gd name="csX23" fmla="*/ 11160000 w 11160000"/>
              <a:gd name="csY23" fmla="*/ 3530045 h 5940000"/>
              <a:gd name="csX24" fmla="*/ 11160000 w 11160000"/>
              <a:gd name="csY24" fmla="*/ 4303441 h 5940000"/>
              <a:gd name="csX25" fmla="*/ 11160000 w 11160000"/>
              <a:gd name="csY25" fmla="*/ 4863486 h 5940000"/>
              <a:gd name="csX26" fmla="*/ 11160000 w 11160000"/>
              <a:gd name="csY26" fmla="*/ 5636882 h 5940000"/>
              <a:gd name="csX27" fmla="*/ 10856882 w 11160000"/>
              <a:gd name="csY27" fmla="*/ 5940000 h 5940000"/>
              <a:gd name="csX28" fmla="*/ 10197272 w 11160000"/>
              <a:gd name="csY28" fmla="*/ 5940000 h 5940000"/>
              <a:gd name="csX29" fmla="*/ 9854274 w 11160000"/>
              <a:gd name="csY29" fmla="*/ 5940000 h 5940000"/>
              <a:gd name="csX30" fmla="*/ 9300202 w 11160000"/>
              <a:gd name="csY30" fmla="*/ 5940000 h 5940000"/>
              <a:gd name="csX31" fmla="*/ 8535054 w 11160000"/>
              <a:gd name="csY31" fmla="*/ 5940000 h 5940000"/>
              <a:gd name="csX32" fmla="*/ 7875444 w 11160000"/>
              <a:gd name="csY32" fmla="*/ 5940000 h 5940000"/>
              <a:gd name="csX33" fmla="*/ 7110296 w 11160000"/>
              <a:gd name="csY33" fmla="*/ 5940000 h 5940000"/>
              <a:gd name="csX34" fmla="*/ 6345148 w 11160000"/>
              <a:gd name="csY34" fmla="*/ 5940000 h 5940000"/>
              <a:gd name="csX35" fmla="*/ 5474462 w 11160000"/>
              <a:gd name="csY35" fmla="*/ 5940000 h 5940000"/>
              <a:gd name="csX36" fmla="*/ 4603777 w 11160000"/>
              <a:gd name="csY36" fmla="*/ 5940000 h 5940000"/>
              <a:gd name="csX37" fmla="*/ 4049704 w 11160000"/>
              <a:gd name="csY37" fmla="*/ 5940000 h 5940000"/>
              <a:gd name="csX38" fmla="*/ 3179019 w 11160000"/>
              <a:gd name="csY38" fmla="*/ 5940000 h 5940000"/>
              <a:gd name="csX39" fmla="*/ 2624946 w 11160000"/>
              <a:gd name="csY39" fmla="*/ 5940000 h 5940000"/>
              <a:gd name="csX40" fmla="*/ 1859798 w 11160000"/>
              <a:gd name="csY40" fmla="*/ 5940000 h 5940000"/>
              <a:gd name="csX41" fmla="*/ 1200188 w 11160000"/>
              <a:gd name="csY41" fmla="*/ 5940000 h 5940000"/>
              <a:gd name="csX42" fmla="*/ 303118 w 11160000"/>
              <a:gd name="csY42" fmla="*/ 5940000 h 5940000"/>
              <a:gd name="csX43" fmla="*/ 0 w 11160000"/>
              <a:gd name="csY43" fmla="*/ 5636882 h 5940000"/>
              <a:gd name="csX44" fmla="*/ 0 w 11160000"/>
              <a:gd name="csY44" fmla="*/ 4863486 h 5940000"/>
              <a:gd name="csX45" fmla="*/ 0 w 11160000"/>
              <a:gd name="csY45" fmla="*/ 4356779 h 5940000"/>
              <a:gd name="csX46" fmla="*/ 0 w 11160000"/>
              <a:gd name="csY46" fmla="*/ 3743396 h 5940000"/>
              <a:gd name="csX47" fmla="*/ 0 w 11160000"/>
              <a:gd name="csY47" fmla="*/ 3130013 h 5940000"/>
              <a:gd name="csX48" fmla="*/ 0 w 11160000"/>
              <a:gd name="csY48" fmla="*/ 2569968 h 5940000"/>
              <a:gd name="csX49" fmla="*/ 0 w 11160000"/>
              <a:gd name="csY49" fmla="*/ 1849910 h 5940000"/>
              <a:gd name="csX50" fmla="*/ 0 w 11160000"/>
              <a:gd name="csY50" fmla="*/ 1129851 h 5940000"/>
              <a:gd name="csX51" fmla="*/ 0 w 11160000"/>
              <a:gd name="csY51" fmla="*/ 303118 h 5940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/>
          </a:solidFill>
          <a:ln w="28575" cap="rnd" cmpd="thinThick">
            <a:solidFill>
              <a:srgbClr val="2B4C18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CF68CD-27C5-ACAF-DDAC-F557E5AD6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07024"/>
            <a:ext cx="12192000" cy="950976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0A4969E-83B5-1C3D-3E68-27E9A97102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3458755"/>
              </p:ext>
            </p:extLst>
          </p:nvPr>
        </p:nvGraphicFramePr>
        <p:xfrm>
          <a:off x="942975" y="1543051"/>
          <a:ext cx="10563224" cy="2328926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3200400">
                  <a:extLst>
                    <a:ext uri="{9D8B030D-6E8A-4147-A177-3AD203B41FA5}">
                      <a16:colId xmlns:a16="http://schemas.microsoft.com/office/drawing/2014/main" val="264238978"/>
                    </a:ext>
                  </a:extLst>
                </a:gridCol>
                <a:gridCol w="3267765">
                  <a:extLst>
                    <a:ext uri="{9D8B030D-6E8A-4147-A177-3AD203B41FA5}">
                      <a16:colId xmlns:a16="http://schemas.microsoft.com/office/drawing/2014/main" val="3384374567"/>
                    </a:ext>
                  </a:extLst>
                </a:gridCol>
                <a:gridCol w="4095059">
                  <a:extLst>
                    <a:ext uri="{9D8B030D-6E8A-4147-A177-3AD203B41FA5}">
                      <a16:colId xmlns:a16="http://schemas.microsoft.com/office/drawing/2014/main" val="3013224060"/>
                    </a:ext>
                  </a:extLst>
                </a:gridCol>
              </a:tblGrid>
              <a:tr h="7606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dirty="0">
                          <a:effectLst/>
                        </a:rPr>
                        <a:t>Màu sắc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dirty="0">
                          <a:effectLst/>
                        </a:rPr>
                        <a:t>Hình dáng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dirty="0">
                          <a:effectLst/>
                        </a:rPr>
                        <a:t>Tính tình, phẩm chất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7162237"/>
                  </a:ext>
                </a:extLst>
              </a:tr>
              <a:tr h="156828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b="1" dirty="0">
                          <a:solidFill>
                            <a:srgbClr val="FF0000"/>
                          </a:solidFill>
                          <a:effectLst/>
                        </a:rPr>
                        <a:t>-nâu,</a:t>
                      </a:r>
                      <a:r>
                        <a:rPr lang="vi-VN" sz="36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biê</a:t>
                      </a:r>
                      <a:r>
                        <a:rPr lang="nl-NL" sz="36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ng </a:t>
                      </a:r>
                      <a:r>
                        <a:rPr lang="nl-NL" sz="3600" b="1" dirty="0">
                          <a:solidFill>
                            <a:srgbClr val="FF0000"/>
                          </a:solidFill>
                          <a:effectLst/>
                        </a:rPr>
                        <a:t>biếc, lấp lánh.</a:t>
                      </a:r>
                      <a:endParaRPr lang="en-US" sz="3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b="1" dirty="0">
                          <a:solidFill>
                            <a:srgbClr val="FF0000"/>
                          </a:solidFill>
                          <a:effectLst/>
                        </a:rPr>
                        <a:t>- béo nục, dài.</a:t>
                      </a:r>
                      <a:endParaRPr lang="en-US" sz="3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b="1" dirty="0">
                          <a:solidFill>
                            <a:srgbClr val="FF0000"/>
                          </a:solidFill>
                          <a:effectLst/>
                        </a:rPr>
                        <a:t>- hiền lành, chăm chỉ, </a:t>
                      </a:r>
                      <a:r>
                        <a:rPr lang="vi-VN" sz="36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phúc hậu</a:t>
                      </a:r>
                      <a:endParaRPr lang="en-US" sz="3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98422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121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D9AABB6-A67E-DA48-562C-C2BA89DE7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33B4A45-4CC4-AC0A-995E-7465B7BD323A}"/>
              </a:ext>
            </a:extLst>
          </p:cNvPr>
          <p:cNvSpPr/>
          <p:nvPr/>
        </p:nvSpPr>
        <p:spPr>
          <a:xfrm>
            <a:off x="662089" y="225289"/>
            <a:ext cx="10669361" cy="5251780"/>
          </a:xfrm>
          <a:custGeom>
            <a:avLst/>
            <a:gdLst>
              <a:gd name="csX0" fmla="*/ 0 w 10669361"/>
              <a:gd name="csY0" fmla="*/ 267998 h 5251780"/>
              <a:gd name="csX1" fmla="*/ 267998 w 10669361"/>
              <a:gd name="csY1" fmla="*/ 0 h 5251780"/>
              <a:gd name="csX2" fmla="*/ 740888 w 10669361"/>
              <a:gd name="csY2" fmla="*/ 0 h 5251780"/>
              <a:gd name="csX3" fmla="*/ 1315112 w 10669361"/>
              <a:gd name="csY3" fmla="*/ 0 h 5251780"/>
              <a:gd name="csX4" fmla="*/ 2092004 w 10669361"/>
              <a:gd name="csY4" fmla="*/ 0 h 5251780"/>
              <a:gd name="csX5" fmla="*/ 2463560 w 10669361"/>
              <a:gd name="csY5" fmla="*/ 0 h 5251780"/>
              <a:gd name="csX6" fmla="*/ 3037784 w 10669361"/>
              <a:gd name="csY6" fmla="*/ 0 h 5251780"/>
              <a:gd name="csX7" fmla="*/ 3916009 w 10669361"/>
              <a:gd name="csY7" fmla="*/ 0 h 5251780"/>
              <a:gd name="csX8" fmla="*/ 4287566 w 10669361"/>
              <a:gd name="csY8" fmla="*/ 0 h 5251780"/>
              <a:gd name="csX9" fmla="*/ 4659123 w 10669361"/>
              <a:gd name="csY9" fmla="*/ 0 h 5251780"/>
              <a:gd name="csX10" fmla="*/ 5132013 w 10669361"/>
              <a:gd name="csY10" fmla="*/ 0 h 5251780"/>
              <a:gd name="csX11" fmla="*/ 5807571 w 10669361"/>
              <a:gd name="csY11" fmla="*/ 0 h 5251780"/>
              <a:gd name="csX12" fmla="*/ 6381795 w 10669361"/>
              <a:gd name="csY12" fmla="*/ 0 h 5251780"/>
              <a:gd name="csX13" fmla="*/ 7057353 w 10669361"/>
              <a:gd name="csY13" fmla="*/ 0 h 5251780"/>
              <a:gd name="csX14" fmla="*/ 7834244 w 10669361"/>
              <a:gd name="csY14" fmla="*/ 0 h 5251780"/>
              <a:gd name="csX15" fmla="*/ 8611135 w 10669361"/>
              <a:gd name="csY15" fmla="*/ 0 h 5251780"/>
              <a:gd name="csX16" fmla="*/ 9185359 w 10669361"/>
              <a:gd name="csY16" fmla="*/ 0 h 5251780"/>
              <a:gd name="csX17" fmla="*/ 10401363 w 10669361"/>
              <a:gd name="csY17" fmla="*/ 0 h 5251780"/>
              <a:gd name="csX18" fmla="*/ 10669361 w 10669361"/>
              <a:gd name="csY18" fmla="*/ 267998 h 5251780"/>
              <a:gd name="csX19" fmla="*/ 10669361 w 10669361"/>
              <a:gd name="csY19" fmla="*/ 988839 h 5251780"/>
              <a:gd name="csX20" fmla="*/ 10669361 w 10669361"/>
              <a:gd name="csY20" fmla="*/ 1521049 h 5251780"/>
              <a:gd name="csX21" fmla="*/ 10669361 w 10669361"/>
              <a:gd name="csY21" fmla="*/ 2194733 h 5251780"/>
              <a:gd name="csX22" fmla="*/ 10669361 w 10669361"/>
              <a:gd name="csY22" fmla="*/ 2774100 h 5251780"/>
              <a:gd name="csX23" fmla="*/ 10669361 w 10669361"/>
              <a:gd name="csY23" fmla="*/ 3306310 h 5251780"/>
              <a:gd name="csX24" fmla="*/ 10669361 w 10669361"/>
              <a:gd name="csY24" fmla="*/ 4074309 h 5251780"/>
              <a:gd name="csX25" fmla="*/ 10669361 w 10669361"/>
              <a:gd name="csY25" fmla="*/ 4983782 h 5251780"/>
              <a:gd name="csX26" fmla="*/ 10401363 w 10669361"/>
              <a:gd name="csY26" fmla="*/ 5251780 h 5251780"/>
              <a:gd name="csX27" fmla="*/ 9523138 w 10669361"/>
              <a:gd name="csY27" fmla="*/ 5251780 h 5251780"/>
              <a:gd name="csX28" fmla="*/ 8847580 w 10669361"/>
              <a:gd name="csY28" fmla="*/ 5251780 h 5251780"/>
              <a:gd name="csX29" fmla="*/ 8374690 w 10669361"/>
              <a:gd name="csY29" fmla="*/ 5251780 h 5251780"/>
              <a:gd name="csX30" fmla="*/ 7800466 w 10669361"/>
              <a:gd name="csY30" fmla="*/ 5251780 h 5251780"/>
              <a:gd name="csX31" fmla="*/ 7428909 w 10669361"/>
              <a:gd name="csY31" fmla="*/ 5251780 h 5251780"/>
              <a:gd name="csX32" fmla="*/ 6854685 w 10669361"/>
              <a:gd name="csY32" fmla="*/ 5251780 h 5251780"/>
              <a:gd name="csX33" fmla="*/ 6077794 w 10669361"/>
              <a:gd name="csY33" fmla="*/ 5251780 h 5251780"/>
              <a:gd name="csX34" fmla="*/ 5402236 w 10669361"/>
              <a:gd name="csY34" fmla="*/ 5251780 h 5251780"/>
              <a:gd name="csX35" fmla="*/ 4625345 w 10669361"/>
              <a:gd name="csY35" fmla="*/ 5251780 h 5251780"/>
              <a:gd name="csX36" fmla="*/ 3848454 w 10669361"/>
              <a:gd name="csY36" fmla="*/ 5251780 h 5251780"/>
              <a:gd name="csX37" fmla="*/ 2970229 w 10669361"/>
              <a:gd name="csY37" fmla="*/ 5251780 h 5251780"/>
              <a:gd name="csX38" fmla="*/ 2092004 w 10669361"/>
              <a:gd name="csY38" fmla="*/ 5251780 h 5251780"/>
              <a:gd name="csX39" fmla="*/ 1517780 w 10669361"/>
              <a:gd name="csY39" fmla="*/ 5251780 h 5251780"/>
              <a:gd name="csX40" fmla="*/ 267998 w 10669361"/>
              <a:gd name="csY40" fmla="*/ 5251780 h 5251780"/>
              <a:gd name="csX41" fmla="*/ 0 w 10669361"/>
              <a:gd name="csY41" fmla="*/ 4983782 h 5251780"/>
              <a:gd name="csX42" fmla="*/ 0 w 10669361"/>
              <a:gd name="csY42" fmla="*/ 4215783 h 5251780"/>
              <a:gd name="csX43" fmla="*/ 0 w 10669361"/>
              <a:gd name="csY43" fmla="*/ 3683573 h 5251780"/>
              <a:gd name="csX44" fmla="*/ 0 w 10669361"/>
              <a:gd name="csY44" fmla="*/ 3151363 h 5251780"/>
              <a:gd name="csX45" fmla="*/ 0 w 10669361"/>
              <a:gd name="csY45" fmla="*/ 2477680 h 5251780"/>
              <a:gd name="csX46" fmla="*/ 0 w 10669361"/>
              <a:gd name="csY46" fmla="*/ 1803996 h 5251780"/>
              <a:gd name="csX47" fmla="*/ 0 w 10669361"/>
              <a:gd name="csY47" fmla="*/ 1271786 h 5251780"/>
              <a:gd name="csX48" fmla="*/ 0 w 10669361"/>
              <a:gd name="csY48" fmla="*/ 267998 h 525178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</a:cxnLst>
            <a:rect l="l" t="t" r="r" b="b"/>
            <a:pathLst>
              <a:path w="10669361" h="5251780" fill="none" extrusionOk="0">
                <a:moveTo>
                  <a:pt x="0" y="267998"/>
                </a:moveTo>
                <a:cubicBezTo>
                  <a:pt x="5625" y="128576"/>
                  <a:pt x="122815" y="-3083"/>
                  <a:pt x="267998" y="0"/>
                </a:cubicBezTo>
                <a:cubicBezTo>
                  <a:pt x="371942" y="15730"/>
                  <a:pt x="646183" y="-7146"/>
                  <a:pt x="740888" y="0"/>
                </a:cubicBezTo>
                <a:cubicBezTo>
                  <a:pt x="835593" y="7146"/>
                  <a:pt x="1137932" y="19044"/>
                  <a:pt x="1315112" y="0"/>
                </a:cubicBezTo>
                <a:cubicBezTo>
                  <a:pt x="1492292" y="-19044"/>
                  <a:pt x="1783561" y="-8345"/>
                  <a:pt x="2092004" y="0"/>
                </a:cubicBezTo>
                <a:cubicBezTo>
                  <a:pt x="2400447" y="8345"/>
                  <a:pt x="2324543" y="10416"/>
                  <a:pt x="2463560" y="0"/>
                </a:cubicBezTo>
                <a:cubicBezTo>
                  <a:pt x="2602577" y="-10416"/>
                  <a:pt x="2859941" y="-11546"/>
                  <a:pt x="3037784" y="0"/>
                </a:cubicBezTo>
                <a:cubicBezTo>
                  <a:pt x="3215627" y="11546"/>
                  <a:pt x="3593055" y="-42986"/>
                  <a:pt x="3916009" y="0"/>
                </a:cubicBezTo>
                <a:cubicBezTo>
                  <a:pt x="4238963" y="42986"/>
                  <a:pt x="4133771" y="7791"/>
                  <a:pt x="4287566" y="0"/>
                </a:cubicBezTo>
                <a:cubicBezTo>
                  <a:pt x="4441361" y="-7791"/>
                  <a:pt x="4555950" y="-2508"/>
                  <a:pt x="4659123" y="0"/>
                </a:cubicBezTo>
                <a:cubicBezTo>
                  <a:pt x="4762296" y="2508"/>
                  <a:pt x="4940909" y="-22052"/>
                  <a:pt x="5132013" y="0"/>
                </a:cubicBezTo>
                <a:cubicBezTo>
                  <a:pt x="5323117" y="22052"/>
                  <a:pt x="5614201" y="12093"/>
                  <a:pt x="5807571" y="0"/>
                </a:cubicBezTo>
                <a:cubicBezTo>
                  <a:pt x="6000941" y="-12093"/>
                  <a:pt x="6112627" y="10758"/>
                  <a:pt x="6381795" y="0"/>
                </a:cubicBezTo>
                <a:cubicBezTo>
                  <a:pt x="6650963" y="-10758"/>
                  <a:pt x="6895384" y="3589"/>
                  <a:pt x="7057353" y="0"/>
                </a:cubicBezTo>
                <a:cubicBezTo>
                  <a:pt x="7219322" y="-3589"/>
                  <a:pt x="7608963" y="-13881"/>
                  <a:pt x="7834244" y="0"/>
                </a:cubicBezTo>
                <a:cubicBezTo>
                  <a:pt x="8059525" y="13881"/>
                  <a:pt x="8442652" y="-7332"/>
                  <a:pt x="8611135" y="0"/>
                </a:cubicBezTo>
                <a:cubicBezTo>
                  <a:pt x="8779618" y="7332"/>
                  <a:pt x="8919199" y="10203"/>
                  <a:pt x="9185359" y="0"/>
                </a:cubicBezTo>
                <a:cubicBezTo>
                  <a:pt x="9451519" y="-10203"/>
                  <a:pt x="9876518" y="37204"/>
                  <a:pt x="10401363" y="0"/>
                </a:cubicBezTo>
                <a:cubicBezTo>
                  <a:pt x="10545083" y="-137"/>
                  <a:pt x="10685576" y="90245"/>
                  <a:pt x="10669361" y="267998"/>
                </a:cubicBezTo>
                <a:cubicBezTo>
                  <a:pt x="10678355" y="607418"/>
                  <a:pt x="10650469" y="819269"/>
                  <a:pt x="10669361" y="988839"/>
                </a:cubicBezTo>
                <a:cubicBezTo>
                  <a:pt x="10688253" y="1158409"/>
                  <a:pt x="10649295" y="1360312"/>
                  <a:pt x="10669361" y="1521049"/>
                </a:cubicBezTo>
                <a:cubicBezTo>
                  <a:pt x="10689428" y="1681786"/>
                  <a:pt x="10655956" y="2057928"/>
                  <a:pt x="10669361" y="2194733"/>
                </a:cubicBezTo>
                <a:cubicBezTo>
                  <a:pt x="10682766" y="2331538"/>
                  <a:pt x="10675391" y="2586345"/>
                  <a:pt x="10669361" y="2774100"/>
                </a:cubicBezTo>
                <a:cubicBezTo>
                  <a:pt x="10663331" y="2961855"/>
                  <a:pt x="10660495" y="3143396"/>
                  <a:pt x="10669361" y="3306310"/>
                </a:cubicBezTo>
                <a:cubicBezTo>
                  <a:pt x="10678228" y="3469224"/>
                  <a:pt x="10651650" y="3732663"/>
                  <a:pt x="10669361" y="4074309"/>
                </a:cubicBezTo>
                <a:cubicBezTo>
                  <a:pt x="10687072" y="4415955"/>
                  <a:pt x="10656555" y="4696660"/>
                  <a:pt x="10669361" y="4983782"/>
                </a:cubicBezTo>
                <a:cubicBezTo>
                  <a:pt x="10705130" y="5130506"/>
                  <a:pt x="10555626" y="5267600"/>
                  <a:pt x="10401363" y="5251780"/>
                </a:cubicBezTo>
                <a:cubicBezTo>
                  <a:pt x="10183655" y="5293204"/>
                  <a:pt x="9932198" y="5214918"/>
                  <a:pt x="9523138" y="5251780"/>
                </a:cubicBezTo>
                <a:cubicBezTo>
                  <a:pt x="9114079" y="5288642"/>
                  <a:pt x="9130236" y="5219215"/>
                  <a:pt x="8847580" y="5251780"/>
                </a:cubicBezTo>
                <a:cubicBezTo>
                  <a:pt x="8564924" y="5284345"/>
                  <a:pt x="8479362" y="5274046"/>
                  <a:pt x="8374690" y="5251780"/>
                </a:cubicBezTo>
                <a:cubicBezTo>
                  <a:pt x="8270018" y="5229515"/>
                  <a:pt x="8025341" y="5229400"/>
                  <a:pt x="7800466" y="5251780"/>
                </a:cubicBezTo>
                <a:cubicBezTo>
                  <a:pt x="7575591" y="5274160"/>
                  <a:pt x="7563688" y="5249434"/>
                  <a:pt x="7428909" y="5251780"/>
                </a:cubicBezTo>
                <a:cubicBezTo>
                  <a:pt x="7294130" y="5254126"/>
                  <a:pt x="7076495" y="5276180"/>
                  <a:pt x="6854685" y="5251780"/>
                </a:cubicBezTo>
                <a:cubicBezTo>
                  <a:pt x="6632875" y="5227380"/>
                  <a:pt x="6395922" y="5289455"/>
                  <a:pt x="6077794" y="5251780"/>
                </a:cubicBezTo>
                <a:cubicBezTo>
                  <a:pt x="5759666" y="5214105"/>
                  <a:pt x="5736561" y="5258567"/>
                  <a:pt x="5402236" y="5251780"/>
                </a:cubicBezTo>
                <a:cubicBezTo>
                  <a:pt x="5067911" y="5244993"/>
                  <a:pt x="4947833" y="5217992"/>
                  <a:pt x="4625345" y="5251780"/>
                </a:cubicBezTo>
                <a:cubicBezTo>
                  <a:pt x="4302857" y="5285568"/>
                  <a:pt x="4216981" y="5289122"/>
                  <a:pt x="3848454" y="5251780"/>
                </a:cubicBezTo>
                <a:cubicBezTo>
                  <a:pt x="3479927" y="5214438"/>
                  <a:pt x="3337864" y="5232417"/>
                  <a:pt x="2970229" y="5251780"/>
                </a:cubicBezTo>
                <a:cubicBezTo>
                  <a:pt x="2602595" y="5271143"/>
                  <a:pt x="2373759" y="5275675"/>
                  <a:pt x="2092004" y="5251780"/>
                </a:cubicBezTo>
                <a:cubicBezTo>
                  <a:pt x="1810250" y="5227885"/>
                  <a:pt x="1686666" y="5227170"/>
                  <a:pt x="1517780" y="5251780"/>
                </a:cubicBezTo>
                <a:cubicBezTo>
                  <a:pt x="1348894" y="5276390"/>
                  <a:pt x="870208" y="5312604"/>
                  <a:pt x="267998" y="5251780"/>
                </a:cubicBezTo>
                <a:cubicBezTo>
                  <a:pt x="141192" y="5227771"/>
                  <a:pt x="-24444" y="5128910"/>
                  <a:pt x="0" y="4983782"/>
                </a:cubicBezTo>
                <a:cubicBezTo>
                  <a:pt x="-4918" y="4600581"/>
                  <a:pt x="-34574" y="4474076"/>
                  <a:pt x="0" y="4215783"/>
                </a:cubicBezTo>
                <a:cubicBezTo>
                  <a:pt x="34574" y="3957490"/>
                  <a:pt x="19640" y="3815086"/>
                  <a:pt x="0" y="3683573"/>
                </a:cubicBezTo>
                <a:cubicBezTo>
                  <a:pt x="-19640" y="3552060"/>
                  <a:pt x="11864" y="3304392"/>
                  <a:pt x="0" y="3151363"/>
                </a:cubicBezTo>
                <a:cubicBezTo>
                  <a:pt x="-11864" y="2998334"/>
                  <a:pt x="26645" y="2791003"/>
                  <a:pt x="0" y="2477680"/>
                </a:cubicBezTo>
                <a:cubicBezTo>
                  <a:pt x="-26645" y="2164357"/>
                  <a:pt x="1312" y="1997263"/>
                  <a:pt x="0" y="1803996"/>
                </a:cubicBezTo>
                <a:cubicBezTo>
                  <a:pt x="-1312" y="1610729"/>
                  <a:pt x="-311" y="1460719"/>
                  <a:pt x="0" y="1271786"/>
                </a:cubicBezTo>
                <a:cubicBezTo>
                  <a:pt x="311" y="1082853"/>
                  <a:pt x="-45170" y="766417"/>
                  <a:pt x="0" y="267998"/>
                </a:cubicBezTo>
                <a:close/>
              </a:path>
              <a:path w="10669361" h="5251780" stroke="0" extrusionOk="0">
                <a:moveTo>
                  <a:pt x="0" y="267998"/>
                </a:moveTo>
                <a:cubicBezTo>
                  <a:pt x="-3087" y="126470"/>
                  <a:pt x="150960" y="7853"/>
                  <a:pt x="267998" y="0"/>
                </a:cubicBezTo>
                <a:cubicBezTo>
                  <a:pt x="432473" y="22797"/>
                  <a:pt x="634447" y="495"/>
                  <a:pt x="740888" y="0"/>
                </a:cubicBezTo>
                <a:cubicBezTo>
                  <a:pt x="847329" y="-495"/>
                  <a:pt x="1106905" y="28521"/>
                  <a:pt x="1315112" y="0"/>
                </a:cubicBezTo>
                <a:cubicBezTo>
                  <a:pt x="1523319" y="-28521"/>
                  <a:pt x="1815972" y="-10743"/>
                  <a:pt x="2193337" y="0"/>
                </a:cubicBezTo>
                <a:cubicBezTo>
                  <a:pt x="2570703" y="10743"/>
                  <a:pt x="2808665" y="32776"/>
                  <a:pt x="2970229" y="0"/>
                </a:cubicBezTo>
                <a:cubicBezTo>
                  <a:pt x="3131793" y="-32776"/>
                  <a:pt x="3499738" y="-6960"/>
                  <a:pt x="3848454" y="0"/>
                </a:cubicBezTo>
                <a:cubicBezTo>
                  <a:pt x="4197170" y="6960"/>
                  <a:pt x="4101119" y="-2593"/>
                  <a:pt x="4321344" y="0"/>
                </a:cubicBezTo>
                <a:cubicBezTo>
                  <a:pt x="4541569" y="2593"/>
                  <a:pt x="4745654" y="-6078"/>
                  <a:pt x="4895568" y="0"/>
                </a:cubicBezTo>
                <a:cubicBezTo>
                  <a:pt x="5045482" y="6078"/>
                  <a:pt x="5512400" y="-4377"/>
                  <a:pt x="5672459" y="0"/>
                </a:cubicBezTo>
                <a:cubicBezTo>
                  <a:pt x="5832518" y="4377"/>
                  <a:pt x="5948981" y="-8614"/>
                  <a:pt x="6044016" y="0"/>
                </a:cubicBezTo>
                <a:cubicBezTo>
                  <a:pt x="6139051" y="8614"/>
                  <a:pt x="6341699" y="1903"/>
                  <a:pt x="6516906" y="0"/>
                </a:cubicBezTo>
                <a:cubicBezTo>
                  <a:pt x="6692113" y="-1903"/>
                  <a:pt x="7148805" y="41953"/>
                  <a:pt x="7395131" y="0"/>
                </a:cubicBezTo>
                <a:cubicBezTo>
                  <a:pt x="7641458" y="-41953"/>
                  <a:pt x="7667854" y="10297"/>
                  <a:pt x="7766688" y="0"/>
                </a:cubicBezTo>
                <a:cubicBezTo>
                  <a:pt x="7865522" y="-10297"/>
                  <a:pt x="8151057" y="29676"/>
                  <a:pt x="8442246" y="0"/>
                </a:cubicBezTo>
                <a:cubicBezTo>
                  <a:pt x="8733435" y="-29676"/>
                  <a:pt x="8760018" y="11002"/>
                  <a:pt x="8915136" y="0"/>
                </a:cubicBezTo>
                <a:cubicBezTo>
                  <a:pt x="9070254" y="-11002"/>
                  <a:pt x="9382915" y="-19268"/>
                  <a:pt x="9692027" y="0"/>
                </a:cubicBezTo>
                <a:cubicBezTo>
                  <a:pt x="10001139" y="19268"/>
                  <a:pt x="10218592" y="-11213"/>
                  <a:pt x="10401363" y="0"/>
                </a:cubicBezTo>
                <a:cubicBezTo>
                  <a:pt x="10548954" y="15389"/>
                  <a:pt x="10676097" y="150532"/>
                  <a:pt x="10669361" y="267998"/>
                </a:cubicBezTo>
                <a:cubicBezTo>
                  <a:pt x="10694842" y="458180"/>
                  <a:pt x="10644434" y="832315"/>
                  <a:pt x="10669361" y="988839"/>
                </a:cubicBezTo>
                <a:cubicBezTo>
                  <a:pt x="10694288" y="1145363"/>
                  <a:pt x="10669334" y="1343828"/>
                  <a:pt x="10669361" y="1615365"/>
                </a:cubicBezTo>
                <a:cubicBezTo>
                  <a:pt x="10669388" y="1886902"/>
                  <a:pt x="10677963" y="1918708"/>
                  <a:pt x="10669361" y="2194733"/>
                </a:cubicBezTo>
                <a:cubicBezTo>
                  <a:pt x="10660759" y="2470758"/>
                  <a:pt x="10654022" y="2551118"/>
                  <a:pt x="10669361" y="2774100"/>
                </a:cubicBezTo>
                <a:cubicBezTo>
                  <a:pt x="10684700" y="2997082"/>
                  <a:pt x="10695439" y="3112530"/>
                  <a:pt x="10669361" y="3353468"/>
                </a:cubicBezTo>
                <a:cubicBezTo>
                  <a:pt x="10643283" y="3594406"/>
                  <a:pt x="10681191" y="3796085"/>
                  <a:pt x="10669361" y="3979994"/>
                </a:cubicBezTo>
                <a:cubicBezTo>
                  <a:pt x="10657531" y="4163903"/>
                  <a:pt x="10644696" y="4593494"/>
                  <a:pt x="10669361" y="4983782"/>
                </a:cubicBezTo>
                <a:cubicBezTo>
                  <a:pt x="10674344" y="5117676"/>
                  <a:pt x="10534331" y="5281989"/>
                  <a:pt x="10401363" y="5251780"/>
                </a:cubicBezTo>
                <a:cubicBezTo>
                  <a:pt x="10278440" y="5230758"/>
                  <a:pt x="10081828" y="5240755"/>
                  <a:pt x="9827139" y="5251780"/>
                </a:cubicBezTo>
                <a:cubicBezTo>
                  <a:pt x="9572450" y="5262805"/>
                  <a:pt x="9509688" y="5243139"/>
                  <a:pt x="9252915" y="5251780"/>
                </a:cubicBezTo>
                <a:cubicBezTo>
                  <a:pt x="8996142" y="5260421"/>
                  <a:pt x="8702361" y="5273753"/>
                  <a:pt x="8476024" y="5251780"/>
                </a:cubicBezTo>
                <a:cubicBezTo>
                  <a:pt x="8249687" y="5229807"/>
                  <a:pt x="7984279" y="5208221"/>
                  <a:pt x="7597799" y="5251780"/>
                </a:cubicBezTo>
                <a:cubicBezTo>
                  <a:pt x="7211320" y="5295339"/>
                  <a:pt x="7350735" y="5248970"/>
                  <a:pt x="7226242" y="5251780"/>
                </a:cubicBezTo>
                <a:cubicBezTo>
                  <a:pt x="7101749" y="5254590"/>
                  <a:pt x="6761732" y="5228352"/>
                  <a:pt x="6449351" y="5251780"/>
                </a:cubicBezTo>
                <a:cubicBezTo>
                  <a:pt x="6136970" y="5275208"/>
                  <a:pt x="5951614" y="5222802"/>
                  <a:pt x="5672459" y="5251780"/>
                </a:cubicBezTo>
                <a:cubicBezTo>
                  <a:pt x="5393304" y="5280758"/>
                  <a:pt x="5052659" y="5266309"/>
                  <a:pt x="4895568" y="5251780"/>
                </a:cubicBezTo>
                <a:cubicBezTo>
                  <a:pt x="4738477" y="5237251"/>
                  <a:pt x="4535059" y="5264145"/>
                  <a:pt x="4321344" y="5251780"/>
                </a:cubicBezTo>
                <a:cubicBezTo>
                  <a:pt x="4107629" y="5239415"/>
                  <a:pt x="3912992" y="5284966"/>
                  <a:pt x="3645786" y="5251780"/>
                </a:cubicBezTo>
                <a:cubicBezTo>
                  <a:pt x="3378580" y="5218594"/>
                  <a:pt x="3443985" y="5238814"/>
                  <a:pt x="3274230" y="5251780"/>
                </a:cubicBezTo>
                <a:cubicBezTo>
                  <a:pt x="3104475" y="5264746"/>
                  <a:pt x="3075136" y="5238309"/>
                  <a:pt x="2902673" y="5251780"/>
                </a:cubicBezTo>
                <a:cubicBezTo>
                  <a:pt x="2730210" y="5265251"/>
                  <a:pt x="2400547" y="5244022"/>
                  <a:pt x="2024448" y="5251780"/>
                </a:cubicBezTo>
                <a:cubicBezTo>
                  <a:pt x="1648349" y="5259538"/>
                  <a:pt x="1644966" y="5254979"/>
                  <a:pt x="1450224" y="5251780"/>
                </a:cubicBezTo>
                <a:cubicBezTo>
                  <a:pt x="1255482" y="5248581"/>
                  <a:pt x="779858" y="5259513"/>
                  <a:pt x="267998" y="5251780"/>
                </a:cubicBezTo>
                <a:cubicBezTo>
                  <a:pt x="87625" y="5249718"/>
                  <a:pt x="-22154" y="5132084"/>
                  <a:pt x="0" y="4983782"/>
                </a:cubicBezTo>
                <a:cubicBezTo>
                  <a:pt x="-5757" y="4711905"/>
                  <a:pt x="-26027" y="4457016"/>
                  <a:pt x="0" y="4262941"/>
                </a:cubicBezTo>
                <a:cubicBezTo>
                  <a:pt x="26027" y="4068866"/>
                  <a:pt x="-37984" y="3651386"/>
                  <a:pt x="0" y="3494942"/>
                </a:cubicBezTo>
                <a:cubicBezTo>
                  <a:pt x="37984" y="3338498"/>
                  <a:pt x="7781" y="2998920"/>
                  <a:pt x="0" y="2774100"/>
                </a:cubicBezTo>
                <a:cubicBezTo>
                  <a:pt x="-7781" y="2549280"/>
                  <a:pt x="2501" y="2294869"/>
                  <a:pt x="0" y="2053259"/>
                </a:cubicBezTo>
                <a:cubicBezTo>
                  <a:pt x="-2501" y="1811649"/>
                  <a:pt x="-35420" y="1484731"/>
                  <a:pt x="0" y="1332418"/>
                </a:cubicBezTo>
                <a:cubicBezTo>
                  <a:pt x="35420" y="1180105"/>
                  <a:pt x="4340" y="661071"/>
                  <a:pt x="0" y="267998"/>
                </a:cubicBezTo>
                <a:close/>
              </a:path>
            </a:pathLst>
          </a:custGeom>
          <a:solidFill>
            <a:schemeClr val="bg1"/>
          </a:solidFill>
          <a:ln w="28575" cap="rnd" cmpd="thinThick">
            <a:solidFill>
              <a:srgbClr val="2B4C18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CF68CD-27C5-ACAF-DDAC-F557E5AD6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07024"/>
            <a:ext cx="12192000" cy="9509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D1A454-564E-7B4C-14A8-67F06D8F5B4A}"/>
              </a:ext>
            </a:extLst>
          </p:cNvPr>
          <p:cNvSpPr txBox="1"/>
          <p:nvPr/>
        </p:nvSpPr>
        <p:spPr>
          <a:xfrm>
            <a:off x="246682" y="981960"/>
            <a:ext cx="113646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từ có nghĩa giống với mỗi từ dưới đây: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9B778B4-7390-F304-5689-918BB64B4A6E}"/>
              </a:ext>
            </a:extLst>
          </p:cNvPr>
          <p:cNvSpPr/>
          <p:nvPr/>
        </p:nvSpPr>
        <p:spPr>
          <a:xfrm>
            <a:off x="1657350" y="2548700"/>
            <a:ext cx="2522764" cy="8803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002060"/>
                </a:solidFill>
              </a:rPr>
              <a:t>hiền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lành</a:t>
            </a:r>
            <a:endParaRPr lang="en-US" sz="4400" dirty="0">
              <a:solidFill>
                <a:srgbClr val="00206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B08F48-4048-9642-CCB3-C17C9CBE28B8}"/>
              </a:ext>
            </a:extLst>
          </p:cNvPr>
          <p:cNvSpPr/>
          <p:nvPr/>
        </p:nvSpPr>
        <p:spPr>
          <a:xfrm>
            <a:off x="4842203" y="2548699"/>
            <a:ext cx="2444422" cy="880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002060"/>
                </a:solidFill>
              </a:rPr>
              <a:t>chăm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chỉ</a:t>
            </a:r>
            <a:endParaRPr lang="en-US" sz="4400" dirty="0">
              <a:solidFill>
                <a:srgbClr val="00206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79536D-31D3-0C22-CE9A-420DB1E903B3}"/>
              </a:ext>
            </a:extLst>
          </p:cNvPr>
          <p:cNvSpPr/>
          <p:nvPr/>
        </p:nvSpPr>
        <p:spPr>
          <a:xfrm>
            <a:off x="8090228" y="2548698"/>
            <a:ext cx="2444422" cy="8803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002060"/>
                </a:solidFill>
              </a:rPr>
              <a:t>đông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đúc</a:t>
            </a:r>
            <a:endParaRPr lang="en-US" sz="4400" dirty="0">
              <a:solidFill>
                <a:srgbClr val="002060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CAFCF0C-7F38-BCDE-7173-EBD1E51FA0C1}"/>
              </a:ext>
            </a:extLst>
          </p:cNvPr>
          <p:cNvCxnSpPr>
            <a:cxnSpLocks/>
          </p:cNvCxnSpPr>
          <p:nvPr/>
        </p:nvCxnSpPr>
        <p:spPr>
          <a:xfrm>
            <a:off x="2733869" y="1628291"/>
            <a:ext cx="3536302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984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  <p:bldP spid="4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D9AABB6-A67E-DA48-562C-C2BA89DE7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33B4A45-4CC4-AC0A-995E-7465B7BD323A}"/>
              </a:ext>
            </a:extLst>
          </p:cNvPr>
          <p:cNvSpPr/>
          <p:nvPr/>
        </p:nvSpPr>
        <p:spPr>
          <a:xfrm>
            <a:off x="360978" y="430424"/>
            <a:ext cx="11630025" cy="5940000"/>
          </a:xfrm>
          <a:custGeom>
            <a:avLst/>
            <a:gdLst>
              <a:gd name="csX0" fmla="*/ 0 w 11630025"/>
              <a:gd name="csY0" fmla="*/ 303118 h 5940000"/>
              <a:gd name="csX1" fmla="*/ 303118 w 11630025"/>
              <a:gd name="csY1" fmla="*/ 0 h 5940000"/>
              <a:gd name="csX2" fmla="*/ 992105 w 11630025"/>
              <a:gd name="csY2" fmla="*/ 0 h 5940000"/>
              <a:gd name="csX3" fmla="*/ 1350378 w 11630025"/>
              <a:gd name="csY3" fmla="*/ 0 h 5940000"/>
              <a:gd name="csX4" fmla="*/ 1929127 w 11630025"/>
              <a:gd name="csY4" fmla="*/ 0 h 5940000"/>
              <a:gd name="csX5" fmla="*/ 2838589 w 11630025"/>
              <a:gd name="csY5" fmla="*/ 0 h 5940000"/>
              <a:gd name="csX6" fmla="*/ 3196863 w 11630025"/>
              <a:gd name="csY6" fmla="*/ 0 h 5940000"/>
              <a:gd name="csX7" fmla="*/ 3555136 w 11630025"/>
              <a:gd name="csY7" fmla="*/ 0 h 5940000"/>
              <a:gd name="csX8" fmla="*/ 4023647 w 11630025"/>
              <a:gd name="csY8" fmla="*/ 0 h 5940000"/>
              <a:gd name="csX9" fmla="*/ 4712634 w 11630025"/>
              <a:gd name="csY9" fmla="*/ 0 h 5940000"/>
              <a:gd name="csX10" fmla="*/ 5291383 w 11630025"/>
              <a:gd name="csY10" fmla="*/ 0 h 5940000"/>
              <a:gd name="csX11" fmla="*/ 5980369 w 11630025"/>
              <a:gd name="csY11" fmla="*/ 0 h 5940000"/>
              <a:gd name="csX12" fmla="*/ 6779594 w 11630025"/>
              <a:gd name="csY12" fmla="*/ 0 h 5940000"/>
              <a:gd name="csX13" fmla="*/ 7578819 w 11630025"/>
              <a:gd name="csY13" fmla="*/ 0 h 5940000"/>
              <a:gd name="csX14" fmla="*/ 8157568 w 11630025"/>
              <a:gd name="csY14" fmla="*/ 0 h 5940000"/>
              <a:gd name="csX15" fmla="*/ 8956792 w 11630025"/>
              <a:gd name="csY15" fmla="*/ 0 h 5940000"/>
              <a:gd name="csX16" fmla="*/ 9866255 w 11630025"/>
              <a:gd name="csY16" fmla="*/ 0 h 5940000"/>
              <a:gd name="csX17" fmla="*/ 11326907 w 11630025"/>
              <a:gd name="csY17" fmla="*/ 0 h 5940000"/>
              <a:gd name="csX18" fmla="*/ 11630025 w 11630025"/>
              <a:gd name="csY18" fmla="*/ 303118 h 5940000"/>
              <a:gd name="csX19" fmla="*/ 11630025 w 11630025"/>
              <a:gd name="csY19" fmla="*/ 916501 h 5940000"/>
              <a:gd name="csX20" fmla="*/ 11630025 w 11630025"/>
              <a:gd name="csY20" fmla="*/ 1476546 h 5940000"/>
              <a:gd name="csX21" fmla="*/ 11630025 w 11630025"/>
              <a:gd name="csY21" fmla="*/ 1983254 h 5940000"/>
              <a:gd name="csX22" fmla="*/ 11630025 w 11630025"/>
              <a:gd name="csY22" fmla="*/ 2756649 h 5940000"/>
              <a:gd name="csX23" fmla="*/ 11630025 w 11630025"/>
              <a:gd name="csY23" fmla="*/ 3530045 h 5940000"/>
              <a:gd name="csX24" fmla="*/ 11630025 w 11630025"/>
              <a:gd name="csY24" fmla="*/ 4303441 h 5940000"/>
              <a:gd name="csX25" fmla="*/ 11630025 w 11630025"/>
              <a:gd name="csY25" fmla="*/ 4863486 h 5940000"/>
              <a:gd name="csX26" fmla="*/ 11630025 w 11630025"/>
              <a:gd name="csY26" fmla="*/ 5636882 h 5940000"/>
              <a:gd name="csX27" fmla="*/ 11326907 w 11630025"/>
              <a:gd name="csY27" fmla="*/ 5940000 h 5940000"/>
              <a:gd name="csX28" fmla="*/ 10637920 w 11630025"/>
              <a:gd name="csY28" fmla="*/ 5940000 h 5940000"/>
              <a:gd name="csX29" fmla="*/ 10279647 w 11630025"/>
              <a:gd name="csY29" fmla="*/ 5940000 h 5940000"/>
              <a:gd name="csX30" fmla="*/ 9700898 w 11630025"/>
              <a:gd name="csY30" fmla="*/ 5940000 h 5940000"/>
              <a:gd name="csX31" fmla="*/ 8901673 w 11630025"/>
              <a:gd name="csY31" fmla="*/ 5940000 h 5940000"/>
              <a:gd name="csX32" fmla="*/ 8212687 w 11630025"/>
              <a:gd name="csY32" fmla="*/ 5940000 h 5940000"/>
              <a:gd name="csX33" fmla="*/ 7413462 w 11630025"/>
              <a:gd name="csY33" fmla="*/ 5940000 h 5940000"/>
              <a:gd name="csX34" fmla="*/ 6614237 w 11630025"/>
              <a:gd name="csY34" fmla="*/ 5940000 h 5940000"/>
              <a:gd name="csX35" fmla="*/ 5704775 w 11630025"/>
              <a:gd name="csY35" fmla="*/ 5940000 h 5940000"/>
              <a:gd name="csX36" fmla="*/ 4795312 w 11630025"/>
              <a:gd name="csY36" fmla="*/ 5940000 h 5940000"/>
              <a:gd name="csX37" fmla="*/ 4216563 w 11630025"/>
              <a:gd name="csY37" fmla="*/ 5940000 h 5940000"/>
              <a:gd name="csX38" fmla="*/ 3307101 w 11630025"/>
              <a:gd name="csY38" fmla="*/ 5940000 h 5940000"/>
              <a:gd name="csX39" fmla="*/ 2728352 w 11630025"/>
              <a:gd name="csY39" fmla="*/ 5940000 h 5940000"/>
              <a:gd name="csX40" fmla="*/ 1929127 w 11630025"/>
              <a:gd name="csY40" fmla="*/ 5940000 h 5940000"/>
              <a:gd name="csX41" fmla="*/ 1240140 w 11630025"/>
              <a:gd name="csY41" fmla="*/ 5940000 h 5940000"/>
              <a:gd name="csX42" fmla="*/ 303118 w 11630025"/>
              <a:gd name="csY42" fmla="*/ 5940000 h 5940000"/>
              <a:gd name="csX43" fmla="*/ 0 w 11630025"/>
              <a:gd name="csY43" fmla="*/ 5636882 h 5940000"/>
              <a:gd name="csX44" fmla="*/ 0 w 11630025"/>
              <a:gd name="csY44" fmla="*/ 4863486 h 5940000"/>
              <a:gd name="csX45" fmla="*/ 0 w 11630025"/>
              <a:gd name="csY45" fmla="*/ 4356779 h 5940000"/>
              <a:gd name="csX46" fmla="*/ 0 w 11630025"/>
              <a:gd name="csY46" fmla="*/ 3743396 h 5940000"/>
              <a:gd name="csX47" fmla="*/ 0 w 11630025"/>
              <a:gd name="csY47" fmla="*/ 3130013 h 5940000"/>
              <a:gd name="csX48" fmla="*/ 0 w 11630025"/>
              <a:gd name="csY48" fmla="*/ 2569968 h 5940000"/>
              <a:gd name="csX49" fmla="*/ 0 w 11630025"/>
              <a:gd name="csY49" fmla="*/ 1849910 h 5940000"/>
              <a:gd name="csX50" fmla="*/ 0 w 11630025"/>
              <a:gd name="csY50" fmla="*/ 1129851 h 5940000"/>
              <a:gd name="csX51" fmla="*/ 0 w 11630025"/>
              <a:gd name="csY51" fmla="*/ 303118 h 5940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</a:cxnLst>
            <a:rect l="l" t="t" r="r" b="b"/>
            <a:pathLst>
              <a:path w="11630025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78629" y="-21770"/>
                  <a:pt x="720626" y="16769"/>
                  <a:pt x="992105" y="0"/>
                </a:cubicBezTo>
                <a:cubicBezTo>
                  <a:pt x="1263584" y="-16769"/>
                  <a:pt x="1233578" y="11609"/>
                  <a:pt x="1350378" y="0"/>
                </a:cubicBezTo>
                <a:cubicBezTo>
                  <a:pt x="1467178" y="-11609"/>
                  <a:pt x="1676250" y="15481"/>
                  <a:pt x="1929127" y="0"/>
                </a:cubicBezTo>
                <a:cubicBezTo>
                  <a:pt x="2182004" y="-15481"/>
                  <a:pt x="2436060" y="-7008"/>
                  <a:pt x="2838589" y="0"/>
                </a:cubicBezTo>
                <a:cubicBezTo>
                  <a:pt x="3241118" y="7008"/>
                  <a:pt x="3035875" y="15776"/>
                  <a:pt x="3196863" y="0"/>
                </a:cubicBezTo>
                <a:cubicBezTo>
                  <a:pt x="3357851" y="-15776"/>
                  <a:pt x="3440775" y="17142"/>
                  <a:pt x="3555136" y="0"/>
                </a:cubicBezTo>
                <a:cubicBezTo>
                  <a:pt x="3669497" y="-17142"/>
                  <a:pt x="3819490" y="-5969"/>
                  <a:pt x="4023647" y="0"/>
                </a:cubicBezTo>
                <a:cubicBezTo>
                  <a:pt x="4227804" y="5969"/>
                  <a:pt x="4527635" y="-18989"/>
                  <a:pt x="4712634" y="0"/>
                </a:cubicBezTo>
                <a:cubicBezTo>
                  <a:pt x="4897633" y="18989"/>
                  <a:pt x="5067196" y="28730"/>
                  <a:pt x="5291383" y="0"/>
                </a:cubicBezTo>
                <a:cubicBezTo>
                  <a:pt x="5515570" y="-28730"/>
                  <a:pt x="5726182" y="31152"/>
                  <a:pt x="5980369" y="0"/>
                </a:cubicBezTo>
                <a:cubicBezTo>
                  <a:pt x="6234556" y="-31152"/>
                  <a:pt x="6509683" y="-170"/>
                  <a:pt x="6779594" y="0"/>
                </a:cubicBezTo>
                <a:cubicBezTo>
                  <a:pt x="7049506" y="170"/>
                  <a:pt x="7283125" y="33248"/>
                  <a:pt x="7578819" y="0"/>
                </a:cubicBezTo>
                <a:cubicBezTo>
                  <a:pt x="7874513" y="-33248"/>
                  <a:pt x="7954320" y="9589"/>
                  <a:pt x="8157568" y="0"/>
                </a:cubicBezTo>
                <a:cubicBezTo>
                  <a:pt x="8360816" y="-9589"/>
                  <a:pt x="8661796" y="35726"/>
                  <a:pt x="8956792" y="0"/>
                </a:cubicBezTo>
                <a:cubicBezTo>
                  <a:pt x="9251788" y="-35726"/>
                  <a:pt x="9633002" y="-4630"/>
                  <a:pt x="9866255" y="0"/>
                </a:cubicBezTo>
                <a:cubicBezTo>
                  <a:pt x="10099508" y="4630"/>
                  <a:pt x="10798078" y="-26810"/>
                  <a:pt x="11326907" y="0"/>
                </a:cubicBezTo>
                <a:cubicBezTo>
                  <a:pt x="11485274" y="-4939"/>
                  <a:pt x="11627515" y="140142"/>
                  <a:pt x="11630025" y="303118"/>
                </a:cubicBezTo>
                <a:cubicBezTo>
                  <a:pt x="11653364" y="580109"/>
                  <a:pt x="11634518" y="716227"/>
                  <a:pt x="11630025" y="916501"/>
                </a:cubicBezTo>
                <a:cubicBezTo>
                  <a:pt x="11625532" y="1116775"/>
                  <a:pt x="11630209" y="1224573"/>
                  <a:pt x="11630025" y="1476546"/>
                </a:cubicBezTo>
                <a:cubicBezTo>
                  <a:pt x="11629841" y="1728519"/>
                  <a:pt x="11628129" y="1762362"/>
                  <a:pt x="11630025" y="1983254"/>
                </a:cubicBezTo>
                <a:cubicBezTo>
                  <a:pt x="11631921" y="2204146"/>
                  <a:pt x="11635642" y="2506599"/>
                  <a:pt x="11630025" y="2756649"/>
                </a:cubicBezTo>
                <a:cubicBezTo>
                  <a:pt x="11624408" y="3006699"/>
                  <a:pt x="11662239" y="3223193"/>
                  <a:pt x="11630025" y="3530045"/>
                </a:cubicBezTo>
                <a:cubicBezTo>
                  <a:pt x="11597811" y="3836897"/>
                  <a:pt x="11594041" y="4045414"/>
                  <a:pt x="11630025" y="4303441"/>
                </a:cubicBezTo>
                <a:cubicBezTo>
                  <a:pt x="11666009" y="4561468"/>
                  <a:pt x="11609631" y="4701152"/>
                  <a:pt x="11630025" y="4863486"/>
                </a:cubicBezTo>
                <a:cubicBezTo>
                  <a:pt x="11650419" y="5025820"/>
                  <a:pt x="11636256" y="5467040"/>
                  <a:pt x="11630025" y="5636882"/>
                </a:cubicBezTo>
                <a:cubicBezTo>
                  <a:pt x="11647725" y="5790838"/>
                  <a:pt x="11477187" y="5920042"/>
                  <a:pt x="11326907" y="5940000"/>
                </a:cubicBezTo>
                <a:cubicBezTo>
                  <a:pt x="11005839" y="5908764"/>
                  <a:pt x="10863024" y="5950341"/>
                  <a:pt x="10637920" y="5940000"/>
                </a:cubicBezTo>
                <a:cubicBezTo>
                  <a:pt x="10412816" y="5929659"/>
                  <a:pt x="10412239" y="5922941"/>
                  <a:pt x="10279647" y="5940000"/>
                </a:cubicBezTo>
                <a:cubicBezTo>
                  <a:pt x="10147055" y="5957059"/>
                  <a:pt x="9862827" y="5948916"/>
                  <a:pt x="9700898" y="5940000"/>
                </a:cubicBezTo>
                <a:cubicBezTo>
                  <a:pt x="9538969" y="5931084"/>
                  <a:pt x="9158954" y="5975652"/>
                  <a:pt x="8901673" y="5940000"/>
                </a:cubicBezTo>
                <a:cubicBezTo>
                  <a:pt x="8644393" y="5904348"/>
                  <a:pt x="8543912" y="5908854"/>
                  <a:pt x="8212687" y="5940000"/>
                </a:cubicBezTo>
                <a:cubicBezTo>
                  <a:pt x="7881462" y="5971146"/>
                  <a:pt x="7620143" y="5966503"/>
                  <a:pt x="7413462" y="5940000"/>
                </a:cubicBezTo>
                <a:cubicBezTo>
                  <a:pt x="7206781" y="5913497"/>
                  <a:pt x="6905968" y="5932810"/>
                  <a:pt x="6614237" y="5940000"/>
                </a:cubicBezTo>
                <a:cubicBezTo>
                  <a:pt x="6322507" y="5947190"/>
                  <a:pt x="6023871" y="5980123"/>
                  <a:pt x="5704775" y="5940000"/>
                </a:cubicBezTo>
                <a:cubicBezTo>
                  <a:pt x="5385679" y="5899877"/>
                  <a:pt x="4993433" y="5955926"/>
                  <a:pt x="4795312" y="5940000"/>
                </a:cubicBezTo>
                <a:cubicBezTo>
                  <a:pt x="4597191" y="5924074"/>
                  <a:pt x="4386616" y="5915058"/>
                  <a:pt x="4216563" y="5940000"/>
                </a:cubicBezTo>
                <a:cubicBezTo>
                  <a:pt x="4046510" y="5964942"/>
                  <a:pt x="3522583" y="5926569"/>
                  <a:pt x="3307101" y="5940000"/>
                </a:cubicBezTo>
                <a:cubicBezTo>
                  <a:pt x="3091619" y="5953431"/>
                  <a:pt x="2920787" y="5964320"/>
                  <a:pt x="2728352" y="5940000"/>
                </a:cubicBezTo>
                <a:cubicBezTo>
                  <a:pt x="2535917" y="5915680"/>
                  <a:pt x="2093473" y="5961740"/>
                  <a:pt x="1929127" y="5940000"/>
                </a:cubicBezTo>
                <a:cubicBezTo>
                  <a:pt x="1764781" y="5918260"/>
                  <a:pt x="1415787" y="5945456"/>
                  <a:pt x="1240140" y="5940000"/>
                </a:cubicBezTo>
                <a:cubicBezTo>
                  <a:pt x="1064493" y="5934544"/>
                  <a:pt x="520733" y="5902242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630025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530074" y="15252"/>
                  <a:pt x="659658" y="-20031"/>
                  <a:pt x="771629" y="0"/>
                </a:cubicBezTo>
                <a:cubicBezTo>
                  <a:pt x="883600" y="20031"/>
                  <a:pt x="1082802" y="-23281"/>
                  <a:pt x="1350378" y="0"/>
                </a:cubicBezTo>
                <a:cubicBezTo>
                  <a:pt x="1617954" y="23281"/>
                  <a:pt x="2034688" y="-39209"/>
                  <a:pt x="2259841" y="0"/>
                </a:cubicBezTo>
                <a:cubicBezTo>
                  <a:pt x="2484994" y="39209"/>
                  <a:pt x="2815077" y="20630"/>
                  <a:pt x="3059065" y="0"/>
                </a:cubicBezTo>
                <a:cubicBezTo>
                  <a:pt x="3303053" y="-20630"/>
                  <a:pt x="3724171" y="28245"/>
                  <a:pt x="3968528" y="0"/>
                </a:cubicBezTo>
                <a:cubicBezTo>
                  <a:pt x="4212885" y="-28245"/>
                  <a:pt x="4262211" y="-15183"/>
                  <a:pt x="4437039" y="0"/>
                </a:cubicBezTo>
                <a:cubicBezTo>
                  <a:pt x="4611867" y="15183"/>
                  <a:pt x="4872765" y="16353"/>
                  <a:pt x="5015788" y="0"/>
                </a:cubicBezTo>
                <a:cubicBezTo>
                  <a:pt x="5158811" y="-16353"/>
                  <a:pt x="5598653" y="-29506"/>
                  <a:pt x="5815013" y="0"/>
                </a:cubicBezTo>
                <a:cubicBezTo>
                  <a:pt x="6031374" y="29506"/>
                  <a:pt x="6067680" y="-11842"/>
                  <a:pt x="6173286" y="0"/>
                </a:cubicBezTo>
                <a:cubicBezTo>
                  <a:pt x="6278892" y="11842"/>
                  <a:pt x="6455242" y="1166"/>
                  <a:pt x="6641797" y="0"/>
                </a:cubicBezTo>
                <a:cubicBezTo>
                  <a:pt x="6828352" y="-1166"/>
                  <a:pt x="7180294" y="21055"/>
                  <a:pt x="7551259" y="0"/>
                </a:cubicBezTo>
                <a:cubicBezTo>
                  <a:pt x="7922224" y="-21055"/>
                  <a:pt x="7759324" y="-10910"/>
                  <a:pt x="7909532" y="0"/>
                </a:cubicBezTo>
                <a:cubicBezTo>
                  <a:pt x="8059740" y="10910"/>
                  <a:pt x="8348172" y="13959"/>
                  <a:pt x="8598519" y="0"/>
                </a:cubicBezTo>
                <a:cubicBezTo>
                  <a:pt x="8848866" y="-13959"/>
                  <a:pt x="8956656" y="17825"/>
                  <a:pt x="9067030" y="0"/>
                </a:cubicBezTo>
                <a:cubicBezTo>
                  <a:pt x="9177404" y="-17825"/>
                  <a:pt x="9558923" y="2288"/>
                  <a:pt x="9866255" y="0"/>
                </a:cubicBezTo>
                <a:cubicBezTo>
                  <a:pt x="10173587" y="-2288"/>
                  <a:pt x="10851683" y="29431"/>
                  <a:pt x="11326907" y="0"/>
                </a:cubicBezTo>
                <a:cubicBezTo>
                  <a:pt x="11493666" y="23772"/>
                  <a:pt x="11633814" y="152892"/>
                  <a:pt x="11630025" y="303118"/>
                </a:cubicBezTo>
                <a:cubicBezTo>
                  <a:pt x="11664147" y="564935"/>
                  <a:pt x="11656952" y="822649"/>
                  <a:pt x="11630025" y="1023176"/>
                </a:cubicBezTo>
                <a:cubicBezTo>
                  <a:pt x="11603098" y="1223703"/>
                  <a:pt x="11657521" y="1394257"/>
                  <a:pt x="11630025" y="1636559"/>
                </a:cubicBezTo>
                <a:cubicBezTo>
                  <a:pt x="11602529" y="1878861"/>
                  <a:pt x="11638534" y="2079534"/>
                  <a:pt x="11630025" y="2196604"/>
                </a:cubicBezTo>
                <a:cubicBezTo>
                  <a:pt x="11621516" y="2313674"/>
                  <a:pt x="11616213" y="2633801"/>
                  <a:pt x="11630025" y="2756649"/>
                </a:cubicBezTo>
                <a:cubicBezTo>
                  <a:pt x="11643837" y="2879497"/>
                  <a:pt x="11602501" y="3142314"/>
                  <a:pt x="11630025" y="3316695"/>
                </a:cubicBezTo>
                <a:cubicBezTo>
                  <a:pt x="11657549" y="3491076"/>
                  <a:pt x="11623613" y="3702272"/>
                  <a:pt x="11630025" y="3930078"/>
                </a:cubicBezTo>
                <a:cubicBezTo>
                  <a:pt x="11636437" y="4157884"/>
                  <a:pt x="11655802" y="4341332"/>
                  <a:pt x="11630025" y="4543460"/>
                </a:cubicBezTo>
                <a:cubicBezTo>
                  <a:pt x="11604248" y="4745588"/>
                  <a:pt x="11595942" y="5415548"/>
                  <a:pt x="11630025" y="5636882"/>
                </a:cubicBezTo>
                <a:cubicBezTo>
                  <a:pt x="11602233" y="5810680"/>
                  <a:pt x="11519114" y="5938000"/>
                  <a:pt x="11326907" y="5940000"/>
                </a:cubicBezTo>
                <a:cubicBezTo>
                  <a:pt x="11017665" y="5982196"/>
                  <a:pt x="10819363" y="5967069"/>
                  <a:pt x="10417444" y="5940000"/>
                </a:cubicBezTo>
                <a:cubicBezTo>
                  <a:pt x="10015525" y="5912931"/>
                  <a:pt x="9810529" y="5948253"/>
                  <a:pt x="9618220" y="5940000"/>
                </a:cubicBezTo>
                <a:cubicBezTo>
                  <a:pt x="9425911" y="5931747"/>
                  <a:pt x="9156103" y="5910311"/>
                  <a:pt x="8708757" y="5940000"/>
                </a:cubicBezTo>
                <a:cubicBezTo>
                  <a:pt x="8261411" y="5969689"/>
                  <a:pt x="8454000" y="5937861"/>
                  <a:pt x="8350484" y="5940000"/>
                </a:cubicBezTo>
                <a:cubicBezTo>
                  <a:pt x="8246968" y="5942139"/>
                  <a:pt x="7887140" y="5959178"/>
                  <a:pt x="7551259" y="5940000"/>
                </a:cubicBezTo>
                <a:cubicBezTo>
                  <a:pt x="7215379" y="5920822"/>
                  <a:pt x="7055054" y="5900040"/>
                  <a:pt x="6752035" y="5940000"/>
                </a:cubicBezTo>
                <a:cubicBezTo>
                  <a:pt x="6449016" y="5979960"/>
                  <a:pt x="6125881" y="5962488"/>
                  <a:pt x="5952810" y="5940000"/>
                </a:cubicBezTo>
                <a:cubicBezTo>
                  <a:pt x="5779739" y="5917512"/>
                  <a:pt x="5551811" y="5915039"/>
                  <a:pt x="5374061" y="5940000"/>
                </a:cubicBezTo>
                <a:cubicBezTo>
                  <a:pt x="5196311" y="5964961"/>
                  <a:pt x="4978711" y="5969856"/>
                  <a:pt x="4685074" y="5940000"/>
                </a:cubicBezTo>
                <a:cubicBezTo>
                  <a:pt x="4391437" y="5910144"/>
                  <a:pt x="4434337" y="5940594"/>
                  <a:pt x="4326801" y="5940000"/>
                </a:cubicBezTo>
                <a:cubicBezTo>
                  <a:pt x="4219265" y="5939406"/>
                  <a:pt x="4142240" y="5948185"/>
                  <a:pt x="3968528" y="5940000"/>
                </a:cubicBezTo>
                <a:cubicBezTo>
                  <a:pt x="3794816" y="5931815"/>
                  <a:pt x="3288538" y="5936411"/>
                  <a:pt x="3059065" y="5940000"/>
                </a:cubicBezTo>
                <a:cubicBezTo>
                  <a:pt x="2829592" y="5943589"/>
                  <a:pt x="2725595" y="5930285"/>
                  <a:pt x="2480316" y="5940000"/>
                </a:cubicBezTo>
                <a:cubicBezTo>
                  <a:pt x="2235037" y="5949715"/>
                  <a:pt x="2017548" y="5966428"/>
                  <a:pt x="1570854" y="5940000"/>
                </a:cubicBezTo>
                <a:cubicBezTo>
                  <a:pt x="1124160" y="5913572"/>
                  <a:pt x="728938" y="5961962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/>
          </a:solidFill>
          <a:ln w="28575" cap="rnd" cmpd="thinThick">
            <a:solidFill>
              <a:srgbClr val="2B4C18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CF68CD-27C5-ACAF-DDAC-F557E5AD6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07024"/>
            <a:ext cx="12192000" cy="95097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6B174DF-A76F-7FFC-E16A-B3D03EB6F246}"/>
              </a:ext>
            </a:extLst>
          </p:cNvPr>
          <p:cNvGrpSpPr/>
          <p:nvPr/>
        </p:nvGrpSpPr>
        <p:grpSpPr>
          <a:xfrm>
            <a:off x="552449" y="2114550"/>
            <a:ext cx="1600201" cy="2047875"/>
            <a:chOff x="619124" y="2733675"/>
            <a:chExt cx="1600201" cy="2047875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3BA8600-54D7-BD4B-0A5C-43B18764117A}"/>
                </a:ext>
              </a:extLst>
            </p:cNvPr>
            <p:cNvCxnSpPr/>
            <p:nvPr/>
          </p:nvCxnSpPr>
          <p:spPr>
            <a:xfrm flipH="1">
              <a:off x="1171575" y="2733675"/>
              <a:ext cx="1047750" cy="59055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18A2732-80EA-C6EC-7A95-6A15EB9BE4BE}"/>
                </a:ext>
              </a:extLst>
            </p:cNvPr>
            <p:cNvSpPr/>
            <p:nvPr/>
          </p:nvSpPr>
          <p:spPr>
            <a:xfrm>
              <a:off x="619124" y="3314700"/>
              <a:ext cx="1066801" cy="14668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phúc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hậu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FD6251E-58B1-A4E1-6F3D-1D8D0BA1A2DF}"/>
              </a:ext>
            </a:extLst>
          </p:cNvPr>
          <p:cNvGrpSpPr/>
          <p:nvPr/>
        </p:nvGrpSpPr>
        <p:grpSpPr>
          <a:xfrm>
            <a:off x="1733549" y="2171700"/>
            <a:ext cx="1066801" cy="2019300"/>
            <a:chOff x="619124" y="2762250"/>
            <a:chExt cx="1066801" cy="2019300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C013A87-D887-9357-58BF-F3993301DFEB}"/>
                </a:ext>
              </a:extLst>
            </p:cNvPr>
            <p:cNvCxnSpPr>
              <a:cxnSpLocks/>
            </p:cNvCxnSpPr>
            <p:nvPr/>
          </p:nvCxnSpPr>
          <p:spPr>
            <a:xfrm>
              <a:off x="1009650" y="2762250"/>
              <a:ext cx="161925" cy="561975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1701A2-2C5F-C125-B38D-81C146F5E14C}"/>
                </a:ext>
              </a:extLst>
            </p:cNvPr>
            <p:cNvSpPr/>
            <p:nvPr/>
          </p:nvSpPr>
          <p:spPr>
            <a:xfrm>
              <a:off x="619124" y="3314700"/>
              <a:ext cx="1066801" cy="14668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hiền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từ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7766983-3964-B681-2194-7A706FCFE655}"/>
              </a:ext>
            </a:extLst>
          </p:cNvPr>
          <p:cNvGrpSpPr/>
          <p:nvPr/>
        </p:nvGrpSpPr>
        <p:grpSpPr>
          <a:xfrm>
            <a:off x="1847850" y="2047875"/>
            <a:ext cx="2162175" cy="2124075"/>
            <a:chOff x="-476250" y="2657475"/>
            <a:chExt cx="2162175" cy="2124075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999275B-B800-79A9-83C6-5136A4BBDFC5}"/>
                </a:ext>
              </a:extLst>
            </p:cNvPr>
            <p:cNvCxnSpPr>
              <a:cxnSpLocks/>
            </p:cNvCxnSpPr>
            <p:nvPr/>
          </p:nvCxnSpPr>
          <p:spPr>
            <a:xfrm>
              <a:off x="-476250" y="2657475"/>
              <a:ext cx="1647825" cy="66675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ED20FF8-3702-1830-D075-B1DE25D76031}"/>
                </a:ext>
              </a:extLst>
            </p:cNvPr>
            <p:cNvSpPr/>
            <p:nvPr/>
          </p:nvSpPr>
          <p:spPr>
            <a:xfrm>
              <a:off x="619124" y="3314700"/>
              <a:ext cx="1066801" cy="14668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hiền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hậu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771709-4B53-2F46-C2A5-277A6957BB89}"/>
              </a:ext>
            </a:extLst>
          </p:cNvPr>
          <p:cNvGrpSpPr/>
          <p:nvPr/>
        </p:nvGrpSpPr>
        <p:grpSpPr>
          <a:xfrm>
            <a:off x="600329" y="1214958"/>
            <a:ext cx="2914141" cy="1170533"/>
            <a:chOff x="667004" y="1834083"/>
            <a:chExt cx="2914141" cy="117053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F777EF3-C6C2-7E6A-547A-312C7919B5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7004" y="1834083"/>
              <a:ext cx="2914141" cy="117053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4C43A7E-2F5C-7D8A-BA8A-7A2DE4DA6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62050" y="2009775"/>
              <a:ext cx="1962150" cy="7496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63F2135E-2B1F-94AB-D4BE-E4A916B7CAAD}"/>
              </a:ext>
            </a:extLst>
          </p:cNvPr>
          <p:cNvSpPr txBox="1"/>
          <p:nvPr/>
        </p:nvSpPr>
        <p:spPr>
          <a:xfrm>
            <a:off x="1019175" y="1524000"/>
            <a:ext cx="1933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hiền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lành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AE33DD4-6D59-C576-8682-828B383A9B9E}"/>
              </a:ext>
            </a:extLst>
          </p:cNvPr>
          <p:cNvGrpSpPr/>
          <p:nvPr/>
        </p:nvGrpSpPr>
        <p:grpSpPr>
          <a:xfrm>
            <a:off x="4352925" y="2124075"/>
            <a:ext cx="1600200" cy="2047875"/>
            <a:chOff x="619125" y="2733675"/>
            <a:chExt cx="1600200" cy="2047875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20B1517-F7C6-C0AE-3D56-916E5AF83231}"/>
                </a:ext>
              </a:extLst>
            </p:cNvPr>
            <p:cNvCxnSpPr/>
            <p:nvPr/>
          </p:nvCxnSpPr>
          <p:spPr>
            <a:xfrm flipH="1">
              <a:off x="1171575" y="2733675"/>
              <a:ext cx="1047750" cy="59055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6896D81-0D4E-8A41-400A-E3124765CB14}"/>
                </a:ext>
              </a:extLst>
            </p:cNvPr>
            <p:cNvSpPr/>
            <p:nvPr/>
          </p:nvSpPr>
          <p:spPr>
            <a:xfrm>
              <a:off x="619125" y="3314700"/>
              <a:ext cx="885826" cy="14668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cần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cù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A2588EB-9293-4231-BE59-A0A0383815F8}"/>
              </a:ext>
            </a:extLst>
          </p:cNvPr>
          <p:cNvGrpSpPr/>
          <p:nvPr/>
        </p:nvGrpSpPr>
        <p:grpSpPr>
          <a:xfrm>
            <a:off x="5486400" y="2066925"/>
            <a:ext cx="962026" cy="2095500"/>
            <a:chOff x="342900" y="2695575"/>
            <a:chExt cx="962026" cy="2095500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F56E29C-3ED8-2ABF-0225-B8075E0A1E2B}"/>
                </a:ext>
              </a:extLst>
            </p:cNvPr>
            <p:cNvCxnSpPr>
              <a:cxnSpLocks/>
            </p:cNvCxnSpPr>
            <p:nvPr/>
          </p:nvCxnSpPr>
          <p:spPr>
            <a:xfrm>
              <a:off x="781050" y="2695575"/>
              <a:ext cx="0" cy="6477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49CF85A-76C8-9D03-98B7-C04B513B50C4}"/>
                </a:ext>
              </a:extLst>
            </p:cNvPr>
            <p:cNvSpPr/>
            <p:nvPr/>
          </p:nvSpPr>
          <p:spPr>
            <a:xfrm>
              <a:off x="342900" y="3324225"/>
              <a:ext cx="962026" cy="14668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siêng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năng</a:t>
              </a:r>
              <a:endPara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AE54D28-168F-F7C6-8B33-0C71BFBAB5E2}"/>
              </a:ext>
            </a:extLst>
          </p:cNvPr>
          <p:cNvGrpSpPr/>
          <p:nvPr/>
        </p:nvGrpSpPr>
        <p:grpSpPr>
          <a:xfrm>
            <a:off x="5991225" y="2143125"/>
            <a:ext cx="1600200" cy="2028825"/>
            <a:chOff x="-561975" y="2686050"/>
            <a:chExt cx="1600200" cy="2028825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33B6CB3-FF37-D91D-D078-F6D0A5F81474}"/>
                </a:ext>
              </a:extLst>
            </p:cNvPr>
            <p:cNvCxnSpPr>
              <a:cxnSpLocks/>
            </p:cNvCxnSpPr>
            <p:nvPr/>
          </p:nvCxnSpPr>
          <p:spPr>
            <a:xfrm>
              <a:off x="-561975" y="2686050"/>
              <a:ext cx="1019175" cy="59055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C961EFA-B93C-66DE-3343-90C9BCA4EC1F}"/>
                </a:ext>
              </a:extLst>
            </p:cNvPr>
            <p:cNvSpPr/>
            <p:nvPr/>
          </p:nvSpPr>
          <p:spPr>
            <a:xfrm>
              <a:off x="-28576" y="3248025"/>
              <a:ext cx="1066801" cy="14668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chịu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khó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F82CC7C-89FF-573A-E4D0-655E3F94AFF2}"/>
              </a:ext>
            </a:extLst>
          </p:cNvPr>
          <p:cNvGrpSpPr/>
          <p:nvPr/>
        </p:nvGrpSpPr>
        <p:grpSpPr>
          <a:xfrm>
            <a:off x="4400804" y="1224483"/>
            <a:ext cx="2914141" cy="1170533"/>
            <a:chOff x="667004" y="1834083"/>
            <a:chExt cx="2914141" cy="1170533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3830F29-8B40-AED7-075C-8A99964B5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7004" y="1834083"/>
              <a:ext cx="2914141" cy="117053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B44176D-347C-3ECF-FAA6-7F37028F3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62050" y="2009775"/>
              <a:ext cx="1962150" cy="7496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CBA6DD8A-0C19-F568-1836-915692091230}"/>
              </a:ext>
            </a:extLst>
          </p:cNvPr>
          <p:cNvSpPr txBox="1"/>
          <p:nvPr/>
        </p:nvSpPr>
        <p:spPr>
          <a:xfrm>
            <a:off x="4819650" y="1533525"/>
            <a:ext cx="1933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chăm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chỉ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885696B-BEB9-9E2F-3B70-1C603D772B6B}"/>
              </a:ext>
            </a:extLst>
          </p:cNvPr>
          <p:cNvGrpSpPr/>
          <p:nvPr/>
        </p:nvGrpSpPr>
        <p:grpSpPr>
          <a:xfrm>
            <a:off x="8020050" y="2133600"/>
            <a:ext cx="1600200" cy="2047875"/>
            <a:chOff x="619125" y="2733675"/>
            <a:chExt cx="1600200" cy="2047875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E3257F62-FF9A-3862-BBA4-227C15CFEA73}"/>
                </a:ext>
              </a:extLst>
            </p:cNvPr>
            <p:cNvCxnSpPr/>
            <p:nvPr/>
          </p:nvCxnSpPr>
          <p:spPr>
            <a:xfrm flipH="1">
              <a:off x="1171575" y="2733675"/>
              <a:ext cx="1047750" cy="59055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EE76858-652F-12ED-46AE-C012935F05AC}"/>
                </a:ext>
              </a:extLst>
            </p:cNvPr>
            <p:cNvSpPr/>
            <p:nvPr/>
          </p:nvSpPr>
          <p:spPr>
            <a:xfrm>
              <a:off x="619125" y="3314700"/>
              <a:ext cx="885826" cy="14668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tấp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nập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6422B2A-4B04-AC86-22FB-32FEA3A7142B}"/>
              </a:ext>
            </a:extLst>
          </p:cNvPr>
          <p:cNvGrpSpPr/>
          <p:nvPr/>
        </p:nvGrpSpPr>
        <p:grpSpPr>
          <a:xfrm>
            <a:off x="9744075" y="2143125"/>
            <a:ext cx="1685924" cy="2038350"/>
            <a:chOff x="933450" y="2762250"/>
            <a:chExt cx="1685924" cy="2038350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B09A702C-D6DA-747E-8291-0098F37270D9}"/>
                </a:ext>
              </a:extLst>
            </p:cNvPr>
            <p:cNvCxnSpPr>
              <a:cxnSpLocks/>
            </p:cNvCxnSpPr>
            <p:nvPr/>
          </p:nvCxnSpPr>
          <p:spPr>
            <a:xfrm>
              <a:off x="933450" y="2762250"/>
              <a:ext cx="1000125" cy="561975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D0E57B0-FD76-E341-0AF1-AA0CDB5E8C9C}"/>
                </a:ext>
              </a:extLst>
            </p:cNvPr>
            <p:cNvSpPr/>
            <p:nvPr/>
          </p:nvSpPr>
          <p:spPr>
            <a:xfrm>
              <a:off x="1466849" y="3333750"/>
              <a:ext cx="1152525" cy="14668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Nhộn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nhịp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9F318AC-06C2-712A-972C-25D11049949C}"/>
              </a:ext>
            </a:extLst>
          </p:cNvPr>
          <p:cNvGrpSpPr/>
          <p:nvPr/>
        </p:nvGrpSpPr>
        <p:grpSpPr>
          <a:xfrm>
            <a:off x="8067929" y="1234008"/>
            <a:ext cx="2914141" cy="1170533"/>
            <a:chOff x="667004" y="1834083"/>
            <a:chExt cx="2914141" cy="1170533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1158558A-956C-34A4-56D5-9E80737AE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7004" y="1834083"/>
              <a:ext cx="2914141" cy="1170533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B47395A6-759C-8187-23ED-A5B2B61348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62050" y="2009775"/>
              <a:ext cx="1962150" cy="7496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23152D48-BABB-13CB-D0F2-06DBFBFB91B9}"/>
              </a:ext>
            </a:extLst>
          </p:cNvPr>
          <p:cNvSpPr txBox="1"/>
          <p:nvPr/>
        </p:nvSpPr>
        <p:spPr>
          <a:xfrm>
            <a:off x="8486775" y="1543050"/>
            <a:ext cx="1933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đông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đúc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99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D9AABB6-A67E-DA48-562C-C2BA89DE7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33B4A45-4CC4-AC0A-995E-7465B7BD323A}"/>
              </a:ext>
            </a:extLst>
          </p:cNvPr>
          <p:cNvSpPr/>
          <p:nvPr/>
        </p:nvSpPr>
        <p:spPr>
          <a:xfrm>
            <a:off x="516000" y="291049"/>
            <a:ext cx="11160000" cy="5940000"/>
          </a:xfrm>
          <a:custGeom>
            <a:avLst/>
            <a:gdLst>
              <a:gd name="csX0" fmla="*/ 0 w 11160000"/>
              <a:gd name="csY0" fmla="*/ 303118 h 5940000"/>
              <a:gd name="csX1" fmla="*/ 303118 w 11160000"/>
              <a:gd name="csY1" fmla="*/ 0 h 5940000"/>
              <a:gd name="csX2" fmla="*/ 962728 w 11160000"/>
              <a:gd name="csY2" fmla="*/ 0 h 5940000"/>
              <a:gd name="csX3" fmla="*/ 1305726 w 11160000"/>
              <a:gd name="csY3" fmla="*/ 0 h 5940000"/>
              <a:gd name="csX4" fmla="*/ 1859798 w 11160000"/>
              <a:gd name="csY4" fmla="*/ 0 h 5940000"/>
              <a:gd name="csX5" fmla="*/ 2730484 w 11160000"/>
              <a:gd name="csY5" fmla="*/ 0 h 5940000"/>
              <a:gd name="csX6" fmla="*/ 3073481 w 11160000"/>
              <a:gd name="csY6" fmla="*/ 0 h 5940000"/>
              <a:gd name="csX7" fmla="*/ 3416478 w 11160000"/>
              <a:gd name="csY7" fmla="*/ 0 h 5940000"/>
              <a:gd name="csX8" fmla="*/ 3865013 w 11160000"/>
              <a:gd name="csY8" fmla="*/ 0 h 5940000"/>
              <a:gd name="csX9" fmla="*/ 4524624 w 11160000"/>
              <a:gd name="csY9" fmla="*/ 0 h 5940000"/>
              <a:gd name="csX10" fmla="*/ 5078696 w 11160000"/>
              <a:gd name="csY10" fmla="*/ 0 h 5940000"/>
              <a:gd name="csX11" fmla="*/ 5738306 w 11160000"/>
              <a:gd name="csY11" fmla="*/ 0 h 5940000"/>
              <a:gd name="csX12" fmla="*/ 6503454 w 11160000"/>
              <a:gd name="csY12" fmla="*/ 0 h 5940000"/>
              <a:gd name="csX13" fmla="*/ 7268602 w 11160000"/>
              <a:gd name="csY13" fmla="*/ 0 h 5940000"/>
              <a:gd name="csX14" fmla="*/ 7822675 w 11160000"/>
              <a:gd name="csY14" fmla="*/ 0 h 5940000"/>
              <a:gd name="csX15" fmla="*/ 8587823 w 11160000"/>
              <a:gd name="csY15" fmla="*/ 0 h 5940000"/>
              <a:gd name="csX16" fmla="*/ 9458508 w 11160000"/>
              <a:gd name="csY16" fmla="*/ 0 h 5940000"/>
              <a:gd name="csX17" fmla="*/ 10856882 w 11160000"/>
              <a:gd name="csY17" fmla="*/ 0 h 5940000"/>
              <a:gd name="csX18" fmla="*/ 11160000 w 11160000"/>
              <a:gd name="csY18" fmla="*/ 303118 h 5940000"/>
              <a:gd name="csX19" fmla="*/ 11160000 w 11160000"/>
              <a:gd name="csY19" fmla="*/ 916501 h 5940000"/>
              <a:gd name="csX20" fmla="*/ 11160000 w 11160000"/>
              <a:gd name="csY20" fmla="*/ 1476546 h 5940000"/>
              <a:gd name="csX21" fmla="*/ 11160000 w 11160000"/>
              <a:gd name="csY21" fmla="*/ 1983254 h 5940000"/>
              <a:gd name="csX22" fmla="*/ 11160000 w 11160000"/>
              <a:gd name="csY22" fmla="*/ 2756649 h 5940000"/>
              <a:gd name="csX23" fmla="*/ 11160000 w 11160000"/>
              <a:gd name="csY23" fmla="*/ 3530045 h 5940000"/>
              <a:gd name="csX24" fmla="*/ 11160000 w 11160000"/>
              <a:gd name="csY24" fmla="*/ 4303441 h 5940000"/>
              <a:gd name="csX25" fmla="*/ 11160000 w 11160000"/>
              <a:gd name="csY25" fmla="*/ 4863486 h 5940000"/>
              <a:gd name="csX26" fmla="*/ 11160000 w 11160000"/>
              <a:gd name="csY26" fmla="*/ 5636882 h 5940000"/>
              <a:gd name="csX27" fmla="*/ 10856882 w 11160000"/>
              <a:gd name="csY27" fmla="*/ 5940000 h 5940000"/>
              <a:gd name="csX28" fmla="*/ 10197272 w 11160000"/>
              <a:gd name="csY28" fmla="*/ 5940000 h 5940000"/>
              <a:gd name="csX29" fmla="*/ 9854274 w 11160000"/>
              <a:gd name="csY29" fmla="*/ 5940000 h 5940000"/>
              <a:gd name="csX30" fmla="*/ 9300202 w 11160000"/>
              <a:gd name="csY30" fmla="*/ 5940000 h 5940000"/>
              <a:gd name="csX31" fmla="*/ 8535054 w 11160000"/>
              <a:gd name="csY31" fmla="*/ 5940000 h 5940000"/>
              <a:gd name="csX32" fmla="*/ 7875444 w 11160000"/>
              <a:gd name="csY32" fmla="*/ 5940000 h 5940000"/>
              <a:gd name="csX33" fmla="*/ 7110296 w 11160000"/>
              <a:gd name="csY33" fmla="*/ 5940000 h 5940000"/>
              <a:gd name="csX34" fmla="*/ 6345148 w 11160000"/>
              <a:gd name="csY34" fmla="*/ 5940000 h 5940000"/>
              <a:gd name="csX35" fmla="*/ 5474462 w 11160000"/>
              <a:gd name="csY35" fmla="*/ 5940000 h 5940000"/>
              <a:gd name="csX36" fmla="*/ 4603777 w 11160000"/>
              <a:gd name="csY36" fmla="*/ 5940000 h 5940000"/>
              <a:gd name="csX37" fmla="*/ 4049704 w 11160000"/>
              <a:gd name="csY37" fmla="*/ 5940000 h 5940000"/>
              <a:gd name="csX38" fmla="*/ 3179019 w 11160000"/>
              <a:gd name="csY38" fmla="*/ 5940000 h 5940000"/>
              <a:gd name="csX39" fmla="*/ 2624946 w 11160000"/>
              <a:gd name="csY39" fmla="*/ 5940000 h 5940000"/>
              <a:gd name="csX40" fmla="*/ 1859798 w 11160000"/>
              <a:gd name="csY40" fmla="*/ 5940000 h 5940000"/>
              <a:gd name="csX41" fmla="*/ 1200188 w 11160000"/>
              <a:gd name="csY41" fmla="*/ 5940000 h 5940000"/>
              <a:gd name="csX42" fmla="*/ 303118 w 11160000"/>
              <a:gd name="csY42" fmla="*/ 5940000 h 5940000"/>
              <a:gd name="csX43" fmla="*/ 0 w 11160000"/>
              <a:gd name="csY43" fmla="*/ 5636882 h 5940000"/>
              <a:gd name="csX44" fmla="*/ 0 w 11160000"/>
              <a:gd name="csY44" fmla="*/ 4863486 h 5940000"/>
              <a:gd name="csX45" fmla="*/ 0 w 11160000"/>
              <a:gd name="csY45" fmla="*/ 4356779 h 5940000"/>
              <a:gd name="csX46" fmla="*/ 0 w 11160000"/>
              <a:gd name="csY46" fmla="*/ 3743396 h 5940000"/>
              <a:gd name="csX47" fmla="*/ 0 w 11160000"/>
              <a:gd name="csY47" fmla="*/ 3130013 h 5940000"/>
              <a:gd name="csX48" fmla="*/ 0 w 11160000"/>
              <a:gd name="csY48" fmla="*/ 2569968 h 5940000"/>
              <a:gd name="csX49" fmla="*/ 0 w 11160000"/>
              <a:gd name="csY49" fmla="*/ 1849910 h 5940000"/>
              <a:gd name="csX50" fmla="*/ 0 w 11160000"/>
              <a:gd name="csY50" fmla="*/ 1129851 h 5940000"/>
              <a:gd name="csX51" fmla="*/ 0 w 11160000"/>
              <a:gd name="csY51" fmla="*/ 303118 h 5940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/>
          </a:solidFill>
          <a:ln w="28575" cap="rnd" cmpd="thinThick">
            <a:solidFill>
              <a:srgbClr val="2B4C18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CF68CD-27C5-ACAF-DDAC-F557E5AD6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02594"/>
            <a:ext cx="12192000" cy="9509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D1A454-564E-7B4C-14A8-67F06D8F5B4A}"/>
              </a:ext>
            </a:extLst>
          </p:cNvPr>
          <p:cNvSpPr txBox="1"/>
          <p:nvPr/>
        </p:nvSpPr>
        <p:spPr>
          <a:xfrm>
            <a:off x="413657" y="471487"/>
            <a:ext cx="113646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srgbClr val="FF49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5. </a:t>
            </a:r>
            <a:r>
              <a:rPr lang="vi-VN" sz="3600" b="1" dirty="0">
                <a:solidFill>
                  <a:srgbClr val="FF494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 vào tranh dưới đây, đặt câu có hình ảnh so sánh (theo mẫu).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494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C1DF81-1D49-8345-FA84-7F21311D27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5075" y="1684303"/>
            <a:ext cx="68961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76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1387</TotalTime>
  <Words>215</Words>
  <Application>Microsoft Office PowerPoint</Application>
  <PresentationFormat>Widescreen</PresentationFormat>
  <Paragraphs>43</Paragraphs>
  <Slides>15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Cambria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Le Thao</cp:lastModifiedBy>
  <cp:revision>35</cp:revision>
  <dcterms:created xsi:type="dcterms:W3CDTF">2023-02-04T11:29:29Z</dcterms:created>
  <dcterms:modified xsi:type="dcterms:W3CDTF">2026-04-15T03:18:56Z</dcterms:modified>
</cp:coreProperties>
</file>