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  <p:sldMasterId id="2147483695" r:id="rId2"/>
  </p:sldMasterIdLst>
  <p:notesMasterIdLst>
    <p:notesMasterId r:id="rId7"/>
  </p:notesMasterIdLst>
  <p:sldIdLst>
    <p:sldId id="423" r:id="rId3"/>
    <p:sldId id="424" r:id="rId4"/>
    <p:sldId id="3016" r:id="rId5"/>
    <p:sldId id="26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-739" y="-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CB9ACB-E139-4351-9FFE-07F67B888628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4436DA-6D52-4080-B377-A3F75FB4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4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AD080-B164-4FC4-991D-87C8478AA4D6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F4459-5D67-459C-8FB6-6D9C4DBAD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180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AD080-B164-4FC4-991D-87C8478AA4D6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F4459-5D67-459C-8FB6-6D9C4DBAD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37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AD080-B164-4FC4-991D-87C8478AA4D6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F4459-5D67-459C-8FB6-6D9C4DBAD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8910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E82038-2BC9-2B3E-19B4-6F6C05ADF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F87CC2C-CC07-DEF0-C19E-74C80B74D8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F231225-CF5F-E210-A4AA-CF0CEDE6F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E6E0-8764-470D-99C8-CF5AE05E77F0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F392A61-6B32-97EF-ECF8-AE0F8D124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604154-2554-1971-66BE-59481274F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D55C-FE9A-4FBA-8DBA-BB09A202A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9945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39714E-8D8E-03A3-B30B-03C4F68B1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F8612C-7D87-17C9-A51A-22E960ADA1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50D1CF-6F8E-E1FC-C076-05EF2C633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E6E0-8764-470D-99C8-CF5AE05E77F0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A95DCD0-0BA4-B9DF-0943-28F7282BD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EDD31A-3E5D-0A71-52AD-6C6DEFD0A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D55C-FE9A-4FBA-8DBA-BB09A202A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8465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1F071A-681D-93E0-2158-EF18F69D8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CD69FEE-8996-95F8-C01C-4138938FF6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B417B3E-2D01-4FAE-F071-F1841EF46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E6E0-8764-470D-99C8-CF5AE05E77F0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E2C350-BA65-EC9C-6230-0517297F8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86F69CB-52CD-1B89-4D82-0D7DCFF77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D55C-FE9A-4FBA-8DBA-BB09A202A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2532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587002-C91F-4E69-F2E6-D309920E7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617ECE6-5304-B8E0-C0BA-F14C6A2D30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846D0E5-A2BC-6DA3-9F07-E2EBE8BC75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2B73DF2-15BE-7D05-A954-009FB0816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E6E0-8764-470D-99C8-CF5AE05E77F0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C852D83-BD7D-B2F5-E6CD-DFDC7A547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3878F9B-41DC-4A99-150A-FDD2C43E1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D55C-FE9A-4FBA-8DBA-BB09A202A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9091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F748D9-FC0D-6382-99E5-F31E5F155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E9B83E0-E47D-5FA3-B3A1-B56EE3FC3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427BC44-8B0A-C6E3-D229-EE7EB6347B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C273BA2-6675-C86E-B60E-21742BA86C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23F1CB-F778-5D00-4180-1E7F75EE15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C915A41-92E9-A893-76FF-6999DEAD6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E6E0-8764-470D-99C8-CF5AE05E77F0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348B39C-8DEC-0493-30B1-76BCB457D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014E700-B931-B85F-777B-B0EB410B0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D55C-FE9A-4FBA-8DBA-BB09A202A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8820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754E39-5561-DB80-8BDD-A28329E95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BABB2B1-F115-A215-B3BF-FE12F7886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E6E0-8764-470D-99C8-CF5AE05E77F0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3A0F2D6-5CFA-D374-9805-47D85CAD1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3E74209-51E3-03C5-1434-C95F66A8C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D55C-FE9A-4FBA-8DBA-BB09A202A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0634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B4376C1-7B8B-4C71-6FAC-984EE2E50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E6E0-8764-470D-99C8-CF5AE05E77F0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F2D81BB-CAF6-6274-5DC3-0CAC80770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17D7DB3-3326-CDB0-9F2B-BB5E47C5C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D55C-FE9A-4FBA-8DBA-BB09A202A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989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D985CA-2767-95C8-5500-9FAEEC0C4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140C444-F747-BC30-90AB-B8831DF18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4C29533-CAED-1283-66DA-A56D5C101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BC171F-B49F-AA9E-51B0-B0E25087F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E6E0-8764-470D-99C8-CF5AE05E77F0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2087908-28B0-E58A-85BD-F2C203FF2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E01F558-62F6-597E-276F-E8B530F51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D55C-FE9A-4FBA-8DBA-BB09A202A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254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AD080-B164-4FC4-991D-87C8478AA4D6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F4459-5D67-459C-8FB6-6D9C4DBAD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9057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58FE53-2FC6-41DD-3A86-4F71C9C6C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0C5B2B6-A0FC-8E95-BAA2-D5E2338146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E663FB5-0AAF-7B4E-ADE3-E9593036E2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305B290-A6D7-93F9-D5F8-CD9F93B24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E6E0-8764-470D-99C8-CF5AE05E77F0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0547E25-ABA3-BD39-F80E-8CF799202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A005122-E2A1-1BAF-5ADB-F6F99E3D7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D55C-FE9A-4FBA-8DBA-BB09A202A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1715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9F959D-164F-0F0C-0637-020A2F252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9594A01-4AF0-6C6C-9F14-FAD0DD255A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D844601-EA8F-D1E9-249F-A00CC8D82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E6E0-8764-470D-99C8-CF5AE05E77F0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243844-A50A-5FFA-BC76-106900C01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737B97-CECC-E41B-095D-9ADC46B92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D55C-FE9A-4FBA-8DBA-BB09A202A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5050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5C0CC00-BB2E-4BC6-5199-98DC344834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E13616A-60B0-37BC-9144-69C71CD8DF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427503-6159-D70C-CE52-AB74E1B35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E6E0-8764-470D-99C8-CF5AE05E77F0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F41269-680F-8AE6-1309-AA1D780BC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B3BAD35-FB13-1DE5-7204-890EF1A98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D55C-FE9A-4FBA-8DBA-BB09A202A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22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AD080-B164-4FC4-991D-87C8478AA4D6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F4459-5D67-459C-8FB6-6D9C4DBAD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038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AD080-B164-4FC4-991D-87C8478AA4D6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F4459-5D67-459C-8FB6-6D9C4DBAD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096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AD080-B164-4FC4-991D-87C8478AA4D6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F4459-5D67-459C-8FB6-6D9C4DBAD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005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AD080-B164-4FC4-991D-87C8478AA4D6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F4459-5D67-459C-8FB6-6D9C4DBAD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097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AD080-B164-4FC4-991D-87C8478AA4D6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F4459-5D67-459C-8FB6-6D9C4DBAD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031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AD080-B164-4FC4-991D-87C8478AA4D6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F4459-5D67-459C-8FB6-6D9C4DBAD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909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AD080-B164-4FC4-991D-87C8478AA4D6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F4459-5D67-459C-8FB6-6D9C4DBAD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01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7AD080-B164-4FC4-991D-87C8478AA4D6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EF4459-5D67-459C-8FB6-6D9C4DBAD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021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2857185-E373-2C2E-C60E-4A664FB87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A6DEA3D-371F-DE5B-FEC2-6F5E0A00B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D213F4-6FB8-F426-C972-6113102C6A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BE6E0-8764-470D-99C8-CF5AE05E77F0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41562E-0C73-6B02-3315-CD336BEF4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44226B-E639-48E2-4B2D-500C0CA81C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9D55C-FE9A-4FBA-8DBA-BB09A202A9F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402473B9-F68C-D563-2DFD-51356202CEB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0264" y="133350"/>
            <a:ext cx="1416574" cy="141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664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646DD9-9AD2-6D26-2CD2-45ECFB852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xmlns="" id="{A8FC47A1-811F-106F-1E6C-29E5980BE0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31641" y="0"/>
            <a:ext cx="145650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5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B7509FC6-9DC0-F5DA-5372-D265593F79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16BF5DA-ACD7-39DF-1327-D108AAD0CA19}"/>
              </a:ext>
            </a:extLst>
          </p:cNvPr>
          <p:cNvSpPr txBox="1"/>
          <p:nvPr/>
        </p:nvSpPr>
        <p:spPr>
          <a:xfrm>
            <a:off x="744071" y="619295"/>
            <a:ext cx="109183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4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 </a:t>
            </a:r>
            <a:r>
              <a:rPr lang="en-US" sz="3600" b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4:</a:t>
            </a:r>
            <a:r>
              <a:rPr lang="en-US" sz="34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4000" b="1" i="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 30 bạn tham gia đội văn nghệ của trường. Trong đó, số bạn nam hơn số bạn nữ là 4 bạn. Hỏi đội văn nghệ đó có bao nhiêu bạn nam, bao nhi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ê</a:t>
            </a:r>
            <a:r>
              <a:rPr lang="vi-VN" sz="4000" b="1" i="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u bạn nữ?</a:t>
            </a:r>
            <a:endParaRPr lang="en-US" sz="40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6" name="viseo 5">
            <a:hlinkClick r:id="" action="ppaction://media"/>
            <a:extLst>
              <a:ext uri="{FF2B5EF4-FFF2-40B4-BE49-F238E27FC236}">
                <a16:creationId xmlns:a16="http://schemas.microsoft.com/office/drawing/2014/main" xmlns="" id="{C86FE9E1-E6CF-42C5-F13D-5327AA4774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50854" y="3335205"/>
            <a:ext cx="5041260" cy="277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11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04C9D68-D569-693F-8F31-3F86B74ADA1F}"/>
              </a:ext>
            </a:extLst>
          </p:cNvPr>
          <p:cNvSpPr txBox="1"/>
          <p:nvPr/>
        </p:nvSpPr>
        <p:spPr>
          <a:xfrm>
            <a:off x="107576" y="889843"/>
            <a:ext cx="1192305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Bài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4: </a:t>
            </a:r>
          </a:p>
          <a:p>
            <a:pPr lvl="0" algn="just">
              <a:defRPr/>
            </a:pPr>
            <a:r>
              <a:rPr lang="vi-VN" sz="54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 30 bạn tham gia đội văn nghệ của trường. Trong đó, số bạn nam hơn số bạn nữ là 4 bạn. Hỏi đội văn nghệ đó có bao nhiêu bạn nam, bao nhiêu bạn nữ?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F35CA5ED-0390-4698-D411-71FB2C1D2ACD}"/>
              </a:ext>
            </a:extLst>
          </p:cNvPr>
          <p:cNvCxnSpPr>
            <a:cxnSpLocks/>
          </p:cNvCxnSpPr>
          <p:nvPr/>
        </p:nvCxnSpPr>
        <p:spPr>
          <a:xfrm>
            <a:off x="1304220" y="2578925"/>
            <a:ext cx="9256203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31776CA5-1B3F-0E7B-9905-AD3B13C3057D}"/>
              </a:ext>
            </a:extLst>
          </p:cNvPr>
          <p:cNvCxnSpPr>
            <a:cxnSpLocks/>
          </p:cNvCxnSpPr>
          <p:nvPr/>
        </p:nvCxnSpPr>
        <p:spPr>
          <a:xfrm>
            <a:off x="7306234" y="3322997"/>
            <a:ext cx="3254189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BBDCBC53-B788-9B09-8117-EE4FAE752272}"/>
              </a:ext>
            </a:extLst>
          </p:cNvPr>
          <p:cNvCxnSpPr>
            <a:cxnSpLocks/>
          </p:cNvCxnSpPr>
          <p:nvPr/>
        </p:nvCxnSpPr>
        <p:spPr>
          <a:xfrm>
            <a:off x="183631" y="4174643"/>
            <a:ext cx="4711098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3069FBB8-2F99-B7DD-F93D-37A8865D696D}"/>
              </a:ext>
            </a:extLst>
          </p:cNvPr>
          <p:cNvCxnSpPr>
            <a:cxnSpLocks/>
          </p:cNvCxnSpPr>
          <p:nvPr/>
        </p:nvCxnSpPr>
        <p:spPr>
          <a:xfrm>
            <a:off x="183631" y="4990431"/>
            <a:ext cx="557171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8E725611-BB36-2906-2553-294A7A571386}"/>
              </a:ext>
            </a:extLst>
          </p:cNvPr>
          <p:cNvCxnSpPr>
            <a:cxnSpLocks/>
          </p:cNvCxnSpPr>
          <p:nvPr/>
        </p:nvCxnSpPr>
        <p:spPr>
          <a:xfrm>
            <a:off x="6284259" y="4990431"/>
            <a:ext cx="4831976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65305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935573"/>
            <a:ext cx="3348925" cy="2800767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lang="en-US" sz="4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48925" y="790435"/>
            <a:ext cx="3997584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noProof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noProof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en-US" sz="2800" b="1" kern="0" noProof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kern="0" noProof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kern="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: 2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1352" y="4899761"/>
            <a:ext cx="4367949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=(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:2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/>
          <p:cNvCxnSpPr>
            <a:cxnSpLocks/>
          </p:cNvCxnSpPr>
          <p:nvPr/>
        </p:nvCxnSpPr>
        <p:spPr>
          <a:xfrm flipV="1">
            <a:off x="3348925" y="1792371"/>
            <a:ext cx="1361627" cy="1295496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13" name="Straight Arrow Connector 12"/>
          <p:cNvCxnSpPr>
            <a:cxnSpLocks/>
          </p:cNvCxnSpPr>
          <p:nvPr/>
        </p:nvCxnSpPr>
        <p:spPr>
          <a:xfrm>
            <a:off x="3348925" y="3125379"/>
            <a:ext cx="1007944" cy="1774382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3" name="Straight Arrow Connector 2"/>
          <p:cNvCxnSpPr>
            <a:cxnSpLocks/>
            <a:endCxn id="21" idx="1"/>
          </p:cNvCxnSpPr>
          <p:nvPr/>
        </p:nvCxnSpPr>
        <p:spPr>
          <a:xfrm flipV="1">
            <a:off x="7346509" y="950306"/>
            <a:ext cx="1080214" cy="33264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  <a:stCxn id="7" idx="3"/>
            <a:endCxn id="22" idx="1"/>
          </p:cNvCxnSpPr>
          <p:nvPr/>
        </p:nvCxnSpPr>
        <p:spPr>
          <a:xfrm>
            <a:off x="7346509" y="1267489"/>
            <a:ext cx="1080215" cy="8149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8426723" y="555313"/>
            <a:ext cx="3702523" cy="78998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426724" y="1702617"/>
            <a:ext cx="3702522" cy="7595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42" name="Straight Arrow Connector 41"/>
          <p:cNvCxnSpPr>
            <a:cxnSpLocks/>
          </p:cNvCxnSpPr>
          <p:nvPr/>
        </p:nvCxnSpPr>
        <p:spPr>
          <a:xfrm flipV="1">
            <a:off x="7599301" y="4736340"/>
            <a:ext cx="827422" cy="3119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cxnSpLocks/>
          </p:cNvCxnSpPr>
          <p:nvPr/>
        </p:nvCxnSpPr>
        <p:spPr>
          <a:xfrm>
            <a:off x="7599301" y="5088906"/>
            <a:ext cx="827422" cy="5857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8426724" y="4171541"/>
            <a:ext cx="3702522" cy="7117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8426723" y="5590511"/>
            <a:ext cx="3702522" cy="7288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27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21" grpId="0" animBg="1"/>
      <p:bldP spid="22" grpId="0" animBg="1"/>
      <p:bldP spid="49" grpId="0" animBg="1"/>
      <p:bldP spid="5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376</TotalTime>
  <Words>157</Words>
  <Application>Microsoft Office PowerPoint</Application>
  <PresentationFormat>Custom</PresentationFormat>
  <Paragraphs>12</Paragraphs>
  <Slides>4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6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HP</cp:lastModifiedBy>
  <cp:revision>38</cp:revision>
  <dcterms:created xsi:type="dcterms:W3CDTF">2024-02-13T12:59:58Z</dcterms:created>
  <dcterms:modified xsi:type="dcterms:W3CDTF">2026-04-24T02:40:48Z</dcterms:modified>
</cp:coreProperties>
</file>