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"/>
  </p:notesMasterIdLst>
  <p:sldIdLst>
    <p:sldId id="42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883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9ACB-E139-4351-9FFE-07F67B888628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36DA-6D52-4080-B377-A3F75FB4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E82038-2BC9-2B3E-19B4-6F6C05ADF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87CC2C-CC07-DEF0-C19E-74C80B74D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231225-CF5F-E210-A4AA-CF0CEDE6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92A61-6B32-97EF-ECF8-AE0F8D12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604154-2554-1971-66BE-59481274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94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9F959D-164F-0F0C-0637-020A2F252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594A01-4AF0-6C6C-9F14-FAD0DD255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844601-EA8F-D1E9-249F-A00CC8D8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243844-A50A-5FFA-BC76-106900C0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737B97-CECC-E41B-095D-9ADC46B9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0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5C0CC00-BB2E-4BC6-5199-98DC34483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13616A-60B0-37BC-9144-69C71CD8D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427503-6159-D70C-CE52-AB74E1B35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F41269-680F-8AE6-1309-AA1D780BC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3BAD35-FB13-1DE5-7204-890EF1A9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2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39714E-8D8E-03A3-B30B-03C4F68B1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F8612C-7D87-17C9-A51A-22E960ADA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0D1CF-6F8E-E1FC-C076-05EF2C633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95DCD0-0BA4-B9DF-0943-28F7282B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EDD31A-3E5D-0A71-52AD-6C6DEFD0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46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1F071A-681D-93E0-2158-EF18F69D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D69FEE-8996-95F8-C01C-4138938FF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417B3E-2D01-4FAE-F071-F1841EF46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E2C350-BA65-EC9C-6230-0517297F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6F69CB-52CD-1B89-4D82-0D7DCFF7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5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587002-C91F-4E69-F2E6-D309920E7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7ECE6-5304-B8E0-C0BA-F14C6A2D3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46D0E5-A2BC-6DA3-9F07-E2EBE8BC7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B73DF2-15BE-7D05-A954-009FB081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852D83-BD7D-B2F5-E6CD-DFDC7A54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878F9B-41DC-4A99-150A-FDD2C43E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0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F748D9-FC0D-6382-99E5-F31E5F15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9B83E0-E47D-5FA3-B3A1-B56EE3FC3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27BC44-8B0A-C6E3-D229-EE7EB6347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C273BA2-6675-C86E-B60E-21742BA86C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23F1CB-F778-5D00-4180-1E7F75EE15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915A41-92E9-A893-76FF-6999DEAD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348B39C-8DEC-0493-30B1-76BCB457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014E700-B931-B85F-777B-B0EB410B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8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54E39-5561-DB80-8BDD-A28329E95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ABB2B1-F115-A215-B3BF-FE12F788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A0F2D6-5CFA-D374-9805-47D85CAD1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3E74209-51E3-03C5-1434-C95F66A8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6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B4376C1-7B8B-4C71-6FAC-984EE2E50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F2D81BB-CAF6-6274-5DC3-0CAC8077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7D7DB3-3326-CDB0-9F2B-BB5E47C5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985CA-2767-95C8-5500-9FAEEC0C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40C444-F747-BC30-90AB-B8831DF18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C29533-CAED-1283-66DA-A56D5C101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BC171F-B49F-AA9E-51B0-B0E25087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087908-28B0-E58A-85BD-F2C203FF2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01F558-62F6-597E-276F-E8B530F5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5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58FE53-2FC6-41DD-3A86-4F71C9C6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C5B2B6-A0FC-8E95-BAA2-D5E233814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663FB5-0AAF-7B4E-ADE3-E9593036E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05B290-A6D7-93F9-D5F8-CD9F93B2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547E25-ABA3-BD39-F80E-8CF79920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005122-E2A1-1BAF-5ADB-F6F99E3D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7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2857185-E373-2C2E-C60E-4A664FB8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6DEA3D-371F-DE5B-FEC2-6F5E0A00B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D213F4-6FB8-F426-C972-6113102C6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41562E-0C73-6B02-3315-CD336BEF4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4226B-E639-48E2-4B2D-500C0CA81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02473B9-F68C-D563-2DFD-51356202CE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64" y="133350"/>
            <a:ext cx="1416574" cy="14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6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C9FEE1-7688-D913-4994-C2BF94B8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6">
            <a:hlinkClick r:id="" action="ppaction://media"/>
            <a:extLst>
              <a:ext uri="{FF2B5EF4-FFF2-40B4-BE49-F238E27FC236}">
                <a16:creationId xmlns:a16="http://schemas.microsoft.com/office/drawing/2014/main" xmlns="" id="{EF2706F4-9E1A-5DB7-0C93-9A3E7431F4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1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0</Words>
  <Application>Microsoft Office PowerPoint</Application>
  <PresentationFormat>Custom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1_Office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36</cp:revision>
  <dcterms:created xsi:type="dcterms:W3CDTF">2024-02-13T12:59:58Z</dcterms:created>
  <dcterms:modified xsi:type="dcterms:W3CDTF">2026-04-24T02:43:44Z</dcterms:modified>
</cp:coreProperties>
</file>