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1"/>
  </p:sldMasterIdLst>
  <p:notesMasterIdLst>
    <p:notesMasterId r:id="rId4"/>
  </p:notesMasterIdLst>
  <p:sldIdLst>
    <p:sldId id="420" r:id="rId2"/>
    <p:sldId id="428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-85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B9ACB-E139-4351-9FFE-07F67B888628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4436DA-6D52-4080-B377-A3F75FB4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44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E82038-2BC9-2B3E-19B4-6F6C05ADF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F87CC2C-CC07-DEF0-C19E-74C80B74D8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231225-CF5F-E210-A4AA-CF0CEDE6F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F392A61-6B32-97EF-ECF8-AE0F8D12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0604154-2554-1971-66BE-59481274F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94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E9F959D-164F-0F0C-0637-020A2F252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9594A01-4AF0-6C6C-9F14-FAD0DD255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D844601-EA8F-D1E9-249F-A00CC8D82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0243844-A50A-5FFA-BC76-106900C01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737B97-CECC-E41B-095D-9ADC46B92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05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45C0CC00-BB2E-4BC6-5199-98DC344834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E13616A-60B0-37BC-9144-69C71CD8D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9427503-6159-D70C-CE52-AB74E1B35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1F41269-680F-8AE6-1309-AA1D780BC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3BAD35-FB13-1DE5-7204-890EF1A9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22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139714E-8D8E-03A3-B30B-03C4F68B1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AF8612C-7D87-17C9-A51A-22E960ADA1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350D1CF-6F8E-E1FC-C076-05EF2C633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A95DCD0-0BA4-B9DF-0943-28F7282BD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8EDD31A-3E5D-0A71-52AD-6C6DEFD0A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4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91F071A-681D-93E0-2158-EF18F69D80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CD69FEE-8996-95F8-C01C-4138938FF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417B3E-2D01-4FAE-F071-F1841EF46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E2C350-BA65-EC9C-6230-0517297F8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86F69CB-52CD-1B89-4D82-0D7DCFF77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253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C587002-C91F-4E69-F2E6-D309920E7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617ECE6-5304-B8E0-C0BA-F14C6A2D30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846D0E5-A2BC-6DA3-9F07-E2EBE8BC75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2B73DF2-15BE-7D05-A954-009FB0816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C852D83-BD7D-B2F5-E6CD-DFDC7A547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3878F9B-41DC-4A99-150A-FDD2C43E1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0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4F748D9-FC0D-6382-99E5-F31E5F155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9B83E0-E47D-5FA3-B3A1-B56EE3FC3F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427BC44-8B0A-C6E3-D229-EE7EB6347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273BA2-6675-C86E-B60E-21742BA86C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23F1CB-F778-5D00-4180-1E7F75EE15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C915A41-92E9-A893-76FF-6999DEAD6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348B39C-8DEC-0493-30B1-76BCB457D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014E700-B931-B85F-777B-B0EB410B0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88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54E39-5561-DB80-8BDD-A28329E95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BABB2B1-F115-A215-B3BF-FE12F7886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3A0F2D6-5CFA-D374-9805-47D85CAD1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3E74209-51E3-03C5-1434-C95F66A8C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63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B4376C1-7B8B-4C71-6FAC-984EE2E50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F2D81BB-CAF6-6274-5DC3-0CAC80770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17D7DB3-3326-CDB0-9F2B-BB5E47C5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8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D985CA-2767-95C8-5500-9FAEEC0C4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140C444-F747-BC30-90AB-B8831DF18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64C29533-CAED-1283-66DA-A56D5C101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1BC171F-B49F-AA9E-51B0-B0E25087F4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2087908-28B0-E58A-85BD-F2C203FF2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E01F558-62F6-597E-276F-E8B530F51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25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58FE53-2FC6-41DD-3A86-4F71C9C6C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0C5B2B6-A0FC-8E95-BAA2-D5E2338146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E663FB5-0AAF-7B4E-ADE3-E9593036E2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05B290-A6D7-93F9-D5F8-CD9F93B24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0547E25-ABA3-BD39-F80E-8CF799202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A005122-E2A1-1BAF-5ADB-F6F99E3D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71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A2857185-E373-2C2E-C60E-4A664FB87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A6DEA3D-371F-DE5B-FEC2-6F5E0A00B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D213F4-6FB8-F426-C972-6113102C6A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BE6E0-8764-470D-99C8-CF5AE05E77F0}" type="datetimeFigureOut">
              <a:rPr lang="en-US" smtClean="0"/>
              <a:t>4/24/2026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41562E-0C73-6B02-3315-CD336BEF4A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044226B-E639-48E2-4B2D-500C0CA81C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9D55C-FE9A-4FBA-8DBA-BB09A202A9F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402473B9-F68C-D563-2DFD-51356202CEB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0264" y="133350"/>
            <a:ext cx="1416574" cy="1416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xmlns="" id="{DC52A4FD-D599-AFBA-9662-3C7634F2464D}"/>
                  </a:ext>
                </a:extLst>
              </p:cNvPr>
              <p:cNvSpPr txBox="1"/>
              <p:nvPr/>
            </p:nvSpPr>
            <p:spPr>
              <a:xfrm>
                <a:off x="170329" y="1571568"/>
                <a:ext cx="11860306" cy="47541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36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   </a:t>
                </a:r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Một kho có 31 </a:t>
                </a:r>
                <a:r>
                  <a:rPr lang="vi-VN" sz="4400" b="1" dirty="0" smtClean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tấn</a:t>
                </a:r>
                <a:r>
                  <a:rPr lang="en-US" sz="4400" b="1" smtClean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vi-VN" sz="4400" b="1" smtClean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5 </a:t>
                </a:r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tạ muối. Người ta chuyển muối từ kho lên miền núi 2 đợt. </a:t>
                </a:r>
                <a:endParaRPr lang="en-US" sz="4400" b="1" dirty="0">
                  <a:solidFill>
                    <a:srgbClr val="7030A0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  <a:p>
                <a:pPr lvl="0" algn="just"/>
                <a:r>
                  <a:rPr lang="vi-VN" sz="4400" b="1" dirty="0" err="1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Đợt</a:t>
                </a:r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m</a:t>
                </a:r>
                <a:r>
                  <a:rPr lang="vi-VN" sz="4400" b="1" dirty="0" err="1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ột</a:t>
                </a:r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pl-PL" sz="4400" b="1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số muối trong kho. </a:t>
                </a:r>
                <a:r>
                  <a:rPr lang="vi-VN" sz="4400" b="1" dirty="0" err="1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Đợt</a:t>
                </a:r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4400" b="1" dirty="0" err="1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hai</a:t>
                </a:r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chuyển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vi-VN" sz="4400" b="1" dirty="0">
                    <a:solidFill>
                      <a:srgbClr val="7030A0"/>
                    </a:solidFill>
                    <a:latin typeface="Arial" panose="020B0604020202020204" pitchFamily="34" charset="0"/>
                    <a:ea typeface="Cambria" panose="02040503050406030204" pitchFamily="18" charset="0"/>
                    <a:cs typeface="Arial" panose="020B0604020202020204" pitchFamily="34" charset="0"/>
                  </a:rPr>
                  <a:t> số muối trong kho. Hỏi cả hai đợt đã chuyển được bao nhiêu tạ muối?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C52A4FD-D599-AFBA-9662-3C7634F2464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329" y="1571568"/>
                <a:ext cx="11860306" cy="4754187"/>
              </a:xfrm>
              <a:prstGeom prst="rect">
                <a:avLst/>
              </a:prstGeom>
              <a:blipFill>
                <a:blip r:embed="rId2"/>
                <a:stretch>
                  <a:fillRect l="-2107" t="-2821" r="-2004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xmlns="" id="{F9A232C4-15AB-76F2-A74A-E636213BCDF0}"/>
              </a:ext>
            </a:extLst>
          </p:cNvPr>
          <p:cNvCxnSpPr>
            <a:cxnSpLocks/>
          </p:cNvCxnSpPr>
          <p:nvPr/>
        </p:nvCxnSpPr>
        <p:spPr>
          <a:xfrm>
            <a:off x="3480547" y="2204541"/>
            <a:ext cx="5362575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84A567AC-9719-19EF-46D6-1357DE649F1E}"/>
              </a:ext>
            </a:extLst>
          </p:cNvPr>
          <p:cNvCxnSpPr>
            <a:cxnSpLocks/>
          </p:cNvCxnSpPr>
          <p:nvPr/>
        </p:nvCxnSpPr>
        <p:spPr>
          <a:xfrm>
            <a:off x="8996498" y="2951973"/>
            <a:ext cx="181493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2B9C87B-4D04-08F9-DF20-BF878237DDC4}"/>
              </a:ext>
            </a:extLst>
          </p:cNvPr>
          <p:cNvCxnSpPr>
            <a:cxnSpLocks/>
          </p:cNvCxnSpPr>
          <p:nvPr/>
        </p:nvCxnSpPr>
        <p:spPr>
          <a:xfrm>
            <a:off x="336592" y="3978992"/>
            <a:ext cx="11398208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4014DD6-CB7B-0D6A-03D5-6495953CDD96}"/>
              </a:ext>
            </a:extLst>
          </p:cNvPr>
          <p:cNvCxnSpPr>
            <a:cxnSpLocks/>
          </p:cNvCxnSpPr>
          <p:nvPr/>
        </p:nvCxnSpPr>
        <p:spPr>
          <a:xfrm>
            <a:off x="614498" y="4877143"/>
            <a:ext cx="1112030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5E9B2339-49B9-B956-6EAB-6835C7E98D6B}"/>
              </a:ext>
            </a:extLst>
          </p:cNvPr>
          <p:cNvCxnSpPr>
            <a:cxnSpLocks/>
          </p:cNvCxnSpPr>
          <p:nvPr/>
        </p:nvCxnSpPr>
        <p:spPr>
          <a:xfrm>
            <a:off x="1790556" y="5536049"/>
            <a:ext cx="6577437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D3A0D460-84A6-9E25-36FB-E33621795C93}"/>
              </a:ext>
            </a:extLst>
          </p:cNvPr>
          <p:cNvCxnSpPr>
            <a:cxnSpLocks/>
          </p:cNvCxnSpPr>
          <p:nvPr/>
        </p:nvCxnSpPr>
        <p:spPr>
          <a:xfrm>
            <a:off x="336592" y="6298753"/>
            <a:ext cx="1710162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5EEB27D3-590F-1665-AF2D-DB8B21C0CEE0}"/>
              </a:ext>
            </a:extLst>
          </p:cNvPr>
          <p:cNvSpPr txBox="1"/>
          <p:nvPr/>
        </p:nvSpPr>
        <p:spPr>
          <a:xfrm>
            <a:off x="237980" y="743192"/>
            <a:ext cx="25528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</a:rPr>
              <a:t> 5: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7397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37C00A9-63F9-B2BA-6DF3-169B77683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0418">
            <a:hlinkClick r:id="" action="ppaction://media"/>
            <a:extLst>
              <a:ext uri="{FF2B5EF4-FFF2-40B4-BE49-F238E27FC236}">
                <a16:creationId xmlns:a16="http://schemas.microsoft.com/office/drawing/2014/main" xmlns="" id="{0AA2E781-7927-5A36-5E60-0ACBE7FED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</TotalTime>
  <Words>66</Words>
  <Application>Microsoft Office PowerPoint</Application>
  <PresentationFormat>Custom</PresentationFormat>
  <Paragraphs>3</Paragraphs>
  <Slides>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1_Office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HP</cp:lastModifiedBy>
  <cp:revision>37</cp:revision>
  <dcterms:created xsi:type="dcterms:W3CDTF">2024-02-13T12:59:58Z</dcterms:created>
  <dcterms:modified xsi:type="dcterms:W3CDTF">2026-04-24T02:47:09Z</dcterms:modified>
</cp:coreProperties>
</file>