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1" r:id="rId4"/>
    <p:sldId id="263" r:id="rId5"/>
    <p:sldId id="257" r:id="rId6"/>
    <p:sldId id="258" r:id="rId7"/>
    <p:sldId id="259" r:id="rId8"/>
    <p:sldId id="260" r:id="rId9"/>
    <p:sldId id="6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47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7ECD3-3492-486B-B515-26AB2AA76378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63F70-0E33-4E20-A219-2AA2A5381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6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FE803-3634-43A0-BF79-9177D1F38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2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80D7D-DE38-21A7-A648-C3B286D6A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20A3EA-C102-4D88-84DE-CB871EF8E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C9C62-B58C-093E-B2EE-55B9C0ED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5555D4-BF6F-95B5-9D1D-22A886B01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24C334-E0A5-2D7D-1255-C7F134C3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7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6F117-CF52-6FB5-631B-6E4C96C0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5DE725-12E7-0BD4-9321-D3940074B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635251-7BB0-0637-9E5C-A864EB15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10BD2D-1B4A-F7C1-A653-072648F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E1E17E-80C1-B725-4274-7F4BD915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0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1F7DA9-1575-3FAF-5AE5-00890BA85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BDF2A-9533-6C8D-AEBD-3FE5AA196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214B4C-5045-2E92-3986-08AA4CEE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6BBB35-C304-53A0-6F78-80E9F397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C1846-06D4-0B4F-2DE2-38366461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75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57A9A9-9BDC-8DD9-D4F9-844ADFAA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EBE899-31D8-CA3B-A7F2-D584EBE80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26A69-9438-B1F8-0558-14C74B78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F858D2-4F37-A8F3-6BDC-ADF88FD5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1095DD-2099-0980-86AF-13D8BE66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51419-973A-5A49-22DD-E63C7109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20AD95-72FA-A72F-3F6B-FEA2AC29A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2CC781-996B-D992-E930-9553662C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CDB0AE-E30F-D9BB-6DC2-F3590E75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30595-5C10-C57F-242B-93EB747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E4CAC-076B-EF2F-F6F6-47268414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1EF112-68F4-09AD-0D1F-4C3DDEF79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86B4D7-749B-505C-7BD5-24B1592C2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27AEC4-B2AC-8171-AC2E-404C1119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8A7EA3-1C2B-30C6-E09C-97AEB986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80034E-0CBC-2940-EE75-F32CCFAB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BA089-93DE-BFE1-A419-C6DD1264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80FF46-7655-4D65-0732-FF202D032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D24B5F-1F0C-06AD-F74A-638D5847E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62E51B-338C-0A79-C0C9-687BE68EF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40D2B7-3D11-CB9B-ABAB-7C2EA0BD0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B8E47D-6A5D-441A-8E09-734AC9A3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E3286B-5C3A-159A-E1F0-7852EF63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F343DD-C06A-1E50-DE02-F7F9EACD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5BD27-EC7B-1BB1-8832-834EDE6D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163AE8-681D-B948-DD2C-EE0D777B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D63A63-3FFA-DC61-5B0C-137C0B44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08621A-F46E-41D9-4573-B661B71D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9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8A212B0-D1B0-AF51-454F-C53DB720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4F45F7D-9BAA-1884-82E6-26FEBAE5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B7B985-B384-5FB6-4E11-4D0B4A57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4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8A433-4890-D4CA-0583-3C770C43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CE5EF3-A6DD-C0C6-0975-D95D1020E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90E78D-AF5A-ABFF-D789-3EC1DD019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5071B2-943F-C855-0A46-BF34DA8C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7BBCF2-1368-98F1-2245-5B07E380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C0EB5D-34CE-9D2A-6AD3-3E8801B0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12C1E-650A-AB1B-3E90-5BB69CBB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B9D6F0-7B7D-EFFA-30F1-5F1C18D13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DDFD0D-1848-9DE2-946E-C1D30AEA8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B9BC8D-F32F-6184-AAE8-1F3AECEE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A8673D-4171-172A-A190-37E07B2F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5B4B36-478C-97FC-E997-C704584E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DB1489-4A88-44ED-AC33-7D052FC5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2570F4-7270-96F7-0E9C-E6F95FDFE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9463B0-5621-3E8E-0746-74E48A5EE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4AE83E-5A3A-4032-BEF6-47C59EFBAD1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6A648C-D73A-DD19-3532-98D64543C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CC98F7-1328-2E30-C647-14C67E3C5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2FF585-4B38-4CE6-B29A-DEF36B7A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7.png"/><Relationship Id="rId4" Type="http://schemas.openxmlformats.org/officeDocument/2006/relationships/video" Target="../media/media4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 [Official Full HD] - YouTube">
            <a:hlinkClick r:id="" action="ppaction://media"/>
            <a:extLst>
              <a:ext uri="{FF2B5EF4-FFF2-40B4-BE49-F238E27FC236}">
                <a16:creationId xmlns:a16="http://schemas.microsoft.com/office/drawing/2014/main" xmlns="" id="{F85BF876-E453-0B7A-4959-6B8863B46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xmlns="" id="{F67B3FAE-F791-90AE-3B8D-B3B8F44E0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B8577F-1B8E-D6AC-AC89-660C8D678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>
          <a:xfrm>
            <a:off x="-1" y="0"/>
            <a:ext cx="51013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F6DF16-30F5-CCF1-98E2-22B9ADCDF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2" y="0"/>
            <a:ext cx="5628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66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2 chim ăn quả">
            <a:hlinkClick r:id="" action="ppaction://media"/>
            <a:extLst>
              <a:ext uri="{FF2B5EF4-FFF2-40B4-BE49-F238E27FC236}">
                <a16:creationId xmlns:a16="http://schemas.microsoft.com/office/drawing/2014/main" xmlns="" id="{9BD8E435-0B5A-1AA3-C7E7-41CDB4BE1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5678905" cy="6721642"/>
          </a:xfrm>
          <a:prstGeom prst="rect">
            <a:avLst/>
          </a:prstGeom>
        </p:spPr>
      </p:pic>
      <p:pic>
        <p:nvPicPr>
          <p:cNvPr id="3" name="vd e con chim trên cành cử động">
            <a:hlinkClick r:id="" action="ppaction://media"/>
            <a:extLst>
              <a:ext uri="{FF2B5EF4-FFF2-40B4-BE49-F238E27FC236}">
                <a16:creationId xmlns:a16="http://schemas.microsoft.com/office/drawing/2014/main" xmlns="" id="{358226CD-05FD-A124-DF67-527C85746F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3098" y="0"/>
            <a:ext cx="5478379" cy="6858000"/>
          </a:xfrm>
          <a:prstGeom prst="rect">
            <a:avLst/>
          </a:prstGeom>
        </p:spPr>
      </p:pic>
      <p:pic>
        <p:nvPicPr>
          <p:cNvPr id="4" name="Còn đây là gia đình ">
            <a:hlinkClick r:id="" action="ppaction://media"/>
            <a:extLst>
              <a:ext uri="{FF2B5EF4-FFF2-40B4-BE49-F238E27FC236}">
                <a16:creationId xmlns:a16="http://schemas.microsoft.com/office/drawing/2014/main" xmlns="" id="{F363D325-0311-9804-E6E1-CB31270A7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1947655-A6D0-2694-C6BC-B7511A1F7F4F}"/>
              </a:ext>
            </a:extLst>
          </p:cNvPr>
          <p:cNvCxnSpPr>
            <a:cxnSpLocks/>
          </p:cNvCxnSpPr>
          <p:nvPr/>
        </p:nvCxnSpPr>
        <p:spPr>
          <a:xfrm>
            <a:off x="5991367" y="0"/>
            <a:ext cx="0" cy="6858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A321A9-CD08-C801-9038-AB2859AA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7379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913AAD-EBB8-C5EF-D3BA-CF27F2B4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886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thợ di chuyển">
            <a:hlinkClick r:id="" action="ppaction://media"/>
            <a:extLst>
              <a:ext uri="{FF2B5EF4-FFF2-40B4-BE49-F238E27FC236}">
                <a16:creationId xmlns:a16="http://schemas.microsoft.com/office/drawing/2014/main" xmlns="" id="{E2ACE2D7-508E-6F04-285C-C61B0BD0F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3657600" cy="1676400"/>
          </a:xfrm>
          <a:prstGeom prst="rect">
            <a:avLst/>
          </a:prstGeom>
        </p:spPr>
      </p:pic>
      <p:pic>
        <p:nvPicPr>
          <p:cNvPr id="3" name="kiến thợ di chuyển">
            <a:hlinkClick r:id="" action="ppaction://media"/>
            <a:extLst>
              <a:ext uri="{FF2B5EF4-FFF2-40B4-BE49-F238E27FC236}">
                <a16:creationId xmlns:a16="http://schemas.microsoft.com/office/drawing/2014/main" xmlns="" id="{5EAF22AF-D8E2-66EF-F552-A88DE18CAC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văn nghê chuyển động">
            <a:hlinkClick r:id="" action="ppaction://media"/>
            <a:extLst>
              <a:ext uri="{FF2B5EF4-FFF2-40B4-BE49-F238E27FC236}">
                <a16:creationId xmlns:a16="http://schemas.microsoft.com/office/drawing/2014/main" xmlns="" id="{7F2EA80C-3C80-9BD6-3C5B-5EA13AA73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1947655-A6D0-2694-C6BC-B7511A1F7F4F}"/>
              </a:ext>
            </a:extLst>
          </p:cNvPr>
          <p:cNvCxnSpPr>
            <a:cxnSpLocks/>
          </p:cNvCxnSpPr>
          <p:nvPr/>
        </p:nvCxnSpPr>
        <p:spPr>
          <a:xfrm>
            <a:off x="5991367" y="0"/>
            <a:ext cx="0" cy="6858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A321A9-CD08-C801-9038-AB2859AA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7379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913AAD-EBB8-C5EF-D3BA-CF27F2B4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886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AC2DD92-4EDA-41FD-9B2F-9271298EB9A6}"/>
              </a:ext>
            </a:extLst>
          </p:cNvPr>
          <p:cNvGrpSpPr/>
          <p:nvPr/>
        </p:nvGrpSpPr>
        <p:grpSpPr>
          <a:xfrm>
            <a:off x="225648" y="208588"/>
            <a:ext cx="784286" cy="751592"/>
            <a:chOff x="1607772" y="1245886"/>
            <a:chExt cx="590719" cy="59071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DC4C6FC-C789-4214-B80B-87ED17354FDB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1EA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1EA364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D16B3E4-F4FA-4C95-8B32-26104995CFBF}"/>
                </a:ext>
              </a:extLst>
            </p:cNvPr>
            <p:cNvSpPr txBox="1"/>
            <p:nvPr/>
          </p:nvSpPr>
          <p:spPr>
            <a:xfrm>
              <a:off x="1660486" y="1252344"/>
              <a:ext cx="485291" cy="556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9AA827-3C0F-48F6-B10F-3D8566361E05}"/>
              </a:ext>
            </a:extLst>
          </p:cNvPr>
          <p:cNvSpPr txBox="1"/>
          <p:nvPr/>
        </p:nvSpPr>
        <p:spPr>
          <a:xfrm>
            <a:off x="1079921" y="278360"/>
            <a:ext cx="580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b="1" dirty="0" err="1">
                <a:solidFill>
                  <a:srgbClr val="198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198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98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198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98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rgbClr val="198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&lt;.</a:t>
            </a:r>
          </a:p>
        </p:txBody>
      </p:sp>
    </p:spTree>
    <p:extLst>
      <p:ext uri="{BB962C8B-B14F-4D97-AF65-F5344CB8AC3E}">
        <p14:creationId xmlns:p14="http://schemas.microsoft.com/office/powerpoint/2010/main" val="2815921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</Words>
  <Application>Microsoft Office PowerPoint</Application>
  <PresentationFormat>Custom</PresentationFormat>
  <Paragraphs>3</Paragraphs>
  <Slides>9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25</cp:revision>
  <dcterms:created xsi:type="dcterms:W3CDTF">2025-09-17T02:16:50Z</dcterms:created>
  <dcterms:modified xsi:type="dcterms:W3CDTF">2026-04-24T02:52:17Z</dcterms:modified>
</cp:coreProperties>
</file>