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58" r:id="rId2"/>
    <p:sldId id="278" r:id="rId3"/>
    <p:sldId id="286" r:id="rId4"/>
    <p:sldId id="280" r:id="rId5"/>
    <p:sldId id="281" r:id="rId6"/>
    <p:sldId id="660" r:id="rId7"/>
    <p:sldId id="282" r:id="rId8"/>
    <p:sldId id="283" r:id="rId9"/>
    <p:sldId id="661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47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7ECD3-3492-486B-B515-26AB2AA76378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63F70-0E33-4E20-A219-2AA2A538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45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80D7D-DE38-21A7-A648-C3B286D6A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20A3EA-C102-4D88-84DE-CB871EF8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C9C62-B58C-093E-B2EE-55B9C0ED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5555D4-BF6F-95B5-9D1D-22A886B0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24C334-E0A5-2D7D-1255-C7F134C3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7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6F117-CF52-6FB5-631B-6E4C96C0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5DE725-12E7-0BD4-9321-D3940074B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635251-7BB0-0637-9E5C-A864EB15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10BD2D-1B4A-F7C1-A653-072648FA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E1E17E-80C1-B725-4274-7F4BD915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0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1F7DA9-1575-3FAF-5AE5-00890BA85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BDF2A-9533-6C8D-AEBD-3FE5AA196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214B4C-5045-2E92-3986-08AA4CEE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6BBB35-C304-53A0-6F78-80E9F397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C1846-06D4-0B4F-2DE2-38366461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75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7A9A9-9BDC-8DD9-D4F9-844ADFAA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EBE899-31D8-CA3B-A7F2-D584EBE8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726A69-9438-B1F8-0558-14C74B78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F858D2-4F37-A8F3-6BDC-ADF88FD5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1095DD-2099-0980-86AF-13D8BE66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51419-973A-5A49-22DD-E63C7109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20AD95-72FA-A72F-3F6B-FEA2AC29A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2CC781-996B-D992-E930-9553662C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CDB0AE-E30F-D9BB-6DC2-F3590E75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30595-5C10-C57F-242B-93EB747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8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E4CAC-076B-EF2F-F6F6-47268414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1EF112-68F4-09AD-0D1F-4C3DDEF79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86B4D7-749B-505C-7BD5-24B1592C2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27AEC4-B2AC-8171-AC2E-404C1119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8A7EA3-1C2B-30C6-E09C-97AEB986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80034E-0CBC-2940-EE75-F32CCFAB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3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BA089-93DE-BFE1-A419-C6DD1264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80FF46-7655-4D65-0732-FF202D032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D24B5F-1F0C-06AD-F74A-638D5847E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C62E51B-338C-0A79-C0C9-687BE68EF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40D2B7-3D11-CB9B-ABAB-7C2EA0BD0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B8E47D-6A5D-441A-8E09-734AC9A3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E3286B-5C3A-159A-E1F0-7852EF63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F343DD-C06A-1E50-DE02-F7F9EACD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5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5BD27-EC7B-1BB1-8832-834EDE6D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163AE8-681D-B948-DD2C-EE0D777B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D63A63-3FFA-DC61-5B0C-137C0B44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08621A-F46E-41D9-4573-B661B71D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A212B0-D1B0-AF51-454F-C53DB720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4F45F7D-9BAA-1884-82E6-26FEBAE5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B7B985-B384-5FB6-4E11-4D0B4A57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4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D8A433-4890-D4CA-0583-3C770C43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CE5EF3-A6DD-C0C6-0975-D95D1020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90E78D-AF5A-ABFF-D789-3EC1DD019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5071B2-943F-C855-0A46-BF34DA8C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7BBCF2-1368-98F1-2245-5B07E380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C0EB5D-34CE-9D2A-6AD3-3E8801B0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12C1E-650A-AB1B-3E90-5BB69CBB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8B9D6F0-7B7D-EFFA-30F1-5F1C18D13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DDFD0D-1848-9DE2-946E-C1D30AEA8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B9BC8D-F32F-6184-AAE8-1F3AECEE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A8673D-4171-172A-A190-37E07B2F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5B4B36-478C-97FC-E997-C704584E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7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DB1489-4A88-44ED-AC33-7D052FC5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2570F4-7270-96F7-0E9C-E6F95FDFE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463B0-5621-3E8E-0746-74E48A5EE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AE83E-5A3A-4032-BEF6-47C59EFBAD1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6A648C-D73A-DD19-3532-98D64543C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CC98F7-1328-2E30-C647-14C67E3C5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2FF585-4B38-4CE6-B29A-DEF36B7A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AC2DD92-4EDA-41FD-9B2F-9271298EB9A6}"/>
              </a:ext>
            </a:extLst>
          </p:cNvPr>
          <p:cNvGrpSpPr/>
          <p:nvPr/>
        </p:nvGrpSpPr>
        <p:grpSpPr>
          <a:xfrm>
            <a:off x="225648" y="208588"/>
            <a:ext cx="784286" cy="751592"/>
            <a:chOff x="1607772" y="1245886"/>
            <a:chExt cx="590719" cy="5907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D16B3E4-F4FA-4C95-8B32-26104995CFBF}"/>
                </a:ext>
              </a:extLst>
            </p:cNvPr>
            <p:cNvSpPr txBox="1"/>
            <p:nvPr/>
          </p:nvSpPr>
          <p:spPr>
            <a:xfrm>
              <a:off x="1660486" y="1252344"/>
              <a:ext cx="485291" cy="556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9AA827-3C0F-48F6-B10F-3D8566361E05}"/>
              </a:ext>
            </a:extLst>
          </p:cNvPr>
          <p:cNvSpPr txBox="1"/>
          <p:nvPr/>
        </p:nvSpPr>
        <p:spPr>
          <a:xfrm>
            <a:off x="1079921" y="278360"/>
            <a:ext cx="580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624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68CEF-2D04-6368-43C6-609E26D4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1999" cy="5854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0FB66-456C-9FC9-899C-5C523836B912}"/>
              </a:ext>
            </a:extLst>
          </p:cNvPr>
          <p:cNvSpPr txBox="1"/>
          <p:nvPr/>
        </p:nvSpPr>
        <p:spPr>
          <a:xfrm>
            <a:off x="5005884" y="5895832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E4A935-8454-2F48-41C4-D80F520942DB}"/>
              </a:ext>
            </a:extLst>
          </p:cNvPr>
          <p:cNvSpPr txBox="1"/>
          <p:nvPr/>
        </p:nvSpPr>
        <p:spPr>
          <a:xfrm>
            <a:off x="1100139" y="5895832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DB676BD-030A-501B-5A2E-091D9AB18E0F}"/>
              </a:ext>
            </a:extLst>
          </p:cNvPr>
          <p:cNvSpPr/>
          <p:nvPr/>
        </p:nvSpPr>
        <p:spPr>
          <a:xfrm>
            <a:off x="8689784" y="5854888"/>
            <a:ext cx="2028826" cy="9233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</a:p>
        </p:txBody>
      </p:sp>
    </p:spTree>
    <p:extLst>
      <p:ext uri="{BB962C8B-B14F-4D97-AF65-F5344CB8AC3E}">
        <p14:creationId xmlns:p14="http://schemas.microsoft.com/office/powerpoint/2010/main" val="18684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1DD128-82DD-919D-01DB-C60358540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79"/>
            <a:ext cx="12192000" cy="6755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ADF068-E0DB-9C40-7A2D-074600747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A96EEE-CCC9-5D84-8690-AB39001A4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77821"/>
            <a:ext cx="6209731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632CC6-BD3C-46F7-0A75-B69AE973F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731" y="3377821"/>
            <a:ext cx="5982269" cy="3429000"/>
          </a:xfrm>
          <a:prstGeom prst="rect">
            <a:avLst/>
          </a:prstGeom>
        </p:spPr>
      </p:pic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03D75919-C929-4611-822F-83C4C8C9B916}"/>
              </a:ext>
            </a:extLst>
          </p:cNvPr>
          <p:cNvSpPr/>
          <p:nvPr/>
        </p:nvSpPr>
        <p:spPr>
          <a:xfrm>
            <a:off x="0" y="-51169"/>
            <a:ext cx="12192000" cy="34289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A06DE4-E447-1EDB-B557-2F8B81D6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045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6DBC61-FE00-0C4C-A6DF-DB53FE9F0EA9}"/>
              </a:ext>
            </a:extLst>
          </p:cNvPr>
          <p:cNvSpPr txBox="1"/>
          <p:nvPr/>
        </p:nvSpPr>
        <p:spPr>
          <a:xfrm>
            <a:off x="5143498" y="6045957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50DECB-8C71-3635-2DBA-E714594C52CE}"/>
              </a:ext>
            </a:extLst>
          </p:cNvPr>
          <p:cNvSpPr txBox="1"/>
          <p:nvPr/>
        </p:nvSpPr>
        <p:spPr>
          <a:xfrm>
            <a:off x="8760013" y="6045957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212A21-8A3F-AF1D-5B04-C85EB87931C2}"/>
              </a:ext>
            </a:extLst>
          </p:cNvPr>
          <p:cNvSpPr txBox="1"/>
          <p:nvPr/>
        </p:nvSpPr>
        <p:spPr>
          <a:xfrm>
            <a:off x="1141082" y="6045957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9</a:t>
            </a:r>
          </a:p>
        </p:txBody>
      </p:sp>
    </p:spTree>
    <p:extLst>
      <p:ext uri="{BB962C8B-B14F-4D97-AF65-F5344CB8AC3E}">
        <p14:creationId xmlns:p14="http://schemas.microsoft.com/office/powerpoint/2010/main" val="25738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BDE66EE-03EC-7B13-AB8C-0D6A4DCA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5931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58DF2D-9EF8-515E-0798-DF68732C7894}"/>
              </a:ext>
            </a:extLst>
          </p:cNvPr>
          <p:cNvSpPr txBox="1"/>
          <p:nvPr/>
        </p:nvSpPr>
        <p:spPr>
          <a:xfrm>
            <a:off x="828674" y="5744168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6F752D-8BF1-0ED0-5C2D-3A2C08FE22FF}"/>
              </a:ext>
            </a:extLst>
          </p:cNvPr>
          <p:cNvSpPr txBox="1"/>
          <p:nvPr/>
        </p:nvSpPr>
        <p:spPr>
          <a:xfrm>
            <a:off x="4838699" y="5933131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09390F-0BD9-F632-49E8-CA5EB42B49C2}"/>
              </a:ext>
            </a:extLst>
          </p:cNvPr>
          <p:cNvSpPr txBox="1"/>
          <p:nvPr/>
        </p:nvSpPr>
        <p:spPr>
          <a:xfrm>
            <a:off x="8862371" y="5931592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805E5A7-CCCA-A87F-A3D8-31595D68955F}"/>
              </a:ext>
            </a:extLst>
          </p:cNvPr>
          <p:cNvSpPr/>
          <p:nvPr/>
        </p:nvSpPr>
        <p:spPr>
          <a:xfrm>
            <a:off x="828674" y="5933131"/>
            <a:ext cx="2028826" cy="9233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9</a:t>
            </a:r>
          </a:p>
        </p:txBody>
      </p:sp>
    </p:spTree>
    <p:extLst>
      <p:ext uri="{BB962C8B-B14F-4D97-AF65-F5344CB8AC3E}">
        <p14:creationId xmlns:p14="http://schemas.microsoft.com/office/powerpoint/2010/main" val="29154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1DD128-82DD-919D-01DB-C60358540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79"/>
            <a:ext cx="12192000" cy="6755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A96EEE-CCC9-5D84-8690-AB39001A4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7821"/>
            <a:ext cx="6209731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632CC6-BD3C-46F7-0A75-B69AE973F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31" y="3377821"/>
            <a:ext cx="5982269" cy="3429000"/>
          </a:xfrm>
          <a:prstGeom prst="rect">
            <a:avLst/>
          </a:prstGeom>
        </p:spPr>
      </p:pic>
      <p:sp>
        <p:nvSpPr>
          <p:cNvPr id="2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8F9D6244-82CE-A07C-DB66-FE0D1B5A9175}"/>
              </a:ext>
            </a:extLst>
          </p:cNvPr>
          <p:cNvSpPr/>
          <p:nvPr/>
        </p:nvSpPr>
        <p:spPr>
          <a:xfrm>
            <a:off x="0" y="3377821"/>
            <a:ext cx="6209730" cy="34289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DD86F2-628B-B477-FF4E-FDEF10577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33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897F67-9C8B-4DBA-2785-7F105F2E4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895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18BCF0-E44D-9491-1FF7-6738B2B96AA3}"/>
              </a:ext>
            </a:extLst>
          </p:cNvPr>
          <p:cNvSpPr txBox="1"/>
          <p:nvPr/>
        </p:nvSpPr>
        <p:spPr>
          <a:xfrm>
            <a:off x="5005884" y="5895832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6EEAD1-DA03-E1A4-32F6-400AF9C8318F}"/>
              </a:ext>
            </a:extLst>
          </p:cNvPr>
          <p:cNvSpPr txBox="1"/>
          <p:nvPr/>
        </p:nvSpPr>
        <p:spPr>
          <a:xfrm>
            <a:off x="8459762" y="5895832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75F55C-E37D-5FCA-34FE-974E17FFE04E}"/>
              </a:ext>
            </a:extLst>
          </p:cNvPr>
          <p:cNvSpPr txBox="1"/>
          <p:nvPr/>
        </p:nvSpPr>
        <p:spPr>
          <a:xfrm>
            <a:off x="1100139" y="5895832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</a:p>
        </p:txBody>
      </p:sp>
    </p:spTree>
    <p:extLst>
      <p:ext uri="{BB962C8B-B14F-4D97-AF65-F5344CB8AC3E}">
        <p14:creationId xmlns:p14="http://schemas.microsoft.com/office/powerpoint/2010/main" val="20399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897F67-9C8B-4DBA-2785-7F105F2E4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895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6EEAD1-DA03-E1A4-32F6-400AF9C8318F}"/>
              </a:ext>
            </a:extLst>
          </p:cNvPr>
          <p:cNvSpPr txBox="1"/>
          <p:nvPr/>
        </p:nvSpPr>
        <p:spPr>
          <a:xfrm>
            <a:off x="8459762" y="5895832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75F55C-E37D-5FCA-34FE-974E17FFE04E}"/>
              </a:ext>
            </a:extLst>
          </p:cNvPr>
          <p:cNvSpPr txBox="1"/>
          <p:nvPr/>
        </p:nvSpPr>
        <p:spPr>
          <a:xfrm>
            <a:off x="1100139" y="5895832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ECDDBCA-76A4-DD12-C26A-5F169288AF78}"/>
              </a:ext>
            </a:extLst>
          </p:cNvPr>
          <p:cNvSpPr/>
          <p:nvPr/>
        </p:nvSpPr>
        <p:spPr>
          <a:xfrm>
            <a:off x="4909354" y="5934670"/>
            <a:ext cx="2028826" cy="9233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</a:t>
            </a:r>
          </a:p>
        </p:txBody>
      </p:sp>
    </p:spTree>
    <p:extLst>
      <p:ext uri="{BB962C8B-B14F-4D97-AF65-F5344CB8AC3E}">
        <p14:creationId xmlns:p14="http://schemas.microsoft.com/office/powerpoint/2010/main" val="36643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1DD128-82DD-919D-01DB-C60358540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79"/>
            <a:ext cx="12192000" cy="6755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A96EEE-CCC9-5D84-8690-AB39001A4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7821"/>
            <a:ext cx="6209731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632CC6-BD3C-46F7-0A75-B69AE973F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31" y="3377821"/>
            <a:ext cx="5982269" cy="3429000"/>
          </a:xfrm>
          <a:prstGeom prst="rect">
            <a:avLst/>
          </a:prstGeom>
        </p:spPr>
      </p:pic>
      <p:sp>
        <p:nvSpPr>
          <p:cNvPr id="2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8F9D6244-82CE-A07C-DB66-FE0D1B5A9175}"/>
              </a:ext>
            </a:extLst>
          </p:cNvPr>
          <p:cNvSpPr/>
          <p:nvPr/>
        </p:nvSpPr>
        <p:spPr>
          <a:xfrm>
            <a:off x="6209731" y="3377821"/>
            <a:ext cx="6096000" cy="34289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68CEF-2D04-6368-43C6-609E26D4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1999" cy="5895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0FB66-456C-9FC9-899C-5C523836B912}"/>
              </a:ext>
            </a:extLst>
          </p:cNvPr>
          <p:cNvSpPr txBox="1"/>
          <p:nvPr/>
        </p:nvSpPr>
        <p:spPr>
          <a:xfrm>
            <a:off x="5005884" y="5895832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636285-2C57-D372-ECB5-42265C0626DE}"/>
              </a:ext>
            </a:extLst>
          </p:cNvPr>
          <p:cNvSpPr txBox="1"/>
          <p:nvPr/>
        </p:nvSpPr>
        <p:spPr>
          <a:xfrm>
            <a:off x="8459762" y="5895832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E4A935-8454-2F48-41C4-D80F520942DB}"/>
              </a:ext>
            </a:extLst>
          </p:cNvPr>
          <p:cNvSpPr txBox="1"/>
          <p:nvPr/>
        </p:nvSpPr>
        <p:spPr>
          <a:xfrm>
            <a:off x="1100139" y="5895832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</p:spTree>
    <p:extLst>
      <p:ext uri="{BB962C8B-B14F-4D97-AF65-F5344CB8AC3E}">
        <p14:creationId xmlns:p14="http://schemas.microsoft.com/office/powerpoint/2010/main" val="6060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64</Words>
  <Application>Microsoft Office PowerPoint</Application>
  <PresentationFormat>Custom</PresentationFormat>
  <Paragraphs>22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31</cp:revision>
  <dcterms:created xsi:type="dcterms:W3CDTF">2025-09-17T02:16:50Z</dcterms:created>
  <dcterms:modified xsi:type="dcterms:W3CDTF">2026-04-24T02:58:13Z</dcterms:modified>
</cp:coreProperties>
</file>