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</p:sldMasterIdLst>
  <p:notesMasterIdLst>
    <p:notesMasterId r:id="rId22"/>
  </p:notesMasterIdLst>
  <p:sldIdLst>
    <p:sldId id="396" r:id="rId3"/>
    <p:sldId id="431" r:id="rId4"/>
    <p:sldId id="427" r:id="rId5"/>
    <p:sldId id="286" r:id="rId6"/>
    <p:sldId id="439" r:id="rId7"/>
    <p:sldId id="258" r:id="rId8"/>
    <p:sldId id="1817239724" r:id="rId9"/>
    <p:sldId id="1817239722" r:id="rId10"/>
    <p:sldId id="1817239723" r:id="rId11"/>
    <p:sldId id="1817239725" r:id="rId12"/>
    <p:sldId id="1817239717" r:id="rId13"/>
    <p:sldId id="1817239697" r:id="rId14"/>
    <p:sldId id="1817239718" r:id="rId15"/>
    <p:sldId id="1817239698" r:id="rId16"/>
    <p:sldId id="1817239721" r:id="rId17"/>
    <p:sldId id="1817239719" r:id="rId18"/>
    <p:sldId id="1817239720" r:id="rId19"/>
    <p:sldId id="1817239713" r:id="rId20"/>
    <p:sldId id="43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45" autoAdjust="0"/>
    <p:restoredTop sz="94660"/>
  </p:normalViewPr>
  <p:slideViewPr>
    <p:cSldViewPr snapToGrid="0">
      <p:cViewPr varScale="1">
        <p:scale>
          <a:sx n="91" d="100"/>
          <a:sy n="91" d="100"/>
        </p:scale>
        <p:origin x="71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75D69-ACF0-41AA-BFDA-EACBD03B59D1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2DEFA6-A2D1-447B-B21F-B2B054322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219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24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C872B7-3D7B-48A6-B03E-073DFD660032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907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5B31A-D7B2-3471-2C06-8E2EB7DFC1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AC0305-644E-53AA-28C8-79FACF97C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72EEE-B737-49B4-E4AB-86EDF54BE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778D-E616-4D97-9F83-4E2F5B72C0C8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F2D08-F4BB-A1E6-76C7-A8705B7E7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F0E17-3C8C-444D-3615-B8B940361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A6CA-562C-4DEA-8A81-E4BEAEC65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10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313AB-DC92-2F14-EA52-DC6EDBD6D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DDADF1-B888-748B-E584-84954A235F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F5AE3-DBB0-87DC-68BC-097CC1CA7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778D-E616-4D97-9F83-4E2F5B72C0C8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21972-F57B-C433-E533-E3B2BA08D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C9AD2-9B8E-EC52-9FDC-5CBC448D0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A6CA-562C-4DEA-8A81-E4BEAEC65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57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53E239-5EB9-BF5E-914E-5A25925798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981D8B-1A39-EAEC-154A-65BF49CCB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7BC72-FBD2-38F2-439C-BB30512B7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778D-E616-4D97-9F83-4E2F5B72C0C8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65A00-8B1C-E261-87B9-B54840BC6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36430-3D3E-0C59-1A0F-2E920A3A9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A6CA-562C-4DEA-8A81-E4BEAEC65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71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67AD6-72A6-5FB4-37BB-ECBC29AA4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35C716-43F3-283C-D8EB-763EBEBBC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E173E-0E82-F1C7-1D46-BF453CCF6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16/3/2026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964B5-64FC-9093-43BC-B38F02E8A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D5406-FF6A-29F9-B6F2-EFBC75D1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43616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8CB02-DAEA-09D5-A9CC-5BDED02C1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EE143-97EB-0F76-FF68-CA1E8CEE6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33BC4-8B3B-5C2E-2AFC-3F4E02B4B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16/3/2026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E2EBF-D518-8AFA-D6DD-87EC7CA3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A6E48-0A9A-BC37-3E97-8BF2399F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7610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E43BC-267A-D096-D75B-C82B7EBA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59287-709D-5E09-2FC3-823A5F1EE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37F5D-552F-E900-500E-82E9195B4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16/3/2026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EEEF4-470E-972D-6118-A8C794F2F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D8BA6-4B3F-6819-C701-72BE77C9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0714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F7039-44CC-C3C4-03FB-D19E2B08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A02EB-E917-54DC-7326-208DD82E77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AC2AD-E518-B28A-AB73-2CFBA9622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A0C5D-F977-0113-747B-85669CB6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16/3/2026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D1094-18D0-0D7F-0F42-F7475E2C6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58144-E05D-B63D-41FB-60B922A92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36783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8D663-25D6-F097-E1C8-775773B61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7A5F9-3851-5F6C-BEAE-12D283B0F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9F21C-CC7D-2CD1-50FF-C4669371E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F816C-ACA6-A119-8265-62EA199341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E3105D-D564-C0D5-8B92-0960DD05B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640460-A342-0990-079D-288F9BE481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16/3/2026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C9C85-FA7C-D276-8982-84DD5F2BD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7434A3-74EA-347D-0567-4710C9347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73465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E8A2-A1CB-01EF-4BE2-B0A36294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431FBF-8FD7-2848-CC8B-D3810EE80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16/3/2026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DA324-ADBE-A8EE-6E89-3F3B1034D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BD4DF-3322-72D1-1265-07D3DFFAC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923356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56E094-A109-67A7-3A4B-45C55B801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16/3/2026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E828E5-36B4-3B40-7E32-D0111C3E0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3256D-7B24-7FEB-961B-B43AB0462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84047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8CC31-FFC6-41B1-ED1E-07E460A2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86762-A6D4-3116-8545-6704EB00F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BD538-94BE-AC36-0E10-9C3773AA8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3391B-5B8D-CD55-0B14-C30E16A4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16/3/2026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E7333-87BA-9C5C-F8B8-0D459C201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E728B-9F9C-DD43-104E-193D11AD3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59363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F9B94-FF06-ECE5-273E-7CDB8B643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4AD19-5142-288D-67BE-C69C5C101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4DC8E-F98C-7594-4727-20C86E545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778D-E616-4D97-9F83-4E2F5B72C0C8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AD351-098D-55B6-C8F6-AA33B6582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125E6-333A-AB90-97DB-B0BB82743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A6CA-562C-4DEA-8A81-E4BEAEC65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1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9293E-90EB-6DCD-E807-1E3ADB024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BA47B8-C65B-DF6A-33AD-637D2730C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FA7C0-FB40-FD38-74B9-14E2569B4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C334E-13B2-9E0F-1AF6-4CBABD22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16/3/2026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0FE90-33E9-B627-126C-8E8DD7394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AAE35-34C9-0988-91CA-54188B5FA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21554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A65E-75E7-9576-277F-64DD9937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5EA85-1CAD-E1CC-3FD6-F6081359A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41D6F-1FDF-5E26-97A0-1E8D7C8F4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16/3/2026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4307B-61B5-C5CE-56A9-5C91AFAA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E087D-C3C3-7408-2FDF-FE4194FA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861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8C94ED-3FBF-A974-1CFD-809B67CC09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9844E-32C9-17C2-CF41-38829DBD9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2415B-561F-06E2-1486-7FDA3BC48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16/3/2026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8A1C1-8D41-3730-0E5A-002105730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D35AD-7BD8-880E-1538-5B2A5FE3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48984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E4E93-CF75-FBB6-E911-B4E737886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1D75-7806-96EE-2544-A9F5885C2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BBB71-CD90-BAD6-41AD-32E38EE47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778D-E616-4D97-9F83-4E2F5B72C0C8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D2944-B85B-775F-6C00-6AC080883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387C1-D30B-574E-EA73-0D045367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A6CA-562C-4DEA-8A81-E4BEAEC65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15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36E86-1863-474E-74BE-1C3A642B0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B31B3-F0DF-E38C-614A-7394259D82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721B8F-844B-A4F9-B2BC-D861C3540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99D12-A771-4675-E301-627A39FB9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778D-E616-4D97-9F83-4E2F5B72C0C8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54050D-B8B0-FAD1-180E-5EAC9DB2A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7E5CE-2F30-9991-A1C3-6CDFD594D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A6CA-562C-4DEA-8A81-E4BEAEC65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2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5CBFE-6563-D1C8-FB74-1BB78A389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0356E-6809-1A3A-5A51-91640C7C3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8B1EC7-7137-B224-FAA5-E10FB58B2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2EAE28-9959-5EEA-3452-B310A3F27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9F1A5C-73B8-1B32-B4E5-5CC974A603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DD3E0B-E03D-A968-48E9-FAE3BB910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778D-E616-4D97-9F83-4E2F5B72C0C8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7EDAFC-9465-3BCE-4C43-F455BDFF6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6E6623-BAAD-C8CA-5DB4-1C1E4063E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A6CA-562C-4DEA-8A81-E4BEAEC65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23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C30D6-72FF-94DD-176F-C316D4997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EC7770-1F6F-B459-E232-16D2F96EF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778D-E616-4D97-9F83-4E2F5B72C0C8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FA5195-4FF2-A3D1-9E1D-ADBBA4DB2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2B539-54E5-B26D-2390-39E38C022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A6CA-562C-4DEA-8A81-E4BEAEC65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23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278E62-7E93-507D-1536-E43464573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778D-E616-4D97-9F83-4E2F5B72C0C8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BB0C64-AE89-AEB7-7006-7DD16C917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7BD6E-B771-69B0-4C40-6EEEC7246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A6CA-562C-4DEA-8A81-E4BEAEC65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34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3B920-2CAB-9494-64F3-DC9F399B2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5D39F-99FD-C9F2-5E26-58EE6B32F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86158-B0D1-69F2-74AF-F1963C635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0A658-4372-58C4-5CC9-421E56E6C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778D-E616-4D97-9F83-4E2F5B72C0C8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74EBBD-7662-92B5-F060-7B9BE0497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729717-471A-C86B-1971-B0A557E9F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A6CA-562C-4DEA-8A81-E4BEAEC65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32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454B3-0B30-24D0-7AFC-AD82B6C8F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A4A358-E0F9-2560-9BD0-1E460A74A2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D086C0-B18D-8A7A-B116-7DFCEE1B01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DEADA9-2875-8451-AE8C-B20457CF6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778D-E616-4D97-9F83-4E2F5B72C0C8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555F70-E528-1738-E180-A710AF25E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E3CA88-76C5-826B-A4D7-D51C23CF9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A6CA-562C-4DEA-8A81-E4BEAEC65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81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3BA873-FE3F-3D18-A68A-0BCB263D5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FEF5D-B04C-8D1B-EAE6-7BB8E5EC4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16189-5147-CB4E-C637-0A049CBC54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56778D-E616-4D97-9F83-4E2F5B72C0C8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C1299-AE7E-5B8E-A815-AD4E3D59E2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A8396-1458-BC49-C189-85314A6DDF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F6A6CA-562C-4DEA-8A81-E4BEAEC65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79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running on a road&#10;&#10;Description automatically generated">
            <a:extLst>
              <a:ext uri="{FF2B5EF4-FFF2-40B4-BE49-F238E27FC236}">
                <a16:creationId xmlns:a16="http://schemas.microsoft.com/office/drawing/2014/main" id="{C3A22E03-85E1-80CB-01AF-362546156B1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8" y="0"/>
            <a:ext cx="12245186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68406AC-8E03-E646-7924-79E39D50A17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58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microsoft.com/office/2007/relationships/media" Target="../media/media2.mp3"/><Relationship Id="rId21" Type="http://schemas.openxmlformats.org/officeDocument/2006/relationships/image" Target="../media/image19.png"/><Relationship Id="rId7" Type="http://schemas.openxmlformats.org/officeDocument/2006/relationships/image" Target="../media/image7.gif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24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image" Target="../media/image10.png"/><Relationship Id="rId19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3.gif"/><Relationship Id="rId22" Type="http://schemas.microsoft.com/office/2007/relationships/hdphoto" Target="../media/hdphoto3.wdp"/><Relationship Id="rId27" Type="http://schemas.openxmlformats.org/officeDocument/2006/relationships/image" Target="../media/image24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18" Type="http://schemas.openxmlformats.org/officeDocument/2006/relationships/image" Target="../media/image26.png"/><Relationship Id="rId26" Type="http://schemas.openxmlformats.org/officeDocument/2006/relationships/slide" Target="slide11.xml"/><Relationship Id="rId3" Type="http://schemas.openxmlformats.org/officeDocument/2006/relationships/audio" Target="../media/audio2.wav"/><Relationship Id="rId21" Type="http://schemas.openxmlformats.org/officeDocument/2006/relationships/image" Target="../media/image20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slide" Target="slide5.xml"/><Relationship Id="rId25" Type="http://schemas.openxmlformats.org/officeDocument/2006/relationships/image" Target="../media/image27.gif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gif"/><Relationship Id="rId24" Type="http://schemas.microsoft.com/office/2007/relationships/hdphoto" Target="../media/hdphoto3.wdp"/><Relationship Id="rId5" Type="http://schemas.openxmlformats.org/officeDocument/2006/relationships/image" Target="../media/image7.gif"/><Relationship Id="rId15" Type="http://schemas.openxmlformats.org/officeDocument/2006/relationships/slide" Target="slide6.xml"/><Relationship Id="rId23" Type="http://schemas.openxmlformats.org/officeDocument/2006/relationships/image" Target="../media/image19.png"/><Relationship Id="rId10" Type="http://schemas.openxmlformats.org/officeDocument/2006/relationships/image" Target="../media/image12.png"/><Relationship Id="rId19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Relationship Id="rId22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12" Type="http://schemas.openxmlformats.org/officeDocument/2006/relationships/image" Target="../media/image32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31.png"/><Relationship Id="rId5" Type="http://schemas.openxmlformats.org/officeDocument/2006/relationships/audio" Target="../media/audio4.wav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12" Type="http://schemas.openxmlformats.org/officeDocument/2006/relationships/image" Target="../media/image32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31.png"/><Relationship Id="rId5" Type="http://schemas.openxmlformats.org/officeDocument/2006/relationships/audio" Target="../media/audio4.wav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386"/>
            <a:ext cx="12263718" cy="71067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5083" y="468407"/>
            <a:ext cx="10040471" cy="4698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spcBef>
                <a:spcPts val="1349"/>
              </a:spcBef>
              <a:defRPr/>
            </a:pP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914446">
              <a:spcBef>
                <a:spcPts val="1349"/>
              </a:spcBef>
              <a:defRPr/>
            </a:pP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914446">
              <a:tabLst>
                <a:tab pos="341330" algn="l"/>
              </a:tabLst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914446">
              <a:tabLst>
                <a:tab pos="341330" algn="l"/>
              </a:tabLst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  <a:p>
            <a:pPr algn="ctr" defTabSz="914446">
              <a:spcBef>
                <a:spcPts val="1349"/>
              </a:spcBef>
              <a:tabLst>
                <a:tab pos="341330" algn="l"/>
              </a:tabLs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5A2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914446">
              <a:spcBef>
                <a:spcPts val="1349"/>
              </a:spcBef>
              <a:tabLst>
                <a:tab pos="341330" algn="l"/>
              </a:tabLst>
              <a:defRPr/>
            </a:pPr>
            <a:endParaRPr lang="en-US" altLang="en-US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defTabSz="914446">
              <a:defRPr/>
            </a:pPr>
            <a:r>
              <a:rPr lang="en-US" altLang="en-US" sz="3600" b="1" i="1" dirty="0" err="1">
                <a:solidFill>
                  <a:prstClr val="black"/>
                </a:solidFill>
                <a:latin typeface="Times New Roman" pitchFamily="18" charset="0"/>
              </a:rPr>
              <a:t>Giáo</a:t>
            </a:r>
            <a:r>
              <a:rPr lang="en-US" altLang="en-US" sz="3600" b="1" i="1" dirty="0">
                <a:solidFill>
                  <a:prstClr val="black"/>
                </a:solidFill>
                <a:latin typeface="Times New Roman" pitchFamily="18" charset="0"/>
              </a:rPr>
              <a:t> viên: </a:t>
            </a:r>
            <a:r>
              <a:rPr lang="en-US" altLang="en-US" sz="3600" b="1" i="1" dirty="0" err="1">
                <a:solidFill>
                  <a:prstClr val="black"/>
                </a:solidFill>
                <a:latin typeface="Times New Roman" pitchFamily="18" charset="0"/>
              </a:rPr>
              <a:t>Nguyễn</a:t>
            </a:r>
            <a:r>
              <a:rPr lang="en-US" altLang="en-US" sz="3600" b="1" i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prstClr val="black"/>
                </a:solidFill>
                <a:latin typeface="Times New Roman" pitchFamily="18" charset="0"/>
              </a:rPr>
              <a:t>Thị</a:t>
            </a:r>
            <a:r>
              <a:rPr lang="en-US" altLang="en-US" sz="3600" b="1" i="1" dirty="0">
                <a:solidFill>
                  <a:prstClr val="black"/>
                </a:solidFill>
                <a:latin typeface="Times New Roman" pitchFamily="18" charset="0"/>
              </a:rPr>
              <a:t> Thu  </a:t>
            </a:r>
            <a:r>
              <a:rPr lang="en-US" altLang="en-US" sz="3600" b="1" i="1" dirty="0" err="1">
                <a:solidFill>
                  <a:prstClr val="black"/>
                </a:solidFill>
                <a:latin typeface="Times New Roman" pitchFamily="18" charset="0"/>
              </a:rPr>
              <a:t>Hiền</a:t>
            </a:r>
            <a:endParaRPr lang="en-US" altLang="en-US" sz="3600" b="1" i="1" dirty="0">
              <a:solidFill>
                <a:prstClr val="black"/>
              </a:solidFill>
              <a:latin typeface="Times New Roman" pitchFamily="18" charset="0"/>
            </a:endParaRPr>
          </a:p>
          <a:p>
            <a:pPr defTabSz="914446">
              <a:defRPr/>
            </a:pPr>
            <a:r>
              <a:rPr lang="en-US" altLang="en-US" sz="3600" b="1" i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prstClr val="black"/>
                </a:solidFill>
                <a:latin typeface="Times New Roman" pitchFamily="18" charset="0"/>
              </a:rPr>
              <a:t>Trường</a:t>
            </a:r>
            <a:r>
              <a:rPr lang="en-US" altLang="en-US" sz="3600" b="1" i="1" dirty="0">
                <a:solidFill>
                  <a:prstClr val="black"/>
                </a:solidFill>
                <a:latin typeface="Times New Roman" pitchFamily="18" charset="0"/>
              </a:rPr>
              <a:t> : Tiểu </a:t>
            </a:r>
            <a:r>
              <a:rPr lang="en-US" altLang="en-US" sz="3600" b="1" i="1" dirty="0" err="1">
                <a:solidFill>
                  <a:prstClr val="black"/>
                </a:solidFill>
                <a:latin typeface="Times New Roman" pitchFamily="18" charset="0"/>
              </a:rPr>
              <a:t>học</a:t>
            </a:r>
            <a:r>
              <a:rPr lang="en-US" altLang="en-US" sz="3600" b="1" i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altLang="en-US" sz="3600" b="1" i="1" dirty="0">
                <a:solidFill>
                  <a:prstClr val="black"/>
                </a:solidFill>
                <a:latin typeface="Times New Roman" pitchFamily="18" charset="0"/>
              </a:rPr>
              <a:t>Kim </a:t>
            </a:r>
            <a:r>
              <a:rPr lang="vi-VN" altLang="en-US" sz="3600" b="1" i="1" dirty="0" err="1">
                <a:solidFill>
                  <a:prstClr val="black"/>
                </a:solidFill>
                <a:latin typeface="Times New Roman" pitchFamily="18" charset="0"/>
              </a:rPr>
              <a:t>Đồng</a:t>
            </a:r>
            <a:endParaRPr lang="en-US" altLang="en-US" sz="3600" b="1" i="1" dirty="0">
              <a:solidFill>
                <a:prstClr val="black"/>
              </a:solidFill>
              <a:latin typeface="Times New Roman" pitchFamily="18" charset="0"/>
            </a:endParaRPr>
          </a:p>
          <a:p>
            <a:pPr defTabSz="914446">
              <a:spcBef>
                <a:spcPts val="1349"/>
              </a:spcBef>
              <a:defRPr/>
            </a:pP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81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95467" y="553394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636DE5-A762-2469-207B-952E8F057497}"/>
              </a:ext>
            </a:extLst>
          </p:cNvPr>
          <p:cNvSpPr txBox="1"/>
          <p:nvPr/>
        </p:nvSpPr>
        <p:spPr>
          <a:xfrm>
            <a:off x="260059" y="1074268"/>
            <a:ext cx="11350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</a:t>
            </a:r>
            <a:r>
              <a:rPr kumimoji="0" lang="vi-VN" sz="3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vi-VN" sz="3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M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gian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defTabSz="609630"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6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vi-V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defTabSz="609630">
              <a:defRPr/>
            </a:pPr>
            <a:r>
              <a:rPr kumimoji="0" lang="vi-VN" sz="3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kumimoji="0" lang="vi-VN" sz="3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vi-VN" sz="3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vi-VN" sz="3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noProof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898AE69-BE3C-3976-3854-29AA589711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3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id="{D3A22FFD-A6D3-CAC5-A3E2-BD071BE881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0" y="3153742"/>
            <a:ext cx="8092440" cy="282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9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39E988-58CE-ED4A-558D-2BDDE1A77F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24" y="562093"/>
            <a:ext cx="3033712" cy="791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770874-9DAE-21BC-270D-7FCA5DADE5B9}"/>
              </a:ext>
            </a:extLst>
          </p:cNvPr>
          <p:cNvSpPr txBox="1"/>
          <p:nvPr/>
        </p:nvSpPr>
        <p:spPr>
          <a:xfrm>
            <a:off x="3946524" y="485417"/>
            <a:ext cx="2385696" cy="86832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a)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Tính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23" name="Picture 22" descr="A blue notepad with a face&#10;&#10;Description automatically generated">
            <a:extLst>
              <a:ext uri="{FF2B5EF4-FFF2-40B4-BE49-F238E27FC236}">
                <a16:creationId xmlns:a16="http://schemas.microsoft.com/office/drawing/2014/main" id="{3C202A1C-2077-0B42-20CA-E670FA3195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1" b="90709" l="10000" r="90000">
                        <a14:foregroundMark x1="40217" y1="90709" x2="40217" y2="90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14">
            <a:off x="10420416" y="272364"/>
            <a:ext cx="1617526" cy="1659118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6958C58-C6BC-9926-5B45-605835A25069}"/>
              </a:ext>
            </a:extLst>
          </p:cNvPr>
          <p:cNvSpPr/>
          <p:nvPr/>
        </p:nvSpPr>
        <p:spPr>
          <a:xfrm>
            <a:off x="2109108" y="1652212"/>
            <a:ext cx="6986456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45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3" name="Picture 22" descr="A blue notepad with a face&#10;&#10;Description automatically generated">
            <a:extLst>
              <a:ext uri="{FF2B5EF4-FFF2-40B4-BE49-F238E27FC236}">
                <a16:creationId xmlns:a16="http://schemas.microsoft.com/office/drawing/2014/main" id="{3C202A1C-2077-0B42-20CA-E670FA3195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0709" l="10000" r="90000">
                        <a14:foregroundMark x1="40217" y1="90709" x2="40217" y2="90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14">
            <a:off x="10420416" y="272364"/>
            <a:ext cx="1617526" cy="16591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91CCBE-2FC0-DC75-770A-6090B0514F29}"/>
              </a:ext>
            </a:extLst>
          </p:cNvPr>
          <p:cNvSpPr txBox="1"/>
          <p:nvPr/>
        </p:nvSpPr>
        <p:spPr>
          <a:xfrm>
            <a:off x="822960" y="1314450"/>
            <a:ext cx="105613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chiếc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chạy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chậm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25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14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14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14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55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C6EF140-C779-5004-B6C7-CF87F8D89233}"/>
              </a:ext>
            </a:extLst>
          </p:cNvPr>
          <p:cNvSpPr/>
          <p:nvPr/>
        </p:nvSpPr>
        <p:spPr>
          <a:xfrm>
            <a:off x="708660" y="5063490"/>
            <a:ext cx="73152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41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974E6-47F5-AA74-0E27-993DE558A864}"/>
              </a:ext>
            </a:extLst>
          </p:cNvPr>
          <p:cNvSpPr txBox="1"/>
          <p:nvPr/>
        </p:nvSpPr>
        <p:spPr>
          <a:xfrm>
            <a:off x="2245422" y="208950"/>
            <a:ext cx="3675318" cy="78319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mẫu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845567-0D51-AAE1-CC06-2E6BD01C31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15" y="158610"/>
            <a:ext cx="1880845" cy="7900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0F96CE4-42D7-6C9F-D7CD-3030B35C1BD9}"/>
              </a:ext>
            </a:extLst>
          </p:cNvPr>
          <p:cNvSpPr/>
          <p:nvPr/>
        </p:nvSpPr>
        <p:spPr>
          <a:xfrm>
            <a:off x="365112" y="1583752"/>
            <a:ext cx="11442077" cy="4959646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BA2974-E421-04CE-D4DE-4EFAF346A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602" y="2182177"/>
            <a:ext cx="1035367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3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0FEB10-7575-902F-9C6A-7D6C357B085E}"/>
              </a:ext>
            </a:extLst>
          </p:cNvPr>
          <p:cNvSpPr/>
          <p:nvPr/>
        </p:nvSpPr>
        <p:spPr>
          <a:xfrm>
            <a:off x="2686049" y="960120"/>
            <a:ext cx="7313627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9FA807-EAB9-881F-6E82-51B58A70F756}"/>
              </a:ext>
            </a:extLst>
          </p:cNvPr>
          <p:cNvSpPr txBox="1"/>
          <p:nvPr/>
        </p:nvSpPr>
        <p:spPr>
          <a:xfrm>
            <a:off x="34404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D371C5-EAE5-6383-F5BB-37C249A2BA8E}"/>
              </a:ext>
            </a:extLst>
          </p:cNvPr>
          <p:cNvSpPr txBox="1"/>
          <p:nvPr/>
        </p:nvSpPr>
        <p:spPr>
          <a:xfrm>
            <a:off x="4194810" y="2251710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C5F537-4AFB-0913-6480-D3FDC8951853}"/>
              </a:ext>
            </a:extLst>
          </p:cNvPr>
          <p:cNvSpPr txBox="1"/>
          <p:nvPr/>
        </p:nvSpPr>
        <p:spPr>
          <a:xfrm>
            <a:off x="3531870" y="3074670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72A440-C9DA-088F-A290-DC03957176DD}"/>
              </a:ext>
            </a:extLst>
          </p:cNvPr>
          <p:cNvCxnSpPr/>
          <p:nvPr/>
        </p:nvCxnSpPr>
        <p:spPr>
          <a:xfrm>
            <a:off x="4834890" y="3063240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8585B0C-1E96-989D-4307-0C7319F5C86C}"/>
              </a:ext>
            </a:extLst>
          </p:cNvPr>
          <p:cNvSpPr txBox="1"/>
          <p:nvPr/>
        </p:nvSpPr>
        <p:spPr>
          <a:xfrm>
            <a:off x="1062990" y="3851910"/>
            <a:ext cx="9658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= 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20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/>
      <p:bldP spid="25" grpId="0"/>
      <p:bldP spid="26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0FEB10-7575-902F-9C6A-7D6C357B085E}"/>
              </a:ext>
            </a:extLst>
          </p:cNvPr>
          <p:cNvSpPr/>
          <p:nvPr/>
        </p:nvSpPr>
        <p:spPr>
          <a:xfrm>
            <a:off x="2686050" y="96012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9FA807-EAB9-881F-6E82-51B58A70F756}"/>
              </a:ext>
            </a:extLst>
          </p:cNvPr>
          <p:cNvSpPr txBox="1"/>
          <p:nvPr/>
        </p:nvSpPr>
        <p:spPr>
          <a:xfrm>
            <a:off x="34404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D371C5-EAE5-6383-F5BB-37C249A2BA8E}"/>
              </a:ext>
            </a:extLst>
          </p:cNvPr>
          <p:cNvSpPr txBox="1"/>
          <p:nvPr/>
        </p:nvSpPr>
        <p:spPr>
          <a:xfrm>
            <a:off x="4194810" y="2251710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C5F537-4AFB-0913-6480-D3FDC8951853}"/>
              </a:ext>
            </a:extLst>
          </p:cNvPr>
          <p:cNvSpPr txBox="1"/>
          <p:nvPr/>
        </p:nvSpPr>
        <p:spPr>
          <a:xfrm>
            <a:off x="3531870" y="3074670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72A440-C9DA-088F-A290-DC03957176DD}"/>
              </a:ext>
            </a:extLst>
          </p:cNvPr>
          <p:cNvCxnSpPr/>
          <p:nvPr/>
        </p:nvCxnSpPr>
        <p:spPr>
          <a:xfrm>
            <a:off x="4732020" y="3063240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8585B0C-1E96-989D-4307-0C7319F5C86C}"/>
              </a:ext>
            </a:extLst>
          </p:cNvPr>
          <p:cNvSpPr txBox="1"/>
          <p:nvPr/>
        </p:nvSpPr>
        <p:spPr>
          <a:xfrm>
            <a:off x="1062990" y="3851910"/>
            <a:ext cx="8324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48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/>
      <p:bldP spid="25" grpId="0"/>
      <p:bldP spid="26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0FEB10-7575-902F-9C6A-7D6C357B085E}"/>
              </a:ext>
            </a:extLst>
          </p:cNvPr>
          <p:cNvSpPr/>
          <p:nvPr/>
        </p:nvSpPr>
        <p:spPr>
          <a:xfrm>
            <a:off x="2686050" y="36576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873353-00E9-F7FA-C105-A1035BCD432C}"/>
              </a:ext>
            </a:extLst>
          </p:cNvPr>
          <p:cNvSpPr txBox="1"/>
          <p:nvPr/>
        </p:nvSpPr>
        <p:spPr>
          <a:xfrm>
            <a:off x="480060" y="1245870"/>
            <a:ext cx="110070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 ô tô đến trường học đưa học sinh đi thăm Lăng Bác lúc 8 giờ. Tổng thời gian ô tô đi từ trường đến Lăng Bác rồi quay về trường là 50 phút. Hỏi học sinh về đến trường lúc mấy giờ, biết thời gian thăm Lăng Bác là 1 giờ 30 phút?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10 giờ 10 phút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   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10 giờ 15 phút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9 giờ 30 phút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   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D. 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giờ 20 phút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04E71E-843D-635B-EAF7-D596194C18E2}"/>
              </a:ext>
            </a:extLst>
          </p:cNvPr>
          <p:cNvSpPr txBox="1"/>
          <p:nvPr/>
        </p:nvSpPr>
        <p:spPr>
          <a:xfrm>
            <a:off x="1645920" y="4812030"/>
            <a:ext cx="8721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 sinh về đến trường vào thời gian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giờ + 50 phút + 1 giờ 30 phút = 10 giờ 20 phút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44DC195-6A51-47DD-7158-0FF8F2E99E3A}"/>
              </a:ext>
            </a:extLst>
          </p:cNvPr>
          <p:cNvSpPr/>
          <p:nvPr/>
        </p:nvSpPr>
        <p:spPr>
          <a:xfrm>
            <a:off x="5783580" y="3669030"/>
            <a:ext cx="73152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03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A32462F-7AE5-3BDF-BD5A-A3295AFD5C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48" y="2567041"/>
            <a:ext cx="10985944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4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2B04BA-242B-C32E-0660-7B77709F3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60A188-0817-8B3A-8CEB-318E4021F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614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8FAF36-5359-B76A-924C-DF53C51C1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2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65" y="4847971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849702" y="4960649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471613" y="5089147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245496" y="5175911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91524" y="1146068"/>
            <a:ext cx="47627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Nông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trại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Vui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vẻ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765769" y="-119155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5FA493-2FEF-3DBB-A591-529E1C534323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905" y="4176216"/>
            <a:ext cx="1676405" cy="2437016"/>
          </a:xfrm>
          <a:prstGeom prst="rect">
            <a:avLst/>
          </a:prstGeom>
        </p:spPr>
      </p:pic>
      <p:pic>
        <p:nvPicPr>
          <p:cNvPr id="3" name="ghi amm 2">
            <a:hlinkClick r:id="" action="ppaction://media"/>
            <a:extLst>
              <a:ext uri="{FF2B5EF4-FFF2-40B4-BE49-F238E27FC236}">
                <a16:creationId xmlns:a16="http://schemas.microsoft.com/office/drawing/2014/main" id="{21F7180F-55F6-4AAD-B338-147D0E84E3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589457" y="61042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5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0349">
        <p:cut/>
      </p:transition>
    </mc:Choice>
    <mc:Fallback xmlns="">
      <p:transition advTm="20349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8281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3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5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51" name="1 Ghé thăm Fb.com/nkpowerskills">
            <a:hlinkClick r:id="rId17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239" y="-248527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sp>
        <p:nvSpPr>
          <p:cNvPr id="2" name="Rectangle: Rounded Corners 1">
            <a:hlinkClick r:id="rId26" action="ppaction://hlinksldjump"/>
            <a:extLst>
              <a:ext uri="{FF2B5EF4-FFF2-40B4-BE49-F238E27FC236}">
                <a16:creationId xmlns:a16="http://schemas.microsoft.com/office/drawing/2014/main" id="{D189E68E-5760-5576-62C2-C5259106EB12}"/>
              </a:ext>
            </a:extLst>
          </p:cNvPr>
          <p:cNvSpPr/>
          <p:nvPr/>
        </p:nvSpPr>
        <p:spPr>
          <a:xfrm>
            <a:off x="314325" y="209550"/>
            <a:ext cx="1371600" cy="419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4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6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468572"/>
            <a:ext cx="10500851" cy="207878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3,25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3,15 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315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3,5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023AB3-955F-2403-F6FF-455691B5B9AA}"/>
              </a:ext>
            </a:extLst>
          </p:cNvPr>
          <p:cNvSpPr/>
          <p:nvPr/>
        </p:nvSpPr>
        <p:spPr>
          <a:xfrm>
            <a:off x="2517443" y="5986818"/>
            <a:ext cx="8050939" cy="402609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A4397E42-5A98-0482-62D1-8A0504770B11}"/>
              </a:ext>
            </a:extLst>
          </p:cNvPr>
          <p:cNvSpPr/>
          <p:nvPr/>
        </p:nvSpPr>
        <p:spPr>
          <a:xfrm flipH="1">
            <a:off x="10126207" y="5338910"/>
            <a:ext cx="482809" cy="1295815"/>
          </a:xfrm>
          <a:custGeom>
            <a:avLst/>
            <a:gdLst/>
            <a:ahLst/>
            <a:cxnLst/>
            <a:rect l="l" t="t" r="r" b="b"/>
            <a:pathLst>
              <a:path w="4056562" h="4114800">
                <a:moveTo>
                  <a:pt x="0" y="0"/>
                </a:moveTo>
                <a:lnTo>
                  <a:pt x="4056562" y="0"/>
                </a:lnTo>
                <a:lnTo>
                  <a:pt x="40565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tiếng chuông chờ và báo hết giờ(10ss)">
            <a:hlinkClick r:id="" action="ppaction://media"/>
            <a:extLst>
              <a:ext uri="{FF2B5EF4-FFF2-40B4-BE49-F238E27FC236}">
                <a16:creationId xmlns:a16="http://schemas.microsoft.com/office/drawing/2014/main" id="{BEACF592-5A3B-B761-37A7-9C28238707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17443" y="6379238"/>
            <a:ext cx="244475" cy="244475"/>
          </a:xfrm>
          <a:prstGeom prst="rect">
            <a:avLst/>
          </a:prstGeom>
        </p:spPr>
      </p:pic>
      <p:sp>
        <p:nvSpPr>
          <p:cNvPr id="18" name="06 NK PowerSkills">
            <a:extLst>
              <a:ext uri="{FF2B5EF4-FFF2-40B4-BE49-F238E27FC236}">
                <a16:creationId xmlns:a16="http://schemas.microsoft.com/office/drawing/2014/main" id="{0C2C6981-6F28-4701-9A17-02E06EBCEE8A}"/>
              </a:ext>
            </a:extLst>
          </p:cNvPr>
          <p:cNvSpPr txBox="1"/>
          <p:nvPr/>
        </p:nvSpPr>
        <p:spPr>
          <a:xfrm>
            <a:off x="1099410" y="977892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09630">
              <a:defRPr/>
            </a:pP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tr</a:t>
            </a:r>
            <a:r>
              <a: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…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6332 0.00694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67" y="3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100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00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468574"/>
            <a:ext cx="10500851" cy="216712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EC63AEB-8D33-9F66-8DD6-D1AF10F7EE70}"/>
              </a:ext>
            </a:extLst>
          </p:cNvPr>
          <p:cNvSpPr/>
          <p:nvPr/>
        </p:nvSpPr>
        <p:spPr>
          <a:xfrm>
            <a:off x="2517443" y="5986818"/>
            <a:ext cx="8050939" cy="402609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893D054B-915E-AF87-9969-C416152DD2C2}"/>
              </a:ext>
            </a:extLst>
          </p:cNvPr>
          <p:cNvSpPr/>
          <p:nvPr/>
        </p:nvSpPr>
        <p:spPr>
          <a:xfrm flipH="1">
            <a:off x="10126207" y="5338910"/>
            <a:ext cx="482809" cy="1295815"/>
          </a:xfrm>
          <a:custGeom>
            <a:avLst/>
            <a:gdLst/>
            <a:ahLst/>
            <a:cxnLst/>
            <a:rect l="l" t="t" r="r" b="b"/>
            <a:pathLst>
              <a:path w="4056562" h="4114800">
                <a:moveTo>
                  <a:pt x="0" y="0"/>
                </a:moveTo>
                <a:lnTo>
                  <a:pt x="4056562" y="0"/>
                </a:lnTo>
                <a:lnTo>
                  <a:pt x="40565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tiếng chuông chờ và báo hết giờ(10ss)">
            <a:hlinkClick r:id="" action="ppaction://media"/>
            <a:extLst>
              <a:ext uri="{FF2B5EF4-FFF2-40B4-BE49-F238E27FC236}">
                <a16:creationId xmlns:a16="http://schemas.microsoft.com/office/drawing/2014/main" id="{ABFF5191-8846-80E5-8A88-E078EEA74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17443" y="6379238"/>
            <a:ext cx="244475" cy="244475"/>
          </a:xfrm>
          <a:prstGeom prst="rect">
            <a:avLst/>
          </a:prstGeom>
        </p:spPr>
      </p:pic>
      <p:sp>
        <p:nvSpPr>
          <p:cNvPr id="17" name="06 NK PowerSkills">
            <a:extLst>
              <a:ext uri="{FF2B5EF4-FFF2-40B4-BE49-F238E27FC236}">
                <a16:creationId xmlns:a16="http://schemas.microsoft.com/office/drawing/2014/main" id="{F193ABEB-EB39-3FBD-8A97-4692703836EA}"/>
              </a:ext>
            </a:extLst>
          </p:cNvPr>
          <p:cNvSpPr txBox="1"/>
          <p:nvPr/>
        </p:nvSpPr>
        <p:spPr>
          <a:xfrm>
            <a:off x="1711141" y="920092"/>
            <a:ext cx="9570199" cy="134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S = 3,14 x r x r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18" name="Rectangle: Rounded Corners 2">
            <a:extLst>
              <a:ext uri="{FF2B5EF4-FFF2-40B4-BE49-F238E27FC236}">
                <a16:creationId xmlns:a16="http://schemas.microsoft.com/office/drawing/2014/main" id="{DB455970-8E47-4C02-8A47-884B1B6166BD}"/>
              </a:ext>
            </a:extLst>
          </p:cNvPr>
          <p:cNvSpPr/>
          <p:nvPr/>
        </p:nvSpPr>
        <p:spPr>
          <a:xfrm>
            <a:off x="1123181" y="468573"/>
            <a:ext cx="10500851" cy="216712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06 NK PowerSkills">
            <a:extLst>
              <a:ext uri="{FF2B5EF4-FFF2-40B4-BE49-F238E27FC236}">
                <a16:creationId xmlns:a16="http://schemas.microsoft.com/office/drawing/2014/main" id="{8EB97C9B-1F53-4AD5-830F-110576642024}"/>
              </a:ext>
            </a:extLst>
          </p:cNvPr>
          <p:cNvSpPr txBox="1"/>
          <p:nvPr/>
        </p:nvSpPr>
        <p:spPr>
          <a:xfrm>
            <a:off x="1734912" y="920091"/>
            <a:ext cx="9570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09630">
              <a:defRPr/>
            </a:pP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tr</a:t>
            </a: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3,5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…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defTabSz="609630">
              <a:defRPr/>
            </a:pPr>
            <a:endParaRPr lang="vi-VN" sz="3600" b="1" dirty="0">
              <a:solidFill>
                <a:srgbClr val="C0504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6332 0.00694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67" y="3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100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00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164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95467" y="553394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636DE5-A762-2469-207B-952E8F057497}"/>
              </a:ext>
            </a:extLst>
          </p:cNvPr>
          <p:cNvSpPr txBox="1"/>
          <p:nvPr/>
        </p:nvSpPr>
        <p:spPr>
          <a:xfrm>
            <a:off x="-59349" y="1074268"/>
            <a:ext cx="11669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09630">
              <a:defRPr/>
            </a:pPr>
            <a:r>
              <a:rPr lang="en-US" sz="36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36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tr</a:t>
            </a:r>
            <a:r>
              <a:rPr lang="vi-VN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36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09630">
              <a:defRPr/>
            </a:pP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898AE69-BE3C-3976-3854-29AA589711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67A6831B-B35E-4FCF-91B4-A5A3D344C7E9}"/>
              </a:ext>
            </a:extLst>
          </p:cNvPr>
          <p:cNvSpPr txBox="1"/>
          <p:nvPr/>
        </p:nvSpPr>
        <p:spPr>
          <a:xfrm>
            <a:off x="518756" y="2426294"/>
            <a:ext cx="110231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09630">
              <a:defRPr/>
            </a:pPr>
            <a:r>
              <a:rPr lang="en-US" sz="3600" b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tr</a:t>
            </a:r>
            <a:r>
              <a:rPr lang="vi-VN" sz="36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 defTabSz="609630">
              <a:defRPr/>
            </a:pP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30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defTabSz="609630">
              <a:defRPr/>
            </a:pP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D24A6FC8-073D-495D-B370-72F2671E448C}"/>
              </a:ext>
            </a:extLst>
          </p:cNvPr>
          <p:cNvSpPr txBox="1"/>
          <p:nvPr/>
        </p:nvSpPr>
        <p:spPr>
          <a:xfrm>
            <a:off x="450283" y="4332317"/>
            <a:ext cx="1079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09630">
              <a:defRPr/>
            </a:pPr>
            <a:r>
              <a:rPr lang="en-US" sz="36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-&gt; LẬP ĐỀ TOÁN ? </a:t>
            </a:r>
          </a:p>
        </p:txBody>
      </p:sp>
    </p:spTree>
    <p:extLst>
      <p:ext uri="{BB962C8B-B14F-4D97-AF65-F5344CB8AC3E}">
        <p14:creationId xmlns:p14="http://schemas.microsoft.com/office/powerpoint/2010/main" val="394740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12" grpId="1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95467" y="553394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636DE5-A762-2469-207B-952E8F057497}"/>
              </a:ext>
            </a:extLst>
          </p:cNvPr>
          <p:cNvSpPr txBox="1"/>
          <p:nvPr/>
        </p:nvSpPr>
        <p:spPr>
          <a:xfrm>
            <a:off x="260059" y="1074268"/>
            <a:ext cx="11350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09630">
              <a:defRPr/>
            </a:pP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vi-VN" sz="3600" b="1" u="sng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TOÁN</a:t>
            </a:r>
            <a:r>
              <a:rPr lang="vi-VN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</a:t>
            </a:r>
            <a:r>
              <a:rPr kumimoji="0" lang="vi-VN" sz="3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tr</a:t>
            </a:r>
            <a:r>
              <a:rPr kumimoji="0" lang="vi-VN" sz="3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ờng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buổi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898AE69-BE3C-3976-3854-29AA589711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7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550</Words>
  <Application>Microsoft Office PowerPoint</Application>
  <PresentationFormat>Màn hình rộng</PresentationFormat>
  <Paragraphs>61</Paragraphs>
  <Slides>19</Slides>
  <Notes>2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19</vt:i4>
      </vt:variant>
    </vt:vector>
  </HeadingPairs>
  <TitlesOfParts>
    <vt:vector size="29" baseType="lpstr">
      <vt:lpstr>#9Slide05 Pattaya</vt:lpstr>
      <vt:lpstr>Aptos</vt:lpstr>
      <vt:lpstr>Aptos Display</vt:lpstr>
      <vt:lpstr>Arial</vt:lpstr>
      <vt:lpstr>Calibri</vt:lpstr>
      <vt:lpstr>Cambria</vt:lpstr>
      <vt:lpstr>Times New Roman</vt:lpstr>
      <vt:lpstr>UTM Showcard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 Thinh</dc:creator>
  <cp:lastModifiedBy>Administrator</cp:lastModifiedBy>
  <cp:revision>43</cp:revision>
  <dcterms:created xsi:type="dcterms:W3CDTF">2025-12-06T03:31:00Z</dcterms:created>
  <dcterms:modified xsi:type="dcterms:W3CDTF">2026-03-15T23:25:07Z</dcterms:modified>
</cp:coreProperties>
</file>