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07" r:id="rId2"/>
    <p:sldId id="308" r:id="rId3"/>
    <p:sldId id="263" r:id="rId4"/>
    <p:sldId id="257" r:id="rId5"/>
    <p:sldId id="8803" r:id="rId6"/>
    <p:sldId id="320" r:id="rId7"/>
    <p:sldId id="324" r:id="rId8"/>
    <p:sldId id="2699" r:id="rId9"/>
    <p:sldId id="2695" r:id="rId10"/>
    <p:sldId id="2697" r:id="rId11"/>
    <p:sldId id="2696" r:id="rId12"/>
    <p:sldId id="2698" r:id="rId13"/>
    <p:sldId id="27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7" d="100"/>
          <a:sy n="67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gif"/><Relationship Id="rId12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266" y="31623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795D004B-9DCB-2958-1120-7E1E193EE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CED-8DE0-D145-0490-A67C63CF6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36302 0.0150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1440B8F-FA22-7B77-75E1-2FC9A7AB6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71" y="3610099"/>
            <a:ext cx="682133" cy="261257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BAB3480-B7C6-49B7-4C9A-45FBF8D4B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34" y="3400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95C3AB-CBE5-231A-7450-6E201311EB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 (1)">
            <a:hlinkClick r:id="" action="ppaction://media"/>
            <a:extLst>
              <a:ext uri="{FF2B5EF4-FFF2-40B4-BE49-F238E27FC236}">
                <a16:creationId xmlns:a16="http://schemas.microsoft.com/office/drawing/2014/main" id="{EDE8CBC6-4203-5CE0-FB79-4E42D9529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C04DD4-53B8-4430-839C-8639E58F1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203</Words>
  <Application>Microsoft Office PowerPoint</Application>
  <PresentationFormat>Widescreen</PresentationFormat>
  <Paragraphs>30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Gochi Hand</vt:lpstr>
      <vt:lpstr>Nunito</vt:lpstr>
      <vt:lpstr>UTM Alberta Heavy</vt:lpstr>
      <vt:lpstr>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Thi Chuc</cp:lastModifiedBy>
  <cp:revision>65</cp:revision>
  <dcterms:created xsi:type="dcterms:W3CDTF">2022-10-07T23:20:52Z</dcterms:created>
  <dcterms:modified xsi:type="dcterms:W3CDTF">2026-01-06T16:08:06Z</dcterms:modified>
</cp:coreProperties>
</file>