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9" r:id="rId3"/>
    <p:sldId id="261" r:id="rId4"/>
    <p:sldId id="276" r:id="rId5"/>
    <p:sldId id="277" r:id="rId6"/>
    <p:sldId id="282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552" autoAdjust="0"/>
  </p:normalViewPr>
  <p:slideViewPr>
    <p:cSldViewPr snapToGrid="0">
      <p:cViewPr varScale="1">
        <p:scale>
          <a:sx n="70" d="100"/>
          <a:sy n="70" d="100"/>
        </p:scale>
        <p:origin x="5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14149-3C68-4420-80C0-C18F91A2FC6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150B-983A-4B29-B9CD-2C102A667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8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4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4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4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4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1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8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7" Type="http://schemas.openxmlformats.org/officeDocument/2006/relationships/audio" Target="../media/audio4.wav"/><Relationship Id="rId2" Type="http://schemas.openxmlformats.org/officeDocument/2006/relationships/audio" Target="../media/media2.m4a"/><Relationship Id="rId16" Type="http://schemas.openxmlformats.org/officeDocument/2006/relationships/audio" Target="../media/audio3.wav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5" Type="http://schemas.openxmlformats.org/officeDocument/2006/relationships/audio" Target="../media/audio2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gif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9.wmf"/><Relationship Id="rId5" Type="http://schemas.openxmlformats.org/officeDocument/2006/relationships/audio" Target="../media/audio7.wav"/><Relationship Id="rId10" Type="http://schemas.openxmlformats.org/officeDocument/2006/relationships/slide" Target="slide3.xml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9.wmf"/><Relationship Id="rId5" Type="http://schemas.openxmlformats.org/officeDocument/2006/relationships/audio" Target="../media/audio7.wav"/><Relationship Id="rId10" Type="http://schemas.openxmlformats.org/officeDocument/2006/relationships/slide" Target="slide3.xml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9.wmf"/><Relationship Id="rId5" Type="http://schemas.openxmlformats.org/officeDocument/2006/relationships/audio" Target="../media/audio7.wav"/><Relationship Id="rId10" Type="http://schemas.openxmlformats.org/officeDocument/2006/relationships/slide" Target="slide3.xml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9.wmf"/><Relationship Id="rId5" Type="http://schemas.openxmlformats.org/officeDocument/2006/relationships/audio" Target="../media/audio7.wav"/><Relationship Id="rId10" Type="http://schemas.openxmlformats.org/officeDocument/2006/relationships/slide" Target="slide3.xml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1856" y="4064974"/>
            <a:ext cx="233699" cy="2336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0741" y="1990349"/>
            <a:ext cx="892481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enida" panose="02040603050506020204" pitchFamily="18" charset="0"/>
              </a:rPr>
              <a:t>CUỘC THI</a:t>
            </a:r>
          </a:p>
          <a:p>
            <a:pPr algn="ctr"/>
            <a:r>
              <a:rPr lang="en-US" sz="7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enida" panose="02040603050506020204" pitchFamily="18" charset="0"/>
              </a:rPr>
              <a:t>ĐƯỜNG LÊN ĐỈNH</a:t>
            </a:r>
          </a:p>
          <a:p>
            <a:pPr algn="ctr"/>
            <a:r>
              <a:rPr lang="en-US" sz="7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enida" panose="02040603050506020204" pitchFamily="18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52" y="0"/>
            <a:ext cx="3182119" cy="2390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1336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91"/>
            <a:ext cx="1128218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2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1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7" y="3436088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1815647"/>
            <a:ext cx="196649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7"/>
            <a:ext cx="190156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0" y="595183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52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52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24908" y="792272"/>
            <a:ext cx="7159636" cy="278805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792272"/>
            <a:ext cx="387790" cy="2788056"/>
            <a:chOff x="1322576" y="326614"/>
            <a:chExt cx="387790" cy="2521358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527506" y="326614"/>
              <a:ext cx="182860" cy="2521358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792272"/>
            <a:ext cx="161550" cy="278805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144986" y="3920594"/>
            <a:ext cx="7706548" cy="2654675"/>
            <a:chOff x="620986" y="3549113"/>
            <a:chExt cx="770654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655096" y="4078803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en-US" sz="2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674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24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144986" y="3920594"/>
            <a:ext cx="7597821" cy="2654675"/>
            <a:chOff x="620986" y="3549113"/>
            <a:chExt cx="7597821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Đông</a:t>
                </a: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63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1m= ….cm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144986" y="3920594"/>
            <a:ext cx="7770092" cy="2654675"/>
            <a:chOff x="620986" y="3549113"/>
            <a:chExt cx="7770092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718640" y="3855967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100cm 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789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“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hay Xanh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Xanh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xao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084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21&quot;&gt;&lt;property id=&quot;20148&quot; value=&quot;5&quot;/&gt;&lt;property id=&quot;20300&quot; value=&quot;Slide 17&quot;/&gt;&lt;property id=&quot;20307&quot; value=&quot;275&quot;/&gt;&lt;/object&gt;&lt;object type=&quot;3&quot; unique_id=&quot;10169&quot;&gt;&lt;property id=&quot;20148&quot; value=&quot;5&quot;/&gt;&lt;property id=&quot;20300&quot; value=&quot;Slide 6&quot;/&gt;&lt;property id=&quot;20307&quot; value=&quot;276&quot;/&gt;&lt;/object&gt;&lt;object type=&quot;3&quot; unique_id=&quot;10170&quot;&gt;&lt;property id=&quot;20148&quot; value=&quot;5&quot;/&gt;&lt;property id=&quot;20300&quot; value=&quot;Slide 7&quot;/&gt;&lt;property id=&quot;20307&quot; value=&quot;277&quot;/&gt;&lt;/object&gt;&lt;object type=&quot;3&quot; unique_id=&quot;10171&quot;&gt;&lt;property id=&quot;20148&quot; value=&quot;5&quot;/&gt;&lt;property id=&quot;20300&quot; value=&quot;Slide 11&quot;/&gt;&lt;property id=&quot;20307&quot; value=&quot;278&quot;/&gt;&lt;/object&gt;&lt;object type=&quot;3&quot; unique_id=&quot;10172&quot;&gt;&lt;property id=&quot;20148&quot; value=&quot;5&quot;/&gt;&lt;property id=&quot;20300&quot; value=&quot;Slide 12&quot;/&gt;&lt;property id=&quot;20307&quot; value=&quot;279&quot;/&gt;&lt;/object&gt;&lt;object type=&quot;3&quot; unique_id=&quot;10283&quot;&gt;&lt;property id=&quot;20148&quot; value=&quot;5&quot;/&gt;&lt;property id=&quot;20300&quot; value=&quot;Slide 15&quot;/&gt;&lt;property id=&quot;20307&quot; value=&quot;280&quot;/&gt;&lt;/object&gt;&lt;object type=&quot;3&quot; unique_id=&quot;10284&quot;&gt;&lt;property id=&quot;20148&quot; value=&quot;5&quot;/&gt;&lt;property id=&quot;20300&quot; value=&quot;Slide 16&quot;/&gt;&lt;property id=&quot;20307&quot; value=&quot;281&quot;/&gt;&lt;/object&gt;&lt;/object&gt;&lt;object type=&quot;8&quot; unique_id=&quot;1004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495</Words>
  <Application>Microsoft Office PowerPoint</Application>
  <PresentationFormat>Widescreen</PresentationFormat>
  <Paragraphs>88</Paragraphs>
  <Slides>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.VnBlack</vt:lpstr>
      <vt:lpstr>Arial</vt:lpstr>
      <vt:lpstr>Calibri</vt:lpstr>
      <vt:lpstr>Calibri Light</vt:lpstr>
      <vt:lpstr>Times New Roman</vt:lpstr>
      <vt:lpstr>UTM Avenida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Hien</dc:creator>
  <cp:lastModifiedBy>Do Thi Chuc</cp:lastModifiedBy>
  <cp:revision>491</cp:revision>
  <dcterms:created xsi:type="dcterms:W3CDTF">2017-11-10T23:39:09Z</dcterms:created>
  <dcterms:modified xsi:type="dcterms:W3CDTF">2026-01-06T07:52:30Z</dcterms:modified>
</cp:coreProperties>
</file>