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1" r:id="rId2"/>
  </p:sldMasterIdLst>
  <p:notesMasterIdLst>
    <p:notesMasterId r:id="rId11"/>
  </p:notesMasterIdLst>
  <p:sldIdLst>
    <p:sldId id="256" r:id="rId3"/>
    <p:sldId id="261" r:id="rId4"/>
    <p:sldId id="313" r:id="rId5"/>
    <p:sldId id="312" r:id="rId6"/>
    <p:sldId id="4362" r:id="rId7"/>
    <p:sldId id="3392" r:id="rId8"/>
    <p:sldId id="3391" r:id="rId9"/>
    <p:sldId id="43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9726A-22F9-45C6-8C65-4585828B6B1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E7D81-03A8-4F7D-A5CD-17A11F3D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6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744F8-8E11-448F-AF76-8625C4EB8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126EB0A-E544-45ED-AAD6-AF5D69634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F0F902-8E3B-4CAE-88C2-9BF2D4F9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4BD-A9BF-4AD2-A304-E1B89BCB467A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F86FE4-4314-4106-9D75-4286719E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7FACCF-18B9-4BE3-BB8D-5A5C3C8E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8676-D9F2-4127-88A0-0838969FF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38039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790D5-006F-476A-ADD1-CE353DF1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56AEF7-9AE7-4E57-9461-6D408CCE3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D091B-C56C-415D-BC62-B6503F80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4BD-A9BF-4AD2-A304-E1B89BCB467A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39235-5818-481D-B56A-BD324F44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B97CA4-5C19-488D-BDE1-5B4FBFD3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8676-D9F2-4127-88A0-0838969FF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92397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A5FB7D-C9BA-4BEA-9E67-1ABA42396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EE7400-728D-4E23-9E20-B2876FE99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997F7F-1E41-439B-889B-DC4028E50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4BD-A9BF-4AD2-A304-E1B89BCB467A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7BBF18-C488-4714-9577-E71EADE2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EE6069-54C0-4CDB-91C0-C4AA23FE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8676-D9F2-4127-88A0-0838969FF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3286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39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4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1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50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4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9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A90CC0-3950-4136-BF54-DB36468C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7F8B40-48CD-4E6B-9C0F-64F70713B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95D112-68F0-4042-90E6-5FA5CAD6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4BD-A9BF-4AD2-A304-E1B89BCB467A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A91960-2D6A-4D85-8C65-2FDA1359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305D40-68F5-4CA7-8B9F-A7970D04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8676-D9F2-4127-88A0-0838969FF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27423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92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9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3D27DA-99CF-42DA-8849-6027DFD9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01584C-0BD8-4BD5-8D07-7454C1C2D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C9517-2EAD-4C28-B982-7D1B56A0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4BD-A9BF-4AD2-A304-E1B89BCB467A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6B785F-1D0E-46DE-86F2-04BA6ABE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083EA9-BA07-4DEE-9F04-71FAA015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8676-D9F2-4127-88A0-0838969FF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8539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447E8-C519-4D8E-A450-DC0DDC34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D14E8F-ED02-444F-91FC-132A52BAC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668944-C81B-448E-AE1D-5F14FA40A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3DFF6A-90B6-458D-99D7-5DF01434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4BD-A9BF-4AD2-A304-E1B89BCB467A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C407BC-6E84-407A-9887-E0D122F92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FF1AEB-837B-4E7B-8B9D-704370CE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8676-D9F2-4127-88A0-0838969FF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4330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900D78-EC19-4198-BECE-355D70EE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B80C36-0025-4735-84BF-A1737035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24AC6C-8E3D-4934-9791-EB8B4755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36331B0-6ADE-4338-BFF1-47E3232E5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CE1641-B278-45ED-AF13-0830D0DF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C61325-2EE9-4E1A-A0E6-CDE4498C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4BD-A9BF-4AD2-A304-E1B89BCB467A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0273C7D-7447-49A6-9751-DEA474BB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CE3EBA5-C1C0-4B2F-8940-4090C5B4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8676-D9F2-4127-88A0-0838969FF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130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2E17E8-159D-4076-BED7-B7FFA041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821F84-22AB-4B6E-A1FA-5A9053A0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4BD-A9BF-4AD2-A304-E1B89BCB467A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EDF2EE-0B28-4F21-8729-E9122F93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91270F-7151-46CF-8A2A-1DE0C7BB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8676-D9F2-4127-88A0-0838969FF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57845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9B98C1-21B6-4A63-B6C5-42F058AF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4BD-A9BF-4AD2-A304-E1B89BCB467A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5D9699-7534-4604-B7B3-C2939CC1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8DDDE1-F91F-4EEA-9366-0D69B83A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8676-D9F2-4127-88A0-0838969FF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99201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093DD1-0652-4DA4-BE03-A54F1BE34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E09C8D-534E-4B0E-9F6F-92FBBDFE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CCA37B-6A0B-44DE-8003-7B8C5636A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9B071B-B8AB-49EF-9E3B-68F5D8F3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4BD-A9BF-4AD2-A304-E1B89BCB467A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6F00F8-B8AC-41AC-AF89-F4AC4277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198D55-3672-4875-AA37-90F8F9E7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8676-D9F2-4127-88A0-0838969FF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65390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E3B51-B73E-4D85-8CFC-A2A6CCD2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2D7ADA-7143-4DF6-9252-BC0D030EC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2D8C8E-5D45-4B02-8010-ECF6F077F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C86BC5-87AA-4FD2-A38B-A39ADE0E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4BD-A9BF-4AD2-A304-E1B89BCB467A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3DC1A7-9F93-4194-900F-B6108C38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2D2F29-F431-4F7D-AC14-73CA41FB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8676-D9F2-4127-88A0-0838969FF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5398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4C4C8E-B41D-4FC0-BCD2-0B5B028B1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DC5CFA-0212-4992-9138-E5D9B6505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8E9690-3A45-4CBE-9B10-C74AF58DC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C4BD-A9BF-4AD2-A304-E1B89BCB467A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B48466-2D79-4FC7-831B-2F3F8A38C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5EAF3D-9C9F-452C-8D03-027837670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8676-D9F2-4127-88A0-0838969FF6F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7C5C424-413F-12D9-3304-55EACF4265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945" y="0"/>
            <a:ext cx="1729311" cy="17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6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D034F82-3BFF-A322-B852-5BF4830579C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945" y="0"/>
            <a:ext cx="1729311" cy="17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79" r="-447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264504" y="1741030"/>
            <a:ext cx="4542739" cy="2743200"/>
          </a:xfrm>
          <a:custGeom>
            <a:avLst/>
            <a:gdLst/>
            <a:ahLst/>
            <a:cxnLst/>
            <a:rect l="l" t="t" r="r" b="b"/>
            <a:pathLst>
              <a:path w="6814109" h="4114800">
                <a:moveTo>
                  <a:pt x="0" y="0"/>
                </a:moveTo>
                <a:lnTo>
                  <a:pt x="6814109" y="0"/>
                </a:lnTo>
                <a:lnTo>
                  <a:pt x="6814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486266" y="2707757"/>
            <a:ext cx="4179687" cy="2021727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0" y="0"/>
                </a:moveTo>
                <a:lnTo>
                  <a:pt x="6269530" y="0"/>
                </a:lnTo>
                <a:lnTo>
                  <a:pt x="6269530" y="3032590"/>
                </a:lnTo>
                <a:lnTo>
                  <a:pt x="0" y="30325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94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9039764" y="1098501"/>
            <a:ext cx="3752067" cy="3464443"/>
          </a:xfrm>
          <a:custGeom>
            <a:avLst/>
            <a:gdLst/>
            <a:ahLst/>
            <a:cxnLst/>
            <a:rect l="l" t="t" r="r" b="b"/>
            <a:pathLst>
              <a:path w="5628101" h="5196665">
                <a:moveTo>
                  <a:pt x="5628101" y="0"/>
                </a:moveTo>
                <a:lnTo>
                  <a:pt x="0" y="0"/>
                </a:lnTo>
                <a:lnTo>
                  <a:pt x="0" y="5196665"/>
                </a:lnTo>
                <a:lnTo>
                  <a:pt x="5628101" y="5196665"/>
                </a:lnTo>
                <a:lnTo>
                  <a:pt x="562810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9039763" y="2707757"/>
            <a:ext cx="4179687" cy="2021727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6269530" y="0"/>
                </a:moveTo>
                <a:lnTo>
                  <a:pt x="0" y="0"/>
                </a:lnTo>
                <a:lnTo>
                  <a:pt x="0" y="3032590"/>
                </a:lnTo>
                <a:lnTo>
                  <a:pt x="6269530" y="3032590"/>
                </a:lnTo>
                <a:lnTo>
                  <a:pt x="6269530" y="0"/>
                </a:lnTo>
                <a:close/>
              </a:path>
            </a:pathLst>
          </a:custGeom>
          <a:blipFill>
            <a:blip r:embed="rId4"/>
            <a:stretch>
              <a:fillRect l="-5294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7832250" y="1741030"/>
            <a:ext cx="4841641" cy="5379601"/>
          </a:xfrm>
          <a:custGeom>
            <a:avLst/>
            <a:gdLst/>
            <a:ahLst/>
            <a:cxnLst/>
            <a:rect l="l" t="t" r="r" b="b"/>
            <a:pathLst>
              <a:path w="7262462" h="8069402">
                <a:moveTo>
                  <a:pt x="0" y="0"/>
                </a:moveTo>
                <a:lnTo>
                  <a:pt x="7262462" y="0"/>
                </a:lnTo>
                <a:lnTo>
                  <a:pt x="7262462" y="8069402"/>
                </a:lnTo>
                <a:lnTo>
                  <a:pt x="0" y="806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202895" y="4321850"/>
            <a:ext cx="1075341" cy="1196750"/>
          </a:xfrm>
          <a:custGeom>
            <a:avLst/>
            <a:gdLst/>
            <a:ahLst/>
            <a:cxnLst/>
            <a:rect l="l" t="t" r="r" b="b"/>
            <a:pathLst>
              <a:path w="1613011" h="1795125">
                <a:moveTo>
                  <a:pt x="0" y="0"/>
                </a:moveTo>
                <a:lnTo>
                  <a:pt x="1613011" y="0"/>
                </a:lnTo>
                <a:lnTo>
                  <a:pt x="1613011" y="1795125"/>
                </a:lnTo>
                <a:lnTo>
                  <a:pt x="0" y="17951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258870" y="4545103"/>
            <a:ext cx="2531471" cy="2453580"/>
          </a:xfrm>
          <a:custGeom>
            <a:avLst/>
            <a:gdLst/>
            <a:ahLst/>
            <a:cxnLst/>
            <a:rect l="l" t="t" r="r" b="b"/>
            <a:pathLst>
              <a:path w="3797207" h="3680370">
                <a:moveTo>
                  <a:pt x="0" y="0"/>
                </a:moveTo>
                <a:lnTo>
                  <a:pt x="3797207" y="0"/>
                </a:lnTo>
                <a:lnTo>
                  <a:pt x="3797207" y="3680370"/>
                </a:lnTo>
                <a:lnTo>
                  <a:pt x="0" y="36803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1752600" y="-551375"/>
            <a:ext cx="4876800" cy="1381760"/>
          </a:xfrm>
          <a:custGeom>
            <a:avLst/>
            <a:gdLst/>
            <a:ahLst/>
            <a:cxnLst/>
            <a:rect l="l" t="t" r="r" b="b"/>
            <a:pathLst>
              <a:path w="7315200" h="2072640">
                <a:moveTo>
                  <a:pt x="0" y="0"/>
                </a:moveTo>
                <a:lnTo>
                  <a:pt x="7315200" y="0"/>
                </a:lnTo>
                <a:lnTo>
                  <a:pt x="7315200" y="2072640"/>
                </a:lnTo>
                <a:lnTo>
                  <a:pt x="0" y="20726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flipH="1">
            <a:off x="8691207" y="-392879"/>
            <a:ext cx="4876800" cy="1223264"/>
          </a:xfrm>
          <a:custGeom>
            <a:avLst/>
            <a:gdLst/>
            <a:ahLst/>
            <a:cxnLst/>
            <a:rect l="l" t="t" r="r" b="b"/>
            <a:pathLst>
              <a:path w="7315200" h="1834896">
                <a:moveTo>
                  <a:pt x="7315200" y="0"/>
                </a:moveTo>
                <a:lnTo>
                  <a:pt x="0" y="0"/>
                </a:lnTo>
                <a:lnTo>
                  <a:pt x="0" y="1834896"/>
                </a:lnTo>
                <a:lnTo>
                  <a:pt x="7315200" y="1834896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F44887-3A6C-BA27-239E-EA02C1AC31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4242" y="893947"/>
            <a:ext cx="4109060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77D033-0165-6F0F-D039-04F579057B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62940" y="2030065"/>
            <a:ext cx="9236241" cy="267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79" r="-447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264504" y="1741030"/>
            <a:ext cx="4542739" cy="2743200"/>
          </a:xfrm>
          <a:custGeom>
            <a:avLst/>
            <a:gdLst/>
            <a:ahLst/>
            <a:cxnLst/>
            <a:rect l="l" t="t" r="r" b="b"/>
            <a:pathLst>
              <a:path w="6814109" h="4114800">
                <a:moveTo>
                  <a:pt x="0" y="0"/>
                </a:moveTo>
                <a:lnTo>
                  <a:pt x="6814109" y="0"/>
                </a:lnTo>
                <a:lnTo>
                  <a:pt x="6814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486266" y="2707757"/>
            <a:ext cx="4179687" cy="2021727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0" y="0"/>
                </a:moveTo>
                <a:lnTo>
                  <a:pt x="6269530" y="0"/>
                </a:lnTo>
                <a:lnTo>
                  <a:pt x="6269530" y="3032590"/>
                </a:lnTo>
                <a:lnTo>
                  <a:pt x="0" y="30325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94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039764" y="1098501"/>
            <a:ext cx="3752067" cy="3464443"/>
          </a:xfrm>
          <a:custGeom>
            <a:avLst/>
            <a:gdLst/>
            <a:ahLst/>
            <a:cxnLst/>
            <a:rect l="l" t="t" r="r" b="b"/>
            <a:pathLst>
              <a:path w="5628101" h="5196665">
                <a:moveTo>
                  <a:pt x="0" y="0"/>
                </a:moveTo>
                <a:lnTo>
                  <a:pt x="5628101" y="0"/>
                </a:lnTo>
                <a:lnTo>
                  <a:pt x="5628101" y="5196665"/>
                </a:lnTo>
                <a:lnTo>
                  <a:pt x="0" y="5196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9039763" y="2707757"/>
            <a:ext cx="4179687" cy="2021727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6269530" y="0"/>
                </a:moveTo>
                <a:lnTo>
                  <a:pt x="0" y="0"/>
                </a:lnTo>
                <a:lnTo>
                  <a:pt x="0" y="3032590"/>
                </a:lnTo>
                <a:lnTo>
                  <a:pt x="6269530" y="3032590"/>
                </a:lnTo>
                <a:lnTo>
                  <a:pt x="6269530" y="0"/>
                </a:lnTo>
                <a:close/>
              </a:path>
            </a:pathLst>
          </a:custGeom>
          <a:blipFill>
            <a:blip r:embed="rId4"/>
            <a:stretch>
              <a:fillRect l="-5294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132989" y="1035504"/>
            <a:ext cx="7926023" cy="4786992"/>
            <a:chOff x="0" y="0"/>
            <a:chExt cx="3131268" cy="18911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31268" cy="1891157"/>
            </a:xfrm>
            <a:custGeom>
              <a:avLst/>
              <a:gdLst/>
              <a:ahLst/>
              <a:cxnLst/>
              <a:rect l="l" t="t" r="r" b="b"/>
              <a:pathLst>
                <a:path w="3131268" h="1891157">
                  <a:moveTo>
                    <a:pt x="33210" y="0"/>
                  </a:moveTo>
                  <a:lnTo>
                    <a:pt x="3098058" y="0"/>
                  </a:lnTo>
                  <a:cubicBezTo>
                    <a:pt x="3116400" y="0"/>
                    <a:pt x="3131268" y="14869"/>
                    <a:pt x="3131268" y="33210"/>
                  </a:cubicBezTo>
                  <a:lnTo>
                    <a:pt x="3131268" y="1857947"/>
                  </a:lnTo>
                  <a:cubicBezTo>
                    <a:pt x="3131268" y="1876289"/>
                    <a:pt x="3116400" y="1891157"/>
                    <a:pt x="3098058" y="1891157"/>
                  </a:cubicBezTo>
                  <a:lnTo>
                    <a:pt x="33210" y="1891157"/>
                  </a:lnTo>
                  <a:cubicBezTo>
                    <a:pt x="14869" y="1891157"/>
                    <a:pt x="0" y="1876289"/>
                    <a:pt x="0" y="1857947"/>
                  </a:cubicBezTo>
                  <a:lnTo>
                    <a:pt x="0" y="33210"/>
                  </a:lnTo>
                  <a:cubicBezTo>
                    <a:pt x="0" y="14869"/>
                    <a:pt x="14869" y="0"/>
                    <a:pt x="3321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131268" cy="1929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8822570" y="1415429"/>
            <a:ext cx="3645698" cy="5868327"/>
          </a:xfrm>
          <a:custGeom>
            <a:avLst/>
            <a:gdLst/>
            <a:ahLst/>
            <a:cxnLst/>
            <a:rect l="l" t="t" r="r" b="b"/>
            <a:pathLst>
              <a:path w="5468547" h="8802490">
                <a:moveTo>
                  <a:pt x="0" y="0"/>
                </a:moveTo>
                <a:lnTo>
                  <a:pt x="5468547" y="0"/>
                </a:lnTo>
                <a:lnTo>
                  <a:pt x="5468547" y="8802489"/>
                </a:lnTo>
                <a:lnTo>
                  <a:pt x="0" y="88024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85800" y="4895970"/>
            <a:ext cx="1075341" cy="1196750"/>
          </a:xfrm>
          <a:custGeom>
            <a:avLst/>
            <a:gdLst/>
            <a:ahLst/>
            <a:cxnLst/>
            <a:rect l="l" t="t" r="r" b="b"/>
            <a:pathLst>
              <a:path w="1613011" h="1795125">
                <a:moveTo>
                  <a:pt x="0" y="0"/>
                </a:moveTo>
                <a:lnTo>
                  <a:pt x="1613011" y="0"/>
                </a:lnTo>
                <a:lnTo>
                  <a:pt x="1613011" y="1795126"/>
                </a:lnTo>
                <a:lnTo>
                  <a:pt x="0" y="17951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-258870" y="4545103"/>
            <a:ext cx="2531471" cy="2453580"/>
          </a:xfrm>
          <a:custGeom>
            <a:avLst/>
            <a:gdLst/>
            <a:ahLst/>
            <a:cxnLst/>
            <a:rect l="l" t="t" r="r" b="b"/>
            <a:pathLst>
              <a:path w="3797207" h="3680370">
                <a:moveTo>
                  <a:pt x="0" y="0"/>
                </a:moveTo>
                <a:lnTo>
                  <a:pt x="3797207" y="0"/>
                </a:lnTo>
                <a:lnTo>
                  <a:pt x="3797207" y="3680370"/>
                </a:lnTo>
                <a:lnTo>
                  <a:pt x="0" y="36803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-1752600" y="-551375"/>
            <a:ext cx="4876800" cy="1381760"/>
          </a:xfrm>
          <a:custGeom>
            <a:avLst/>
            <a:gdLst/>
            <a:ahLst/>
            <a:cxnLst/>
            <a:rect l="l" t="t" r="r" b="b"/>
            <a:pathLst>
              <a:path w="7315200" h="2072640">
                <a:moveTo>
                  <a:pt x="0" y="0"/>
                </a:moveTo>
                <a:lnTo>
                  <a:pt x="7315200" y="0"/>
                </a:lnTo>
                <a:lnTo>
                  <a:pt x="7315200" y="2072640"/>
                </a:lnTo>
                <a:lnTo>
                  <a:pt x="0" y="20726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 flipH="1">
            <a:off x="8691207" y="-392879"/>
            <a:ext cx="4876800" cy="1223264"/>
          </a:xfrm>
          <a:custGeom>
            <a:avLst/>
            <a:gdLst/>
            <a:ahLst/>
            <a:cxnLst/>
            <a:rect l="l" t="t" r="r" b="b"/>
            <a:pathLst>
              <a:path w="7315200" h="1834896">
                <a:moveTo>
                  <a:pt x="7315200" y="0"/>
                </a:moveTo>
                <a:lnTo>
                  <a:pt x="0" y="0"/>
                </a:lnTo>
                <a:lnTo>
                  <a:pt x="0" y="1834896"/>
                </a:lnTo>
                <a:lnTo>
                  <a:pt x="7315200" y="1834896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 descr="A green and red text&#10;&#10;AI-generated content may be incorrect.">
            <a:extLst>
              <a:ext uri="{FF2B5EF4-FFF2-40B4-BE49-F238E27FC236}">
                <a16:creationId xmlns:a16="http://schemas.microsoft.com/office/drawing/2014/main" id="{3FBF0CF0-8704-E2EE-D445-6F2504F085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10" y="1194840"/>
            <a:ext cx="5578323" cy="434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03DB68-BC26-40E4-B719-439D1864B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052FD1-21EE-4DC1-9CA8-29F1C3C83B20}"/>
              </a:ext>
            </a:extLst>
          </p:cNvPr>
          <p:cNvSpPr/>
          <p:nvPr/>
        </p:nvSpPr>
        <p:spPr>
          <a:xfrm>
            <a:off x="1438718" y="968006"/>
            <a:ext cx="9970017" cy="1485901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Kể về công việc của người thân mang lại thu nhập cho gia đình 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93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33809A7-71ED-48B4-9A6B-72DB2B40E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折角 11">
            <a:extLst>
              <a:ext uri="{FF2B5EF4-FFF2-40B4-BE49-F238E27FC236}">
                <a16:creationId xmlns:a16="http://schemas.microsoft.com/office/drawing/2014/main" id="{857F5B3D-FFA3-4C8D-AA4D-AD04EECDCE11}"/>
              </a:ext>
            </a:extLst>
          </p:cNvPr>
          <p:cNvSpPr/>
          <p:nvPr/>
        </p:nvSpPr>
        <p:spPr>
          <a:xfrm>
            <a:off x="485775" y="323851"/>
            <a:ext cx="11258550" cy="6315074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2AC9DB-1649-4EDD-A666-3E83CA63D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" y="2390775"/>
            <a:ext cx="3613331" cy="2933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08740A-05C1-4730-8B32-10DD15EAE1E7}"/>
              </a:ext>
            </a:extLst>
          </p:cNvPr>
          <p:cNvSpPr txBox="1"/>
          <p:nvPr/>
        </p:nvSpPr>
        <p:spPr>
          <a:xfrm>
            <a:off x="1257301" y="371475"/>
            <a:ext cx="9744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nl-NL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ùng nhắm mắt trong một phút, hình dung ra người thân của mình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id="{D4FFF91A-EBCD-489E-9875-B3BA47B28773}"/>
              </a:ext>
            </a:extLst>
          </p:cNvPr>
          <p:cNvSpPr/>
          <p:nvPr/>
        </p:nvSpPr>
        <p:spPr>
          <a:xfrm flipH="1">
            <a:off x="3717286" y="1663810"/>
            <a:ext cx="6703064" cy="1193690"/>
          </a:xfrm>
          <a:prstGeom prst="wedgeRoundRectCallout">
            <a:avLst>
              <a:gd name="adj1" fmla="val 46963"/>
              <a:gd name="adj2" fmla="val 70025"/>
              <a:gd name="adj3" fmla="val 16667"/>
            </a:avLst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 làm gì mỗi sáng, ra khỏi nhà vào lúc nào, đi đâu?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peech Bubble: Rectangle with Corners Rounded 4">
            <a:extLst>
              <a:ext uri="{FF2B5EF4-FFF2-40B4-BE49-F238E27FC236}">
                <a16:creationId xmlns:a16="http://schemas.microsoft.com/office/drawing/2014/main" id="{47812A20-F54A-438A-8F38-84A51144C9A0}"/>
              </a:ext>
            </a:extLst>
          </p:cNvPr>
          <p:cNvSpPr/>
          <p:nvPr/>
        </p:nvSpPr>
        <p:spPr>
          <a:xfrm flipH="1">
            <a:off x="3850636" y="3206860"/>
            <a:ext cx="6664964" cy="736490"/>
          </a:xfrm>
          <a:prstGeom prst="wedgeRoundRectCallout">
            <a:avLst>
              <a:gd name="adj1" fmla="val 46963"/>
              <a:gd name="adj2" fmla="val 70025"/>
              <a:gd name="adj3" fmla="val 16667"/>
            </a:avLst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 mặc trang phục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peech Bubble: Rectangle with Corners Rounded 4">
            <a:extLst>
              <a:ext uri="{FF2B5EF4-FFF2-40B4-BE49-F238E27FC236}">
                <a16:creationId xmlns:a16="http://schemas.microsoft.com/office/drawing/2014/main" id="{9CEBCBC7-0475-4790-B5F2-072B3F6688E2}"/>
              </a:ext>
            </a:extLst>
          </p:cNvPr>
          <p:cNvSpPr/>
          <p:nvPr/>
        </p:nvSpPr>
        <p:spPr>
          <a:xfrm flipH="1">
            <a:off x="3783961" y="4273660"/>
            <a:ext cx="6760214" cy="736490"/>
          </a:xfrm>
          <a:prstGeom prst="wedgeRoundRectCallout">
            <a:avLst>
              <a:gd name="adj1" fmla="val 46963"/>
              <a:gd name="adj2" fmla="val 70025"/>
              <a:gd name="adj3" fmla="val 16667"/>
            </a:avLst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trở về, họ có mệt mỏi không?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peech Bubble: Rectangle with Corners Rounded 4">
            <a:extLst>
              <a:ext uri="{FF2B5EF4-FFF2-40B4-BE49-F238E27FC236}">
                <a16:creationId xmlns:a16="http://schemas.microsoft.com/office/drawing/2014/main" id="{44720B99-F448-41D5-B8AD-B8C2628B4BFA}"/>
              </a:ext>
            </a:extLst>
          </p:cNvPr>
          <p:cNvSpPr/>
          <p:nvPr/>
        </p:nvSpPr>
        <p:spPr>
          <a:xfrm flipH="1">
            <a:off x="3764911" y="5330935"/>
            <a:ext cx="6760214" cy="907940"/>
          </a:xfrm>
          <a:prstGeom prst="wedgeRoundRectCallout">
            <a:avLst>
              <a:gd name="adj1" fmla="val 46963"/>
              <a:gd name="adj2" fmla="val 70025"/>
              <a:gd name="adj3" fmla="val 16667"/>
            </a:avLst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khi nào họ tỏ ra rất vui và chia sẻ với em về công việc của mình không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60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79" r="-447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264504" y="1741030"/>
            <a:ext cx="4542739" cy="2743200"/>
          </a:xfrm>
          <a:custGeom>
            <a:avLst/>
            <a:gdLst/>
            <a:ahLst/>
            <a:cxnLst/>
            <a:rect l="l" t="t" r="r" b="b"/>
            <a:pathLst>
              <a:path w="6814109" h="4114800">
                <a:moveTo>
                  <a:pt x="0" y="0"/>
                </a:moveTo>
                <a:lnTo>
                  <a:pt x="6814109" y="0"/>
                </a:lnTo>
                <a:lnTo>
                  <a:pt x="6814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486266" y="2707757"/>
            <a:ext cx="4179687" cy="2021727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0" y="0"/>
                </a:moveTo>
                <a:lnTo>
                  <a:pt x="6269530" y="0"/>
                </a:lnTo>
                <a:lnTo>
                  <a:pt x="6269530" y="3032590"/>
                </a:lnTo>
                <a:lnTo>
                  <a:pt x="0" y="30325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94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039764" y="1098501"/>
            <a:ext cx="3752067" cy="3464443"/>
          </a:xfrm>
          <a:custGeom>
            <a:avLst/>
            <a:gdLst/>
            <a:ahLst/>
            <a:cxnLst/>
            <a:rect l="l" t="t" r="r" b="b"/>
            <a:pathLst>
              <a:path w="5628101" h="5196665">
                <a:moveTo>
                  <a:pt x="0" y="0"/>
                </a:moveTo>
                <a:lnTo>
                  <a:pt x="5628101" y="0"/>
                </a:lnTo>
                <a:lnTo>
                  <a:pt x="5628101" y="5196665"/>
                </a:lnTo>
                <a:lnTo>
                  <a:pt x="0" y="5196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9039763" y="2707757"/>
            <a:ext cx="4179687" cy="2021727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6269530" y="0"/>
                </a:moveTo>
                <a:lnTo>
                  <a:pt x="0" y="0"/>
                </a:lnTo>
                <a:lnTo>
                  <a:pt x="0" y="3032590"/>
                </a:lnTo>
                <a:lnTo>
                  <a:pt x="6269530" y="3032590"/>
                </a:lnTo>
                <a:lnTo>
                  <a:pt x="6269530" y="0"/>
                </a:lnTo>
                <a:close/>
              </a:path>
            </a:pathLst>
          </a:custGeom>
          <a:blipFill>
            <a:blip r:embed="rId4"/>
            <a:stretch>
              <a:fillRect l="-5294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910245" y="642098"/>
            <a:ext cx="10477225" cy="5748069"/>
            <a:chOff x="0" y="0"/>
            <a:chExt cx="3131268" cy="18911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31268" cy="1891157"/>
            </a:xfrm>
            <a:custGeom>
              <a:avLst/>
              <a:gdLst/>
              <a:ahLst/>
              <a:cxnLst/>
              <a:rect l="l" t="t" r="r" b="b"/>
              <a:pathLst>
                <a:path w="3131268" h="1891157">
                  <a:moveTo>
                    <a:pt x="33210" y="0"/>
                  </a:moveTo>
                  <a:lnTo>
                    <a:pt x="3098058" y="0"/>
                  </a:lnTo>
                  <a:cubicBezTo>
                    <a:pt x="3116400" y="0"/>
                    <a:pt x="3131268" y="14869"/>
                    <a:pt x="3131268" y="33210"/>
                  </a:cubicBezTo>
                  <a:lnTo>
                    <a:pt x="3131268" y="1857947"/>
                  </a:lnTo>
                  <a:cubicBezTo>
                    <a:pt x="3131268" y="1876289"/>
                    <a:pt x="3116400" y="1891157"/>
                    <a:pt x="3098058" y="1891157"/>
                  </a:cubicBezTo>
                  <a:lnTo>
                    <a:pt x="33210" y="1891157"/>
                  </a:lnTo>
                  <a:cubicBezTo>
                    <a:pt x="14869" y="1891157"/>
                    <a:pt x="0" y="1876289"/>
                    <a:pt x="0" y="1857947"/>
                  </a:cubicBezTo>
                  <a:lnTo>
                    <a:pt x="0" y="33210"/>
                  </a:lnTo>
                  <a:cubicBezTo>
                    <a:pt x="0" y="14869"/>
                    <a:pt x="14869" y="0"/>
                    <a:pt x="3321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131268" cy="1929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0829260" y="5552795"/>
            <a:ext cx="1075341" cy="1196750"/>
          </a:xfrm>
          <a:custGeom>
            <a:avLst/>
            <a:gdLst/>
            <a:ahLst/>
            <a:cxnLst/>
            <a:rect l="l" t="t" r="r" b="b"/>
            <a:pathLst>
              <a:path w="1613011" h="1795125">
                <a:moveTo>
                  <a:pt x="0" y="0"/>
                </a:moveTo>
                <a:lnTo>
                  <a:pt x="1613011" y="0"/>
                </a:lnTo>
                <a:lnTo>
                  <a:pt x="1613011" y="1795125"/>
                </a:lnTo>
                <a:lnTo>
                  <a:pt x="0" y="1795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258870" y="4545103"/>
            <a:ext cx="2531471" cy="2453580"/>
          </a:xfrm>
          <a:custGeom>
            <a:avLst/>
            <a:gdLst/>
            <a:ahLst/>
            <a:cxnLst/>
            <a:rect l="l" t="t" r="r" b="b"/>
            <a:pathLst>
              <a:path w="3797207" h="3680370">
                <a:moveTo>
                  <a:pt x="0" y="0"/>
                </a:moveTo>
                <a:lnTo>
                  <a:pt x="3797207" y="0"/>
                </a:lnTo>
                <a:lnTo>
                  <a:pt x="3797207" y="3680370"/>
                </a:lnTo>
                <a:lnTo>
                  <a:pt x="0" y="36803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1752600" y="-551375"/>
            <a:ext cx="4876800" cy="1381760"/>
          </a:xfrm>
          <a:custGeom>
            <a:avLst/>
            <a:gdLst/>
            <a:ahLst/>
            <a:cxnLst/>
            <a:rect l="l" t="t" r="r" b="b"/>
            <a:pathLst>
              <a:path w="7315200" h="2072640">
                <a:moveTo>
                  <a:pt x="0" y="0"/>
                </a:moveTo>
                <a:lnTo>
                  <a:pt x="7315200" y="0"/>
                </a:lnTo>
                <a:lnTo>
                  <a:pt x="7315200" y="2072640"/>
                </a:lnTo>
                <a:lnTo>
                  <a:pt x="0" y="20726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8691207" y="-392879"/>
            <a:ext cx="4876800" cy="1223264"/>
          </a:xfrm>
          <a:custGeom>
            <a:avLst/>
            <a:gdLst/>
            <a:ahLst/>
            <a:cxnLst/>
            <a:rect l="l" t="t" r="r" b="b"/>
            <a:pathLst>
              <a:path w="7315200" h="1834896">
                <a:moveTo>
                  <a:pt x="7315200" y="0"/>
                </a:moveTo>
                <a:lnTo>
                  <a:pt x="0" y="0"/>
                </a:lnTo>
                <a:lnTo>
                  <a:pt x="0" y="1834896"/>
                </a:lnTo>
                <a:lnTo>
                  <a:pt x="7315200" y="1834896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4238E773-8F6F-DC6C-5BB3-1413DD0912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3052" y="423411"/>
            <a:ext cx="3618240" cy="2342810"/>
          </a:xfrm>
          <a:prstGeom prst="rect">
            <a:avLst/>
          </a:prstGeom>
        </p:spPr>
      </p:pic>
      <p:pic>
        <p:nvPicPr>
          <p:cNvPr id="18" name="Picture 1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EC37F96-AE3C-A01E-B8B7-F7DCDFB4CA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6" y="3065683"/>
            <a:ext cx="3792317" cy="3792317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40AAD7F6-8C34-C820-4E81-911877664592}"/>
              </a:ext>
            </a:extLst>
          </p:cNvPr>
          <p:cNvSpPr txBox="1"/>
          <p:nvPr/>
        </p:nvSpPr>
        <p:spPr>
          <a:xfrm>
            <a:off x="4306628" y="2115288"/>
            <a:ext cx="6708702" cy="2033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Thu nhập gia đình em có được từ những hoạt động nào của người thân? (Đi làm, làm thêm, trồng trọt, chăn nuôi, buôn bán,…).</a:t>
            </a:r>
            <a:endParaRPr lang="en-US" sz="2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A23897DA-0F77-1413-39FE-5E873FF6D13F}"/>
              </a:ext>
            </a:extLst>
          </p:cNvPr>
          <p:cNvSpPr txBox="1"/>
          <p:nvPr/>
        </p:nvSpPr>
        <p:spPr>
          <a:xfrm>
            <a:off x="4338992" y="1348213"/>
            <a:ext cx="5981579" cy="98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 thân của em làm nghề gì?</a:t>
            </a:r>
            <a:endParaRPr lang="en-US" sz="2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081D474F-F97F-C1B0-0ED9-3CB12B26F9ED}"/>
              </a:ext>
            </a:extLst>
          </p:cNvPr>
          <p:cNvSpPr txBox="1"/>
          <p:nvPr/>
        </p:nvSpPr>
        <p:spPr>
          <a:xfrm>
            <a:off x="4400284" y="4484410"/>
            <a:ext cx="6657575" cy="98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 em, công việc của người thân có vất vả không, có khó không?</a:t>
            </a:r>
            <a:endParaRPr lang="en-US" sz="2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715E06A-2667-6E13-098C-A374E2F014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8575" y="737682"/>
            <a:ext cx="2993395" cy="176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33809A7-71ED-48B4-9A6B-72DB2B40E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折角 11">
            <a:extLst>
              <a:ext uri="{FF2B5EF4-FFF2-40B4-BE49-F238E27FC236}">
                <a16:creationId xmlns:a16="http://schemas.microsoft.com/office/drawing/2014/main" id="{857F5B3D-FFA3-4C8D-AA4D-AD04EECDCE11}"/>
              </a:ext>
            </a:extLst>
          </p:cNvPr>
          <p:cNvSpPr/>
          <p:nvPr/>
        </p:nvSpPr>
        <p:spPr>
          <a:xfrm>
            <a:off x="1009650" y="514349"/>
            <a:ext cx="10293350" cy="6124575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5CEDB7-8BB8-4EFC-BCE8-3294C78C5595}"/>
              </a:ext>
            </a:extLst>
          </p:cNvPr>
          <p:cNvSpPr/>
          <p:nvPr/>
        </p:nvSpPr>
        <p:spPr>
          <a:xfrm>
            <a:off x="4048125" y="590550"/>
            <a:ext cx="4667250" cy="752475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Lao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32669-0E35-48C1-A25D-E09F35CA0C0B}"/>
              </a:ext>
            </a:extLst>
          </p:cNvPr>
          <p:cNvSpPr txBox="1"/>
          <p:nvPr/>
        </p:nvSpPr>
        <p:spPr>
          <a:xfrm>
            <a:off x="1477926" y="1600200"/>
            <a:ext cx="9428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Lao động là một hoạt động của con người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 sản phẩm có giá trị sử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ác nguyên tắc giải quyết tranh chấp lao động - FBLAW">
            <a:extLst>
              <a:ext uri="{FF2B5EF4-FFF2-40B4-BE49-F238E27FC236}">
                <a16:creationId xmlns:a16="http://schemas.microsoft.com/office/drawing/2014/main" id="{F4F59833-C476-4080-B6AA-EDA4ADCC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943225"/>
            <a:ext cx="5819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27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33809A7-71ED-48B4-9A6B-72DB2B40E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折角 11">
            <a:extLst>
              <a:ext uri="{FF2B5EF4-FFF2-40B4-BE49-F238E27FC236}">
                <a16:creationId xmlns:a16="http://schemas.microsoft.com/office/drawing/2014/main" id="{857F5B3D-FFA3-4C8D-AA4D-AD04EECDCE11}"/>
              </a:ext>
            </a:extLst>
          </p:cNvPr>
          <p:cNvSpPr/>
          <p:nvPr/>
        </p:nvSpPr>
        <p:spPr>
          <a:xfrm>
            <a:off x="1009650" y="514349"/>
            <a:ext cx="10293350" cy="6124575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5CEDB7-8BB8-4EFC-BCE8-3294C78C5595}"/>
              </a:ext>
            </a:extLst>
          </p:cNvPr>
          <p:cNvSpPr/>
          <p:nvPr/>
        </p:nvSpPr>
        <p:spPr>
          <a:xfrm>
            <a:off x="3721395" y="590550"/>
            <a:ext cx="4993980" cy="752475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Tiền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lương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32669-0E35-48C1-A25D-E09F35CA0C0B}"/>
              </a:ext>
            </a:extLst>
          </p:cNvPr>
          <p:cNvSpPr txBox="1"/>
          <p:nvPr/>
        </p:nvSpPr>
        <p:spPr>
          <a:xfrm>
            <a:off x="1952625" y="1600200"/>
            <a:ext cx="895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Tiền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lương là sự trả công hoặc thu nhập mà được quy đổi bằng tiền.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Khái niệm tiền lương và bản chất kinh tế của tiền lương - Tân Thành Thịnh">
            <a:extLst>
              <a:ext uri="{FF2B5EF4-FFF2-40B4-BE49-F238E27FC236}">
                <a16:creationId xmlns:a16="http://schemas.microsoft.com/office/drawing/2014/main" id="{E1C7D55B-910E-4C4B-B934-2E046575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036570"/>
            <a:ext cx="5670550" cy="34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24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C5439-2CE4-2655-18AD-30C302514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F8928F3-D77D-9D05-D53A-BFB7008308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79" r="-4479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42E8885-F265-F066-3148-2B179380ECD5}"/>
              </a:ext>
            </a:extLst>
          </p:cNvPr>
          <p:cNvSpPr/>
          <p:nvPr/>
        </p:nvSpPr>
        <p:spPr>
          <a:xfrm>
            <a:off x="-1264504" y="1741030"/>
            <a:ext cx="4542739" cy="2743200"/>
          </a:xfrm>
          <a:custGeom>
            <a:avLst/>
            <a:gdLst/>
            <a:ahLst/>
            <a:cxnLst/>
            <a:rect l="l" t="t" r="r" b="b"/>
            <a:pathLst>
              <a:path w="6814109" h="4114800">
                <a:moveTo>
                  <a:pt x="0" y="0"/>
                </a:moveTo>
                <a:lnTo>
                  <a:pt x="6814109" y="0"/>
                </a:lnTo>
                <a:lnTo>
                  <a:pt x="6814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9CEC3F3-2DBC-463E-EE43-5D200EB19EB0}"/>
              </a:ext>
            </a:extLst>
          </p:cNvPr>
          <p:cNvSpPr/>
          <p:nvPr/>
        </p:nvSpPr>
        <p:spPr>
          <a:xfrm>
            <a:off x="-486266" y="2707757"/>
            <a:ext cx="4179687" cy="2021727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0" y="0"/>
                </a:moveTo>
                <a:lnTo>
                  <a:pt x="6269530" y="0"/>
                </a:lnTo>
                <a:lnTo>
                  <a:pt x="6269530" y="3032590"/>
                </a:lnTo>
                <a:lnTo>
                  <a:pt x="0" y="30325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949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D0D60CB-DB2E-6F81-A1C2-42B649FC7F19}"/>
              </a:ext>
            </a:extLst>
          </p:cNvPr>
          <p:cNvSpPr/>
          <p:nvPr/>
        </p:nvSpPr>
        <p:spPr>
          <a:xfrm>
            <a:off x="9039764" y="1098501"/>
            <a:ext cx="3752067" cy="3464443"/>
          </a:xfrm>
          <a:custGeom>
            <a:avLst/>
            <a:gdLst/>
            <a:ahLst/>
            <a:cxnLst/>
            <a:rect l="l" t="t" r="r" b="b"/>
            <a:pathLst>
              <a:path w="5628101" h="5196665">
                <a:moveTo>
                  <a:pt x="0" y="0"/>
                </a:moveTo>
                <a:lnTo>
                  <a:pt x="5628101" y="0"/>
                </a:lnTo>
                <a:lnTo>
                  <a:pt x="5628101" y="5196665"/>
                </a:lnTo>
                <a:lnTo>
                  <a:pt x="0" y="5196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6DC25BD-C8BE-8608-DBA3-205B4980293F}"/>
              </a:ext>
            </a:extLst>
          </p:cNvPr>
          <p:cNvSpPr/>
          <p:nvPr/>
        </p:nvSpPr>
        <p:spPr>
          <a:xfrm flipH="1">
            <a:off x="9039763" y="2707757"/>
            <a:ext cx="4179687" cy="2021727"/>
          </a:xfrm>
          <a:custGeom>
            <a:avLst/>
            <a:gdLst/>
            <a:ahLst/>
            <a:cxnLst/>
            <a:rect l="l" t="t" r="r" b="b"/>
            <a:pathLst>
              <a:path w="6269530" h="3032590">
                <a:moveTo>
                  <a:pt x="6269530" y="0"/>
                </a:moveTo>
                <a:lnTo>
                  <a:pt x="0" y="0"/>
                </a:lnTo>
                <a:lnTo>
                  <a:pt x="0" y="3032590"/>
                </a:lnTo>
                <a:lnTo>
                  <a:pt x="6269530" y="3032590"/>
                </a:lnTo>
                <a:lnTo>
                  <a:pt x="6269530" y="0"/>
                </a:lnTo>
                <a:close/>
              </a:path>
            </a:pathLst>
          </a:custGeom>
          <a:blipFill>
            <a:blip r:embed="rId4"/>
            <a:stretch>
              <a:fillRect l="-52949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D702F48-50F6-6461-C3F7-CF91F73B6264}"/>
              </a:ext>
            </a:extLst>
          </p:cNvPr>
          <p:cNvGrpSpPr/>
          <p:nvPr/>
        </p:nvGrpSpPr>
        <p:grpSpPr>
          <a:xfrm>
            <a:off x="910245" y="642098"/>
            <a:ext cx="10477225" cy="5748069"/>
            <a:chOff x="0" y="0"/>
            <a:chExt cx="3131268" cy="189115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69A47B6-5149-1440-78D5-2B067816B11D}"/>
                </a:ext>
              </a:extLst>
            </p:cNvPr>
            <p:cNvSpPr/>
            <p:nvPr/>
          </p:nvSpPr>
          <p:spPr>
            <a:xfrm>
              <a:off x="0" y="0"/>
              <a:ext cx="3131268" cy="1891157"/>
            </a:xfrm>
            <a:custGeom>
              <a:avLst/>
              <a:gdLst/>
              <a:ahLst/>
              <a:cxnLst/>
              <a:rect l="l" t="t" r="r" b="b"/>
              <a:pathLst>
                <a:path w="3131268" h="1891157">
                  <a:moveTo>
                    <a:pt x="33210" y="0"/>
                  </a:moveTo>
                  <a:lnTo>
                    <a:pt x="3098058" y="0"/>
                  </a:lnTo>
                  <a:cubicBezTo>
                    <a:pt x="3116400" y="0"/>
                    <a:pt x="3131268" y="14869"/>
                    <a:pt x="3131268" y="33210"/>
                  </a:cubicBezTo>
                  <a:lnTo>
                    <a:pt x="3131268" y="1857947"/>
                  </a:lnTo>
                  <a:cubicBezTo>
                    <a:pt x="3131268" y="1876289"/>
                    <a:pt x="3116400" y="1891157"/>
                    <a:pt x="3098058" y="1891157"/>
                  </a:cubicBezTo>
                  <a:lnTo>
                    <a:pt x="33210" y="1891157"/>
                  </a:lnTo>
                  <a:cubicBezTo>
                    <a:pt x="14869" y="1891157"/>
                    <a:pt x="0" y="1876289"/>
                    <a:pt x="0" y="1857947"/>
                  </a:cubicBezTo>
                  <a:lnTo>
                    <a:pt x="0" y="33210"/>
                  </a:lnTo>
                  <a:cubicBezTo>
                    <a:pt x="0" y="14869"/>
                    <a:pt x="14869" y="0"/>
                    <a:pt x="3321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489D070-8353-5E20-EE73-88F459E05B17}"/>
                </a:ext>
              </a:extLst>
            </p:cNvPr>
            <p:cNvSpPr txBox="1"/>
            <p:nvPr/>
          </p:nvSpPr>
          <p:spPr>
            <a:xfrm>
              <a:off x="0" y="-38100"/>
              <a:ext cx="3131268" cy="1929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239CF54A-DC22-F45C-0949-7ED66D59E68B}"/>
              </a:ext>
            </a:extLst>
          </p:cNvPr>
          <p:cNvSpPr/>
          <p:nvPr/>
        </p:nvSpPr>
        <p:spPr>
          <a:xfrm>
            <a:off x="10829260" y="5552795"/>
            <a:ext cx="1075341" cy="1196750"/>
          </a:xfrm>
          <a:custGeom>
            <a:avLst/>
            <a:gdLst/>
            <a:ahLst/>
            <a:cxnLst/>
            <a:rect l="l" t="t" r="r" b="b"/>
            <a:pathLst>
              <a:path w="1613011" h="1795125">
                <a:moveTo>
                  <a:pt x="0" y="0"/>
                </a:moveTo>
                <a:lnTo>
                  <a:pt x="1613011" y="0"/>
                </a:lnTo>
                <a:lnTo>
                  <a:pt x="1613011" y="1795125"/>
                </a:lnTo>
                <a:lnTo>
                  <a:pt x="0" y="1795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A8597B3-16F0-C6F3-2C53-344802BDDC80}"/>
              </a:ext>
            </a:extLst>
          </p:cNvPr>
          <p:cNvSpPr/>
          <p:nvPr/>
        </p:nvSpPr>
        <p:spPr>
          <a:xfrm>
            <a:off x="-258870" y="4545103"/>
            <a:ext cx="2531471" cy="2453580"/>
          </a:xfrm>
          <a:custGeom>
            <a:avLst/>
            <a:gdLst/>
            <a:ahLst/>
            <a:cxnLst/>
            <a:rect l="l" t="t" r="r" b="b"/>
            <a:pathLst>
              <a:path w="3797207" h="3680370">
                <a:moveTo>
                  <a:pt x="0" y="0"/>
                </a:moveTo>
                <a:lnTo>
                  <a:pt x="3797207" y="0"/>
                </a:lnTo>
                <a:lnTo>
                  <a:pt x="3797207" y="3680370"/>
                </a:lnTo>
                <a:lnTo>
                  <a:pt x="0" y="36803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46287908-BF50-7F5F-ED48-4351D60D28AA}"/>
              </a:ext>
            </a:extLst>
          </p:cNvPr>
          <p:cNvSpPr/>
          <p:nvPr/>
        </p:nvSpPr>
        <p:spPr>
          <a:xfrm>
            <a:off x="-1752600" y="-551375"/>
            <a:ext cx="4876800" cy="1381760"/>
          </a:xfrm>
          <a:custGeom>
            <a:avLst/>
            <a:gdLst/>
            <a:ahLst/>
            <a:cxnLst/>
            <a:rect l="l" t="t" r="r" b="b"/>
            <a:pathLst>
              <a:path w="7315200" h="2072640">
                <a:moveTo>
                  <a:pt x="0" y="0"/>
                </a:moveTo>
                <a:lnTo>
                  <a:pt x="7315200" y="0"/>
                </a:lnTo>
                <a:lnTo>
                  <a:pt x="7315200" y="2072640"/>
                </a:lnTo>
                <a:lnTo>
                  <a:pt x="0" y="20726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9F29CD05-E027-FE42-F802-A3132AC53B6D}"/>
              </a:ext>
            </a:extLst>
          </p:cNvPr>
          <p:cNvSpPr/>
          <p:nvPr/>
        </p:nvSpPr>
        <p:spPr>
          <a:xfrm flipH="1">
            <a:off x="8691207" y="-392879"/>
            <a:ext cx="4876800" cy="1223264"/>
          </a:xfrm>
          <a:custGeom>
            <a:avLst/>
            <a:gdLst/>
            <a:ahLst/>
            <a:cxnLst/>
            <a:rect l="l" t="t" r="r" b="b"/>
            <a:pathLst>
              <a:path w="7315200" h="1834896">
                <a:moveTo>
                  <a:pt x="7315200" y="0"/>
                </a:moveTo>
                <a:lnTo>
                  <a:pt x="0" y="0"/>
                </a:lnTo>
                <a:lnTo>
                  <a:pt x="0" y="1834896"/>
                </a:lnTo>
                <a:lnTo>
                  <a:pt x="7315200" y="1834896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0C3F7E69-AE96-1C5A-0EE1-4461F8C8AF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3052" y="423411"/>
            <a:ext cx="3618240" cy="2342810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A3DD7B7-6D27-CCAF-5882-21AB9AEE384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8" y="3015629"/>
            <a:ext cx="3792317" cy="3792317"/>
          </a:xfrm>
          <a:prstGeom prst="rect">
            <a:avLst/>
          </a:prstGeom>
        </p:spPr>
      </p:pic>
      <p:sp>
        <p:nvSpPr>
          <p:cNvPr id="19" name="TextBox 23">
            <a:extLst>
              <a:ext uri="{FF2B5EF4-FFF2-40B4-BE49-F238E27FC236}">
                <a16:creationId xmlns:a16="http://schemas.microsoft.com/office/drawing/2014/main" id="{FFB38D81-490A-3B3E-ED4A-12E06E3C59C3}"/>
              </a:ext>
            </a:extLst>
          </p:cNvPr>
          <p:cNvSpPr txBox="1"/>
          <p:nvPr/>
        </p:nvSpPr>
        <p:spPr>
          <a:xfrm>
            <a:off x="4262421" y="1229712"/>
            <a:ext cx="6263812" cy="1127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Kể về niềm vui của người thân khi mang lại thu nhập tốt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227CE9D-4817-0FA0-CA72-D02168B030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943" y="634466"/>
            <a:ext cx="2993395" cy="17679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F566-214C-9751-7E2A-12EDF1E0A5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71912" y="2814637"/>
            <a:ext cx="5877299" cy="23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197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等线 Light</vt:lpstr>
      <vt:lpstr>Arial</vt:lpstr>
      <vt:lpstr>Calibri</vt:lpstr>
      <vt:lpstr>Cambria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Do Thi Chuc</cp:lastModifiedBy>
  <cp:revision>52</cp:revision>
  <dcterms:created xsi:type="dcterms:W3CDTF">2022-10-04T12:04:18Z</dcterms:created>
  <dcterms:modified xsi:type="dcterms:W3CDTF">2026-01-06T15:59:21Z</dcterms:modified>
</cp:coreProperties>
</file>