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11650" r:id="rId2"/>
    <p:sldId id="11700" r:id="rId3"/>
    <p:sldId id="11704" r:id="rId4"/>
    <p:sldId id="11596" r:id="rId5"/>
    <p:sldId id="117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F350-2DA1-43D3-A823-3E2E6CF4122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9704-376C-446A-996E-7B255716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0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B050"/>
                </a:solidFill>
              </a:rPr>
              <a:t>Hướng dẫn: Bấm vào từng hạt giống để đến câu hỏi, trả lời xong bấm vào cây góc bên trái trên cùng để về rồi bấm vào vào số 1 ở chậu để ươm hạt giống. Hết 3 câu bấm cây góc trái để đến bài học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06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7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09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0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5C0FA-6A49-4684-8B71-D7A9C2C26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26B019-51AA-4297-AB38-6178619FC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F17FAA-0B9C-4224-A052-0005E24A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F0A8E-8C82-484D-8CD5-1A595B23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432315-C7F9-4EF9-A773-BF7A6C3F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2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8141D-1912-4232-9B9B-193C25B6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900371-0FC6-4F0C-B401-9A6B47844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49321E-3F37-4646-9C64-E64DC01B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8E6A3-BD4B-4F08-BAEB-C4FAECAB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A37F07-2D83-4394-900A-A42BC09D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462175-1460-4400-8E89-5622239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5E5E8-844D-4D63-A8C0-4E502A731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643901-3E86-4E5D-A658-308D58F9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9401C2-F27D-4367-9FEC-C5A81C83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397F8C-8EA9-4399-AA51-1EE6B1C2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7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FE604-9CAC-4738-B9D5-3E68A55D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97712C-2192-4A92-8DB6-BA708888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5083B4-B3B2-4DE3-9635-DE05C177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143E8-FCD5-42F5-BED3-BF3B077C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BB3647-E517-4589-930D-C556B955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110D5-A9A6-4564-A09F-56C6A82B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F5EB18-9448-454C-BE71-9FB044F91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31CC2C-C772-4FB6-9F72-88800121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8815B-602B-4B56-98C8-6B59346E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DD50A-A6F7-4CB1-A997-96FBC678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1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4686E-8225-45C5-B156-9F867F6B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A4158-8057-4644-BDEF-FB6C6DEC1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AF498D-64BA-43B2-BB1B-6B5D6D5A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E2D890-3E35-4638-BCF7-99C950A1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3F9E0-EDC1-455C-A7FC-A6FDB6E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F2D6FF-6BBD-45E6-A0AB-2B22B552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2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3FC38-5EE0-41BC-B56E-376DDFB3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46F75-6A92-4EE9-A577-F29E20017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E91629-8B03-4AB6-8DF5-04E6D0070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3911F6-257D-4910-B0F1-376D3D3EE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3AAA48-F43F-4585-88D1-8E8F15F0F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0F338A-10F5-41DD-B47E-C8D38EAC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A442ED-E340-4CAC-9981-FDA897A4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A56A01-BD25-436D-ADD5-392EA5DB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5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B3DE7-FD34-47A8-A6BB-1ADB4F91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634CA4-C82F-4905-A2CC-68F44714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857854-32B2-4A75-A85B-6F42680D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2E7028-0F2D-4371-9622-EFC30162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5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73DAF3-3380-463D-8A66-3BAA578F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81540A-4F39-4747-832F-E6ECEB6E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57B738-47CB-46F1-8FF5-6F64E3D6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1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98E4B-F379-46A6-A8A2-CC5A26D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29259-7609-466D-9224-9093510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23AA8F-4B2F-44E8-8151-A4FF84BBF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1A431-AE15-4C58-91D6-42146D6C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72BD5F-90CF-4658-8418-5DEBBF4C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3B4881-A1A2-499C-90D5-DAC4C4E3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2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4B813-FF61-4E13-8610-8F09914B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9AC2FE9-7837-4554-89B4-0B7086ECB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FF3AC1-F592-4341-A726-10ED31322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10580E-615B-4933-B876-68100F06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F20B4A-17C1-4897-8864-7CF22BA8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7FBDC6-75C6-49A1-95AC-902A0FEB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34B38AC-4F97-3535-B36E-E81FD208343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123136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png"/><Relationship Id="rId18" Type="http://schemas.openxmlformats.org/officeDocument/2006/relationships/slide" Target="slide5.xml"/><Relationship Id="rId26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4.png"/><Relationship Id="rId7" Type="http://schemas.openxmlformats.org/officeDocument/2006/relationships/audio" Target="../media/audio4.wav"/><Relationship Id="rId12" Type="http://schemas.openxmlformats.org/officeDocument/2006/relationships/slide" Target="slide3.xml"/><Relationship Id="rId17" Type="http://schemas.microsoft.com/office/2007/relationships/hdphoto" Target="../media/hdphoto2.wdp"/><Relationship Id="rId25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themeOverride" Target="../theme/themeOverride2.xml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5" Type="http://schemas.openxmlformats.org/officeDocument/2006/relationships/audio" Target="../media/audio2.wav"/><Relationship Id="rId15" Type="http://schemas.openxmlformats.org/officeDocument/2006/relationships/slide" Target="slide4.xml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microsoft.com/office/2007/relationships/hdphoto" Target="../media/hdphoto1.wdp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gif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0.gif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.gif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ḻíḑe">
            <a:extLst>
              <a:ext uri="{FF2B5EF4-FFF2-40B4-BE49-F238E27FC236}">
                <a16:creationId xmlns:a16="http://schemas.microsoft.com/office/drawing/2014/main" id="{C9A94530-834A-4653-B7A7-3B5202B2EE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+mn-ea"/>
              <a:cs typeface="+mn-cs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8DE8EA52-2CE7-43DB-9C46-DA359CA611B3}"/>
              </a:ext>
            </a:extLst>
          </p:cNvPr>
          <p:cNvSpPr/>
          <p:nvPr/>
        </p:nvSpPr>
        <p:spPr>
          <a:xfrm>
            <a:off x="575714" y="2504145"/>
            <a:ext cx="6389955" cy="144574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 cap="flat" cmpd="sng" algn="ctr">
            <a:solidFill>
              <a:srgbClr val="F3F6F0"/>
            </a:solidFill>
            <a:prstDash val="solid"/>
            <a:miter lim="800000"/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97A80-F487-476A-A2D9-E485D00E1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8437" y="2828130"/>
            <a:ext cx="8858256" cy="112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AC1DE-AF9C-475A-B181-8B3CF9ADF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711"/>
            <a:ext cx="6968332" cy="2048434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C2C55ED9-B0BD-4BBB-B53C-1126D479A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8" y="4394200"/>
            <a:ext cx="12281208" cy="2463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DF302C-BD09-487B-B8C0-2A64EBEC2891}"/>
              </a:ext>
            </a:extLst>
          </p:cNvPr>
          <p:cNvGrpSpPr/>
          <p:nvPr/>
        </p:nvGrpSpPr>
        <p:grpSpPr>
          <a:xfrm>
            <a:off x="-1581963" y="4138740"/>
            <a:ext cx="14695717" cy="2974720"/>
            <a:chOff x="-1178284" y="4220649"/>
            <a:chExt cx="14695717" cy="29747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53CFD4-492E-4DD4-AF57-B0A60A00DA98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1229BF3-5833-441D-924D-7975EA44E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3E05D8F-3EA3-4DA1-8330-4D1BACC5C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A3C134-BDBE-47D5-AE59-1DF4790D6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53C8DA9-45C6-4924-874A-91C0C6D0F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54C86EE-9F4C-4057-8D0B-E60953145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9EB1054-5F48-4C3D-ACB7-E2CA6E4E2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C45ADF9-C6D0-4A61-A522-83FF420FA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745822-686C-42CF-A3D5-9E8405E87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E16C40-D125-4F5B-AA27-F5F9D1585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F510E0-4B32-443E-9928-238F81D60308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442249"/>
              <a:chOff x="382287" y="4081809"/>
              <a:chExt cx="11047711" cy="274771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A80423-2FD7-4DF5-B74F-3981A985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65F3177-C404-497D-8D90-E41AC860F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70121" y="501204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0CEFF36-910A-4D9C-BBC3-91FD3E2A8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070FB8E-D9EF-430B-9305-1D643C301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2AF74E-9A0B-47CE-953B-996B1469D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9729F4C-7EF1-4E18-902E-F489E15E5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B14F4A-F69B-4AE6-AC4A-2868DD57F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41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A6E888E-D2F3-4F42-A805-CEDBDA58CB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573" r="4299" b="30610"/>
          <a:stretch/>
        </p:blipFill>
        <p:spPr>
          <a:xfrm>
            <a:off x="0" y="1002570"/>
            <a:ext cx="12192000" cy="5855430"/>
          </a:xfrm>
          <a:prstGeom prst="rect">
            <a:avLst/>
          </a:prstGeom>
        </p:spPr>
      </p:pic>
      <p:pic>
        <p:nvPicPr>
          <p:cNvPr id="11" name="Picture 10" descr="375ba1682899b9444c201750c3b90c1b.png">
            <a:extLst>
              <a:ext uri="{FF2B5EF4-FFF2-40B4-BE49-F238E27FC236}">
                <a16:creationId xmlns:a16="http://schemas.microsoft.com/office/drawing/2014/main" id="{13DC7804-B87C-4D5D-961D-763352ED9B7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818477" y="-667089"/>
            <a:ext cx="13990320" cy="4445040"/>
          </a:xfrm>
          <a:prstGeom prst="rect">
            <a:avLst/>
          </a:prstGeom>
        </p:spPr>
      </p:pic>
      <p:pic>
        <p:nvPicPr>
          <p:cNvPr id="12" name="Picture 24">
            <a:hlinkClick r:id="rId12" action="ppaction://hlinksldjump"/>
            <a:extLst>
              <a:ext uri="{FF2B5EF4-FFF2-40B4-BE49-F238E27FC236}">
                <a16:creationId xmlns:a16="http://schemas.microsoft.com/office/drawing/2014/main" id="{8BE3E08D-4BD1-4B65-BCEE-E982C372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91" y="1046289"/>
            <a:ext cx="1015114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>
            <a:hlinkClick r:id="rId15" action="ppaction://hlinksldjump"/>
            <a:extLst>
              <a:ext uri="{FF2B5EF4-FFF2-40B4-BE49-F238E27FC236}">
                <a16:creationId xmlns:a16="http://schemas.microsoft.com/office/drawing/2014/main" id="{B9F8993F-B1E5-4F90-A678-B05A3EA6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679">
            <a:off x="5060018" y="1414163"/>
            <a:ext cx="1111633" cy="1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hlinkClick r:id="rId18" action="ppaction://hlinksldjump"/>
            <a:extLst>
              <a:ext uri="{FF2B5EF4-FFF2-40B4-BE49-F238E27FC236}">
                <a16:creationId xmlns:a16="http://schemas.microsoft.com/office/drawing/2014/main" id="{ADA9E812-8D25-426D-BE23-C83BE91C0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3146">
            <a:off x="8043058" y="1552999"/>
            <a:ext cx="892965" cy="8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5C50481-2170-472E-9534-F23D9CC77BBF}"/>
              </a:ext>
            </a:extLst>
          </p:cNvPr>
          <p:cNvGrpSpPr/>
          <p:nvPr/>
        </p:nvGrpSpPr>
        <p:grpSpPr>
          <a:xfrm>
            <a:off x="2246409" y="4398738"/>
            <a:ext cx="1564355" cy="1564355"/>
            <a:chOff x="1311551" y="4400701"/>
            <a:chExt cx="1564355" cy="1564355"/>
          </a:xfrm>
        </p:grpSpPr>
        <p:pic>
          <p:nvPicPr>
            <p:cNvPr id="17" name="Picture 34">
              <a:extLst>
                <a:ext uri="{FF2B5EF4-FFF2-40B4-BE49-F238E27FC236}">
                  <a16:creationId xmlns:a16="http://schemas.microsoft.com/office/drawing/2014/main" id="{72CB3A71-36FE-4356-8492-353153117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551" y="4400701"/>
              <a:ext cx="1564355" cy="156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3380EB-C7FE-4D78-998C-075C84FF0AD2}"/>
                </a:ext>
              </a:extLst>
            </p:cNvPr>
            <p:cNvSpPr/>
            <p:nvPr/>
          </p:nvSpPr>
          <p:spPr>
            <a:xfrm>
              <a:off x="1700733" y="5088752"/>
              <a:ext cx="744071" cy="717177"/>
            </a:xfrm>
            <a:prstGeom prst="ellipse">
              <a:avLst/>
            </a:prstGeom>
            <a:solidFill>
              <a:srgbClr val="F9A5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VNCintra" pitchFamily="2" charset="0"/>
                  <a:ea typeface="+mn-ea"/>
                  <a:cs typeface="#9Slide03 SVNCintra" pitchFamily="2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E92EE8-A3DA-497A-9326-7CE90D52F457}"/>
              </a:ext>
            </a:extLst>
          </p:cNvPr>
          <p:cNvGrpSpPr/>
          <p:nvPr/>
        </p:nvGrpSpPr>
        <p:grpSpPr>
          <a:xfrm>
            <a:off x="4998145" y="4378982"/>
            <a:ext cx="1584111" cy="1584111"/>
            <a:chOff x="4063287" y="4380945"/>
            <a:chExt cx="1584111" cy="1584111"/>
          </a:xfrm>
        </p:grpSpPr>
        <p:pic>
          <p:nvPicPr>
            <p:cNvPr id="20" name="Picture 32">
              <a:extLst>
                <a:ext uri="{FF2B5EF4-FFF2-40B4-BE49-F238E27FC236}">
                  <a16:creationId xmlns:a16="http://schemas.microsoft.com/office/drawing/2014/main" id="{F2E70FD6-93ED-43CF-B6E5-2E9728B56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287" y="4380945"/>
              <a:ext cx="1584111" cy="158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EC3C1C-60CD-4AA1-936D-AA26AD0404D8}"/>
                </a:ext>
              </a:extLst>
            </p:cNvPr>
            <p:cNvSpPr/>
            <p:nvPr/>
          </p:nvSpPr>
          <p:spPr>
            <a:xfrm>
              <a:off x="4483306" y="5088752"/>
              <a:ext cx="744071" cy="717177"/>
            </a:xfrm>
            <a:prstGeom prst="ellipse">
              <a:avLst/>
            </a:prstGeom>
            <a:solidFill>
              <a:srgbClr val="F9A5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VNCintra" pitchFamily="2" charset="0"/>
                  <a:ea typeface="+mn-ea"/>
                  <a:cs typeface="#9Slide03 SVNCintra" pitchFamily="2" charset="0"/>
                </a:rPr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45DF0B-DA21-41A7-85F6-3E60AEA13C49}"/>
              </a:ext>
            </a:extLst>
          </p:cNvPr>
          <p:cNvGrpSpPr/>
          <p:nvPr/>
        </p:nvGrpSpPr>
        <p:grpSpPr>
          <a:xfrm>
            <a:off x="7834522" y="4378982"/>
            <a:ext cx="1584111" cy="1584111"/>
            <a:chOff x="6899664" y="4380945"/>
            <a:chExt cx="1584111" cy="1584111"/>
          </a:xfrm>
        </p:grpSpPr>
        <p:pic>
          <p:nvPicPr>
            <p:cNvPr id="23" name="Picture 32">
              <a:extLst>
                <a:ext uri="{FF2B5EF4-FFF2-40B4-BE49-F238E27FC236}">
                  <a16:creationId xmlns:a16="http://schemas.microsoft.com/office/drawing/2014/main" id="{25478EC0-152A-48BD-970A-64FE0525C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prstClr val="black"/>
                <a:srgbClr val="A4CA8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664" y="4380945"/>
              <a:ext cx="1584111" cy="158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70628A-E80A-481C-B691-CA8540D736C4}"/>
                </a:ext>
              </a:extLst>
            </p:cNvPr>
            <p:cNvSpPr/>
            <p:nvPr/>
          </p:nvSpPr>
          <p:spPr>
            <a:xfrm>
              <a:off x="7365792" y="5038905"/>
              <a:ext cx="744071" cy="717177"/>
            </a:xfrm>
            <a:prstGeom prst="ellipse">
              <a:avLst/>
            </a:prstGeom>
            <a:solidFill>
              <a:srgbClr val="F9A5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VNCintra" pitchFamily="2" charset="0"/>
                  <a:ea typeface="+mn-ea"/>
                  <a:cs typeface="#9Slide03 SVNCintra" pitchFamily="2" charset="0"/>
                </a:rPr>
                <a:t>3</a:t>
              </a:r>
            </a:p>
          </p:txBody>
        </p:sp>
      </p:grpSp>
      <p:pic>
        <p:nvPicPr>
          <p:cNvPr id="28" name="Picture 12" descr="Sprout  free icon">
            <a:extLst>
              <a:ext uri="{FF2B5EF4-FFF2-40B4-BE49-F238E27FC236}">
                <a16:creationId xmlns:a16="http://schemas.microsoft.com/office/drawing/2014/main" id="{1F97BC3A-FFDE-4D4A-8211-C1D5D529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89" y="3249806"/>
            <a:ext cx="1564355" cy="15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Sprout  free icon">
            <a:extLst>
              <a:ext uri="{FF2B5EF4-FFF2-40B4-BE49-F238E27FC236}">
                <a16:creationId xmlns:a16="http://schemas.microsoft.com/office/drawing/2014/main" id="{442B9120-810F-40D8-ABBB-4BD44DB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97" y="3213380"/>
            <a:ext cx="1584111" cy="15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Sprout  free icon">
            <a:extLst>
              <a:ext uri="{FF2B5EF4-FFF2-40B4-BE49-F238E27FC236}">
                <a16:creationId xmlns:a16="http://schemas.microsoft.com/office/drawing/2014/main" id="{1B81A669-8225-49E0-9C8E-B382CC1E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8" y="3230756"/>
            <a:ext cx="1564355" cy="15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eed  premium icon">
            <a:hlinkClick r:id="" action="ppaction://noaction"/>
            <a:extLst>
              <a:ext uri="{FF2B5EF4-FFF2-40B4-BE49-F238E27FC236}">
                <a16:creationId xmlns:a16="http://schemas.microsoft.com/office/drawing/2014/main" id="{15701A50-8D61-412F-8134-F87744BD8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816" y="5746796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3A659FC-E5BA-4507-9879-E02582B43375}"/>
              </a:ext>
            </a:extLst>
          </p:cNvPr>
          <p:cNvSpPr/>
          <p:nvPr/>
        </p:nvSpPr>
        <p:spPr>
          <a:xfrm>
            <a:off x="4123609" y="165934"/>
            <a:ext cx="4284951" cy="614662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863982-52E0-4A2D-88BA-559809AB6399}"/>
              </a:ext>
            </a:extLst>
          </p:cNvPr>
          <p:cNvSpPr/>
          <p:nvPr/>
        </p:nvSpPr>
        <p:spPr>
          <a:xfrm>
            <a:off x="1947204" y="275212"/>
            <a:ext cx="8854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77A9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Hạt giống hạnh phúc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F5898B-2CF4-43DD-8AD4-0A85077B516E}"/>
              </a:ext>
            </a:extLst>
          </p:cNvPr>
          <p:cNvSpPr/>
          <p:nvPr/>
        </p:nvSpPr>
        <p:spPr>
          <a:xfrm>
            <a:off x="180754" y="2916422"/>
            <a:ext cx="11782473" cy="2247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ươm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44 L -0.00234 0.5145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01106 0.4472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2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2097 0.450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22;p35">
            <a:extLst>
              <a:ext uri="{FF2B5EF4-FFF2-40B4-BE49-F238E27FC236}">
                <a16:creationId xmlns:a16="http://schemas.microsoft.com/office/drawing/2014/main" id="{8ADD830C-70D8-453E-97AE-9982FD390396}"/>
              </a:ext>
            </a:extLst>
          </p:cNvPr>
          <p:cNvSpPr txBox="1">
            <a:spLocks/>
          </p:cNvSpPr>
          <p:nvPr/>
        </p:nvSpPr>
        <p:spPr>
          <a:xfrm>
            <a:off x="1100213" y="757186"/>
            <a:ext cx="6221879" cy="13694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395"/>
              </a:buClr>
              <a:buSzPts val="3500"/>
              <a:buFont typeface="Fredoka One"/>
              <a:buNone/>
              <a:tabLst/>
              <a:defRPr/>
            </a:pP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27580-4FDE-4CAE-9E12-47C651CA7C7D}"/>
              </a:ext>
            </a:extLst>
          </p:cNvPr>
          <p:cNvGrpSpPr/>
          <p:nvPr/>
        </p:nvGrpSpPr>
        <p:grpSpPr>
          <a:xfrm>
            <a:off x="-529497" y="4417830"/>
            <a:ext cx="12869489" cy="2744970"/>
            <a:chOff x="-434247" y="4491430"/>
            <a:chExt cx="12869489" cy="2744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B425C3-7053-4D64-8C0F-095162C4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260E1-8E79-4085-BBEB-4E0178A3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7E77-8F4C-471B-8780-DCD13F860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FF609A-AF74-4CC9-910B-7D0934777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4EE832-5126-4DC1-B032-1DE80BEAC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247" y="4804919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BF8D4-EC84-4C97-AB07-2CB3A606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C42CF-EADA-4BCB-8B72-75B7E4B55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99210"/>
              <a:ext cx="2690819" cy="2431481"/>
            </a:xfrm>
            <a:prstGeom prst="rect">
              <a:avLst/>
            </a:prstGeom>
          </p:spPr>
        </p:pic>
      </p:grpSp>
      <p:sp>
        <p:nvSpPr>
          <p:cNvPr id="33" name="文本框 27">
            <a:extLst>
              <a:ext uri="{FF2B5EF4-FFF2-40B4-BE49-F238E27FC236}">
                <a16:creationId xmlns:a16="http://schemas.microsoft.com/office/drawing/2014/main" id="{41D4E2C6-A0E9-4FBE-B316-99BE87BAD4ED}"/>
              </a:ext>
            </a:extLst>
          </p:cNvPr>
          <p:cNvSpPr txBox="1">
            <a:spLocks/>
          </p:cNvSpPr>
          <p:nvPr/>
        </p:nvSpPr>
        <p:spPr>
          <a:xfrm flipH="1">
            <a:off x="1192696" y="927858"/>
            <a:ext cx="4472608" cy="105654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Em đồng tình hay không đồng tình </a:t>
            </a:r>
          </a:p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với việc làm sau đây? Vì sao?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20925-7558-4209-A5BC-B8B97BA487EA}"/>
              </a:ext>
            </a:extLst>
          </p:cNvPr>
          <p:cNvGrpSpPr/>
          <p:nvPr/>
        </p:nvGrpSpPr>
        <p:grpSpPr>
          <a:xfrm>
            <a:off x="385733" y="1022121"/>
            <a:ext cx="684582" cy="768626"/>
            <a:chOff x="1885950" y="2858339"/>
            <a:chExt cx="684582" cy="768626"/>
          </a:xfrm>
        </p:grpSpPr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AC020F0-3D26-4BDD-BCEB-0EBB87AA288A}"/>
                </a:ext>
              </a:extLst>
            </p:cNvPr>
            <p:cNvSpPr/>
            <p:nvPr/>
          </p:nvSpPr>
          <p:spPr>
            <a:xfrm>
              <a:off x="1885950" y="2887006"/>
              <a:ext cx="657827" cy="638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2D8559A9-25C4-436C-8BE3-84D1337FF8E9}"/>
                </a:ext>
              </a:extLst>
            </p:cNvPr>
            <p:cNvSpPr txBox="1">
              <a:spLocks/>
            </p:cNvSpPr>
            <p:nvPr/>
          </p:nvSpPr>
          <p:spPr>
            <a:xfrm>
              <a:off x="2081630" y="2858339"/>
              <a:ext cx="488902" cy="76862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Autofit/>
            </a:bodyPr>
            <a:lstStyle/>
            <a:p>
              <a:pPr marL="0" marR="0" lvl="0" indent="0" algn="l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Light" panose="020B0300000000000000" pitchFamily="34" charset="-122"/>
                  <a:cs typeface="Arial" panose="020B0604020202020204" pitchFamily="34" charset="0"/>
                </a:rPr>
                <a:t>1</a:t>
              </a:r>
              <a:endPara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Google Shape;522;p35">
            <a:extLst>
              <a:ext uri="{FF2B5EF4-FFF2-40B4-BE49-F238E27FC236}">
                <a16:creationId xmlns:a16="http://schemas.microsoft.com/office/drawing/2014/main" id="{F5C27FFD-9524-46B2-AFF2-85FACE7C2CE0}"/>
              </a:ext>
            </a:extLst>
          </p:cNvPr>
          <p:cNvSpPr txBox="1">
            <a:spLocks/>
          </p:cNvSpPr>
          <p:nvPr/>
        </p:nvSpPr>
        <p:spPr>
          <a:xfrm>
            <a:off x="1083365" y="4185385"/>
            <a:ext cx="10465905" cy="1658824"/>
          </a:xfrm>
          <a:prstGeom prst="roundRect">
            <a:avLst>
              <a:gd name="adj" fmla="val 315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 algn="ctr">
              <a:buClr>
                <a:srgbClr val="768395"/>
              </a:buClr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không đồng tình với việc làm trong tranh 1 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chỉ mải xem phim hoạt hình mà không tự giác, cũng không chủ động đi tìm hiểu những kiến thức mới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edoka One"/>
            </a:endParaRPr>
          </a:p>
        </p:txBody>
      </p:sp>
      <p:pic>
        <p:nvPicPr>
          <p:cNvPr id="17" name="Picture 8" descr="Seed  premium icon">
            <a:hlinkClick r:id="rId8" action="ppaction://hlinksldjump"/>
            <a:extLst>
              <a:ext uri="{FF2B5EF4-FFF2-40B4-BE49-F238E27FC236}">
                <a16:creationId xmlns:a16="http://schemas.microsoft.com/office/drawing/2014/main" id="{568D8498-3DC0-40CE-A0CF-0B54CED7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356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>
            <a:hlinkClick r:id="rId10" action="ppaction://hlinksldjump"/>
            <a:extLst>
              <a:ext uri="{FF2B5EF4-FFF2-40B4-BE49-F238E27FC236}">
                <a16:creationId xmlns:a16="http://schemas.microsoft.com/office/drawing/2014/main" id="{00CF009C-3699-4895-A86E-200DDD41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86" y="5870645"/>
            <a:ext cx="1015114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eed  premium icon">
            <a:hlinkClick r:id="rId8" action="ppaction://hlinksldjump"/>
            <a:extLst>
              <a:ext uri="{FF2B5EF4-FFF2-40B4-BE49-F238E27FC236}">
                <a16:creationId xmlns:a16="http://schemas.microsoft.com/office/drawing/2014/main" id="{A867E181-4B52-493B-8580-C8170C2F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0412" y="82271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DEBF6-050C-4F4A-8BF1-B30F66A066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5991" y="222388"/>
            <a:ext cx="4439941" cy="35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22;p35">
            <a:extLst>
              <a:ext uri="{FF2B5EF4-FFF2-40B4-BE49-F238E27FC236}">
                <a16:creationId xmlns:a16="http://schemas.microsoft.com/office/drawing/2014/main" id="{8ADD830C-70D8-453E-97AE-9982FD390396}"/>
              </a:ext>
            </a:extLst>
          </p:cNvPr>
          <p:cNvSpPr txBox="1">
            <a:spLocks/>
          </p:cNvSpPr>
          <p:nvPr/>
        </p:nvSpPr>
        <p:spPr>
          <a:xfrm>
            <a:off x="2142204" y="87335"/>
            <a:ext cx="9702466" cy="13694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395"/>
              </a:buClr>
              <a:buSzPts val="3500"/>
              <a:buFont typeface="Fredoka One"/>
              <a:buNone/>
              <a:tabLst/>
              <a:defRPr/>
            </a:pP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27580-4FDE-4CAE-9E12-47C651CA7C7D}"/>
              </a:ext>
            </a:extLst>
          </p:cNvPr>
          <p:cNvGrpSpPr/>
          <p:nvPr/>
        </p:nvGrpSpPr>
        <p:grpSpPr>
          <a:xfrm>
            <a:off x="-529497" y="4417830"/>
            <a:ext cx="12869489" cy="2744970"/>
            <a:chOff x="-434247" y="4491430"/>
            <a:chExt cx="12869489" cy="2744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B425C3-7053-4D64-8C0F-095162C4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260E1-8E79-4085-BBEB-4E0178A3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7E77-8F4C-471B-8780-DCD13F860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FF609A-AF74-4CC9-910B-7D0934777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4EE832-5126-4DC1-B032-1DE80BEAC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247" y="4804919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BF8D4-EC84-4C97-AB07-2CB3A606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C42CF-EADA-4BCB-8B72-75B7E4B55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99210"/>
              <a:ext cx="2690819" cy="2431481"/>
            </a:xfrm>
            <a:prstGeom prst="rect">
              <a:avLst/>
            </a:prstGeom>
          </p:spPr>
        </p:pic>
      </p:grpSp>
      <p:sp>
        <p:nvSpPr>
          <p:cNvPr id="33" name="文本框 27">
            <a:extLst>
              <a:ext uri="{FF2B5EF4-FFF2-40B4-BE49-F238E27FC236}">
                <a16:creationId xmlns:a16="http://schemas.microsoft.com/office/drawing/2014/main" id="{41D4E2C6-A0E9-4FBE-B316-99BE87BAD4ED}"/>
              </a:ext>
            </a:extLst>
          </p:cNvPr>
          <p:cNvSpPr txBox="1">
            <a:spLocks/>
          </p:cNvSpPr>
          <p:nvPr/>
        </p:nvSpPr>
        <p:spPr>
          <a:xfrm>
            <a:off x="2307264" y="243810"/>
            <a:ext cx="5092997" cy="105654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Em đồng tình hay không đồng tình với việc làm</a:t>
            </a:r>
          </a:p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 sau đây? Vì sao?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20925-7558-4209-A5BC-B8B97BA487EA}"/>
              </a:ext>
            </a:extLst>
          </p:cNvPr>
          <p:cNvGrpSpPr/>
          <p:nvPr/>
        </p:nvGrpSpPr>
        <p:grpSpPr>
          <a:xfrm>
            <a:off x="1427724" y="352270"/>
            <a:ext cx="684582" cy="768626"/>
            <a:chOff x="1885950" y="2858339"/>
            <a:chExt cx="684582" cy="768626"/>
          </a:xfrm>
        </p:grpSpPr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AC020F0-3D26-4BDD-BCEB-0EBB87AA288A}"/>
                </a:ext>
              </a:extLst>
            </p:cNvPr>
            <p:cNvSpPr/>
            <p:nvPr/>
          </p:nvSpPr>
          <p:spPr>
            <a:xfrm>
              <a:off x="1885950" y="2887006"/>
              <a:ext cx="657827" cy="638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2D8559A9-25C4-436C-8BE3-84D1337FF8E9}"/>
                </a:ext>
              </a:extLst>
            </p:cNvPr>
            <p:cNvSpPr txBox="1">
              <a:spLocks/>
            </p:cNvSpPr>
            <p:nvPr/>
          </p:nvSpPr>
          <p:spPr>
            <a:xfrm>
              <a:off x="2081630" y="2858339"/>
              <a:ext cx="488902" cy="76862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Autofit/>
            </a:bodyPr>
            <a:lstStyle/>
            <a:p>
              <a:pPr marL="0" marR="0" lvl="0" indent="0" algn="l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Light" panose="020B0300000000000000" pitchFamily="34" charset="-122"/>
                  <a:cs typeface="Arial" panose="020B0604020202020204" pitchFamily="34" charset="0"/>
                </a:rPr>
                <a:t>2</a:t>
              </a:r>
              <a:endPara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Google Shape;522;p35">
            <a:extLst>
              <a:ext uri="{FF2B5EF4-FFF2-40B4-BE49-F238E27FC236}">
                <a16:creationId xmlns:a16="http://schemas.microsoft.com/office/drawing/2014/main" id="{F5C27FFD-9524-46B2-AFF2-85FACE7C2CE0}"/>
              </a:ext>
            </a:extLst>
          </p:cNvPr>
          <p:cNvSpPr txBox="1">
            <a:spLocks/>
          </p:cNvSpPr>
          <p:nvPr/>
        </p:nvSpPr>
        <p:spPr>
          <a:xfrm>
            <a:off x="723015" y="4479805"/>
            <a:ext cx="9654362" cy="1913702"/>
          </a:xfrm>
          <a:prstGeom prst="roundRect">
            <a:avLst>
              <a:gd name="adj" fmla="val 315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 algn="ctr">
              <a:buClr>
                <a:srgbClr val="768395"/>
              </a:buClr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không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lang="en-US" sz="36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trong tranh đã không giữ lời hứa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3 giờ chiều chủ nhật sang nhà bạn chơi mà ngồi ở nhà xem ti vi.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edoka One"/>
            </a:endParaRPr>
          </a:p>
        </p:txBody>
      </p:sp>
      <p:pic>
        <p:nvPicPr>
          <p:cNvPr id="41" name="Picture 8" descr="Seed  premium icon">
            <a:hlinkClick r:id="rId7" action="ppaction://hlinksldjump"/>
            <a:extLst>
              <a:ext uri="{FF2B5EF4-FFF2-40B4-BE49-F238E27FC236}">
                <a16:creationId xmlns:a16="http://schemas.microsoft.com/office/drawing/2014/main" id="{32DFCC68-825B-43D1-8140-623BC724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356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>
            <a:hlinkClick r:id="rId9" action="ppaction://hlinksldjump"/>
            <a:extLst>
              <a:ext uri="{FF2B5EF4-FFF2-40B4-BE49-F238E27FC236}">
                <a16:creationId xmlns:a16="http://schemas.microsoft.com/office/drawing/2014/main" id="{F8032998-D79C-4EE6-A48E-8452A893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679">
            <a:off x="10990813" y="5783820"/>
            <a:ext cx="1111633" cy="1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9F1F8-0AE6-4059-82F5-38A30E926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369" y="1513478"/>
            <a:ext cx="7534812" cy="25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22;p35">
            <a:extLst>
              <a:ext uri="{FF2B5EF4-FFF2-40B4-BE49-F238E27FC236}">
                <a16:creationId xmlns:a16="http://schemas.microsoft.com/office/drawing/2014/main" id="{8ADD830C-70D8-453E-97AE-9982FD390396}"/>
              </a:ext>
            </a:extLst>
          </p:cNvPr>
          <p:cNvSpPr txBox="1">
            <a:spLocks/>
          </p:cNvSpPr>
          <p:nvPr/>
        </p:nvSpPr>
        <p:spPr>
          <a:xfrm>
            <a:off x="2333589" y="246823"/>
            <a:ext cx="6852940" cy="13694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395"/>
              </a:buClr>
              <a:buSzPts val="3500"/>
              <a:buFont typeface="Fredoka One"/>
              <a:buNone/>
              <a:tabLst/>
              <a:defRPr/>
            </a:pP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27580-4FDE-4CAE-9E12-47C651CA7C7D}"/>
              </a:ext>
            </a:extLst>
          </p:cNvPr>
          <p:cNvGrpSpPr/>
          <p:nvPr/>
        </p:nvGrpSpPr>
        <p:grpSpPr>
          <a:xfrm>
            <a:off x="-529497" y="4417830"/>
            <a:ext cx="12869489" cy="2744970"/>
            <a:chOff x="-434247" y="4491430"/>
            <a:chExt cx="12869489" cy="2744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B425C3-7053-4D64-8C0F-095162C4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260E1-8E79-4085-BBEB-4E0178A3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7E77-8F4C-471B-8780-DCD13F860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FF609A-AF74-4CC9-910B-7D0934777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4EE832-5126-4DC1-B032-1DE80BEAC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247" y="4804919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BF8D4-EC84-4C97-AB07-2CB3A606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C42CF-EADA-4BCB-8B72-75B7E4B55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99210"/>
              <a:ext cx="2690819" cy="2431481"/>
            </a:xfrm>
            <a:prstGeom prst="rect">
              <a:avLst/>
            </a:prstGeom>
          </p:spPr>
        </p:pic>
      </p:grpSp>
      <p:sp>
        <p:nvSpPr>
          <p:cNvPr id="33" name="文本框 27">
            <a:extLst>
              <a:ext uri="{FF2B5EF4-FFF2-40B4-BE49-F238E27FC236}">
                <a16:creationId xmlns:a16="http://schemas.microsoft.com/office/drawing/2014/main" id="{41D4E2C6-A0E9-4FBE-B316-99BE87BAD4ED}"/>
              </a:ext>
            </a:extLst>
          </p:cNvPr>
          <p:cNvSpPr txBox="1">
            <a:spLocks/>
          </p:cNvSpPr>
          <p:nvPr/>
        </p:nvSpPr>
        <p:spPr>
          <a:xfrm>
            <a:off x="2883042" y="399697"/>
            <a:ext cx="5718698" cy="105654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Em đồng tình hay không đồng tình </a:t>
            </a:r>
          </a:p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với việc làm sau đây? Vì sao?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20925-7558-4209-A5BC-B8B97BA487EA}"/>
              </a:ext>
            </a:extLst>
          </p:cNvPr>
          <p:cNvGrpSpPr/>
          <p:nvPr/>
        </p:nvGrpSpPr>
        <p:grpSpPr>
          <a:xfrm>
            <a:off x="1534049" y="426698"/>
            <a:ext cx="684582" cy="768626"/>
            <a:chOff x="1885950" y="2858339"/>
            <a:chExt cx="684582" cy="768626"/>
          </a:xfrm>
        </p:grpSpPr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AC020F0-3D26-4BDD-BCEB-0EBB87AA288A}"/>
                </a:ext>
              </a:extLst>
            </p:cNvPr>
            <p:cNvSpPr/>
            <p:nvPr/>
          </p:nvSpPr>
          <p:spPr>
            <a:xfrm>
              <a:off x="1885950" y="2887006"/>
              <a:ext cx="657827" cy="638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2D8559A9-25C4-436C-8BE3-84D1337FF8E9}"/>
                </a:ext>
              </a:extLst>
            </p:cNvPr>
            <p:cNvSpPr txBox="1">
              <a:spLocks/>
            </p:cNvSpPr>
            <p:nvPr/>
          </p:nvSpPr>
          <p:spPr>
            <a:xfrm>
              <a:off x="2081630" y="2858339"/>
              <a:ext cx="488902" cy="76862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Autofit/>
            </a:bodyPr>
            <a:lstStyle/>
            <a:p>
              <a:pPr marL="0" marR="0" lvl="0" indent="0" algn="l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Light" panose="020B0300000000000000" pitchFamily="34" charset="-122"/>
                  <a:cs typeface="Arial" panose="020B0604020202020204" pitchFamily="34" charset="0"/>
                </a:rPr>
                <a:t>3</a:t>
              </a:r>
              <a:endPara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Google Shape;522;p35">
            <a:extLst>
              <a:ext uri="{FF2B5EF4-FFF2-40B4-BE49-F238E27FC236}">
                <a16:creationId xmlns:a16="http://schemas.microsoft.com/office/drawing/2014/main" id="{F5C27FFD-9524-46B2-AFF2-85FACE7C2CE0}"/>
              </a:ext>
            </a:extLst>
          </p:cNvPr>
          <p:cNvSpPr txBox="1">
            <a:spLocks/>
          </p:cNvSpPr>
          <p:nvPr/>
        </p:nvSpPr>
        <p:spPr>
          <a:xfrm>
            <a:off x="1275907" y="4610247"/>
            <a:ext cx="8920716" cy="1342442"/>
          </a:xfrm>
          <a:prstGeom prst="roundRect">
            <a:avLst>
              <a:gd name="adj" fmla="val 315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 algn="ctr">
              <a:buClr>
                <a:srgbClr val="768395"/>
              </a:buClr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rửa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kịp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edoka One"/>
            </a:endParaRPr>
          </a:p>
        </p:txBody>
      </p:sp>
      <p:pic>
        <p:nvPicPr>
          <p:cNvPr id="18" name="Picture 8" descr="Seed  premium icon">
            <a:hlinkClick r:id="rId7" action="ppaction://hlinksldjump"/>
            <a:extLst>
              <a:ext uri="{FF2B5EF4-FFF2-40B4-BE49-F238E27FC236}">
                <a16:creationId xmlns:a16="http://schemas.microsoft.com/office/drawing/2014/main" id="{3068FB9B-C327-49EB-B2E6-B45E7713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356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hlinkClick r:id="rId9" action="ppaction://hlinksldjump"/>
            <a:extLst>
              <a:ext uri="{FF2B5EF4-FFF2-40B4-BE49-F238E27FC236}">
                <a16:creationId xmlns:a16="http://schemas.microsoft.com/office/drawing/2014/main" id="{577DE3F0-0A40-417E-93FC-150FD5B4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3146">
            <a:off x="10807179" y="5767463"/>
            <a:ext cx="892965" cy="8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5FCCD-2172-460E-B325-1ABF6BBBE5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71" y="1795019"/>
            <a:ext cx="8140995" cy="27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D6D"/>
      </a:accent1>
      <a:accent2>
        <a:srgbClr val="FF8B8B"/>
      </a:accent2>
      <a:accent3>
        <a:srgbClr val="FF8180"/>
      </a:accent3>
      <a:accent4>
        <a:srgbClr val="FF9B9A"/>
      </a:accent4>
      <a:accent5>
        <a:srgbClr val="FFAAAA"/>
      </a:accent5>
      <a:accent6>
        <a:srgbClr val="FFAFAF"/>
      </a:accent6>
      <a:hlink>
        <a:srgbClr val="FF6D6D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270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#9Slide03 SVNCintra</vt:lpstr>
      <vt:lpstr>#9Slide05 Angelline</vt:lpstr>
      <vt:lpstr>Arial</vt:lpstr>
      <vt:lpstr>Calibri</vt:lpstr>
      <vt:lpstr>Fredoka One</vt:lpstr>
      <vt:lpstr>思源黑体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Do Thi Chuc</cp:lastModifiedBy>
  <cp:revision>22</cp:revision>
  <dcterms:created xsi:type="dcterms:W3CDTF">2022-09-16T10:55:57Z</dcterms:created>
  <dcterms:modified xsi:type="dcterms:W3CDTF">2026-01-06T09:03:52Z</dcterms:modified>
</cp:coreProperties>
</file>