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3"/>
  </p:notesMasterIdLst>
  <p:sldIdLst>
    <p:sldId id="272" r:id="rId2"/>
    <p:sldId id="296" r:id="rId3"/>
    <p:sldId id="297" r:id="rId4"/>
    <p:sldId id="299" r:id="rId5"/>
    <p:sldId id="269" r:id="rId6"/>
    <p:sldId id="300" r:id="rId7"/>
    <p:sldId id="301" r:id="rId8"/>
    <p:sldId id="298" r:id="rId9"/>
    <p:sldId id="302" r:id="rId10"/>
    <p:sldId id="304" r:id="rId11"/>
    <p:sldId id="305" r:id="rId12"/>
  </p:sldIdLst>
  <p:sldSz cx="9144000" cy="5143500" type="screen16x9"/>
  <p:notesSz cx="6858000" cy="9144000"/>
  <p:embeddedFontLst>
    <p:embeddedFont>
      <p:font typeface="Bebas Neue" panose="020B0604020202020204" charset="0"/>
      <p:regular r:id="rId14"/>
    </p:embeddedFont>
    <p:embeddedFont>
      <p:font typeface="DM Sans" panose="020B0604020202020204" charset="0"/>
      <p:regular r:id="rId15"/>
      <p:bold r:id="rId16"/>
      <p:italic r:id="rId17"/>
      <p:boldItalic r:id="rId18"/>
    </p:embeddedFont>
    <p:embeddedFont>
      <p:font typeface="Varela Round" panose="020B0604020202020204" charset="-79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3FE"/>
    <a:srgbClr val="000000"/>
    <a:srgbClr val="F9F3DB"/>
    <a:srgbClr val="FDF3ED"/>
    <a:srgbClr val="F6E7DE"/>
    <a:srgbClr val="70AD47"/>
    <a:srgbClr val="BD0C08"/>
    <a:srgbClr val="EC7929"/>
    <a:srgbClr val="6DA94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094BE5C-6EBF-4D31-9410-76240536685D}">
  <a:tblStyle styleId="{E094BE5C-6EBF-4D31-9410-7624053668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806C55-99D0-4864-B9E8-E1B0BC56D26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0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254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" name="Google Shape;2775;g54dda1946d_4_2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6" name="Google Shape;2776;g54dda1946d_4_2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1" name="Google Shape;223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2" name="Google Shape;223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rial" panose="020B0604020202020204" pitchFamily="34" charset="0"/>
              <a:ea typeface="Anaheim"/>
              <a:cs typeface="Arial" panose="020B0604020202020204" pitchFamily="34" charset="0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6438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1" name="Google Shape;2561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888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Google Shape;272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5" name="Google Shape;272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1" name="Google Shape;2561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8515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Google Shape;272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5" name="Google Shape;272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4777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1" name="Google Shape;2561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93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" name="Google Shape;2560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1" name="Google Shape;2561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8410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Google Shape;2724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5" name="Google Shape;2725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1170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8" name="Google Shape;658;p11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659" name="Google Shape;659;p11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1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1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1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1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1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1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1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1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1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1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1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1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1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1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1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1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1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1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1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1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1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1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1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1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1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1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1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11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722" name="Google Shape;722;p11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092213"/>
            <a:ext cx="6576000" cy="12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7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28" name="Google Shape;728;p11"/>
          <p:cNvSpPr txBox="1">
            <a:spLocks noGrp="1"/>
          </p:cNvSpPr>
          <p:nvPr>
            <p:ph type="subTitle" idx="1"/>
          </p:nvPr>
        </p:nvSpPr>
        <p:spPr>
          <a:xfrm>
            <a:off x="1284000" y="24467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highlight>
                  <a:schemeClr val="dk2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dk2"/>
        </a:solidFill>
        <a:effectLst/>
      </p:bgPr>
    </p:bg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13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732" name="Google Shape;732;p13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3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3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3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3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3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3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3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3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3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3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3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3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3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3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3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3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3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3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3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3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3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3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3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3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3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3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3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3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3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3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3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3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3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3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3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3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3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3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4" name="Google Shape;794;p13"/>
          <p:cNvGrpSpPr/>
          <p:nvPr/>
        </p:nvGrpSpPr>
        <p:grpSpPr>
          <a:xfrm>
            <a:off x="192408" y="135664"/>
            <a:ext cx="8759169" cy="4872494"/>
            <a:chOff x="916986" y="2500875"/>
            <a:chExt cx="2280618" cy="1217119"/>
          </a:xfrm>
        </p:grpSpPr>
        <p:sp>
          <p:nvSpPr>
            <p:cNvPr id="795" name="Google Shape;795;p13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3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" name="Google Shape;800;p13"/>
          <p:cNvSpPr txBox="1">
            <a:spLocks noGrp="1"/>
          </p:cNvSpPr>
          <p:nvPr>
            <p:ph type="subTitle" idx="1"/>
          </p:nvPr>
        </p:nvSpPr>
        <p:spPr>
          <a:xfrm>
            <a:off x="2151325" y="3691175"/>
            <a:ext cx="3564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01" name="Google Shape;801;p13"/>
          <p:cNvSpPr txBox="1">
            <a:spLocks noGrp="1"/>
          </p:cNvSpPr>
          <p:nvPr>
            <p:ph type="title"/>
          </p:nvPr>
        </p:nvSpPr>
        <p:spPr>
          <a:xfrm>
            <a:off x="1329600" y="448056"/>
            <a:ext cx="701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13"/>
          <p:cNvSpPr txBox="1">
            <a:spLocks noGrp="1"/>
          </p:cNvSpPr>
          <p:nvPr>
            <p:ph type="subTitle" idx="2"/>
          </p:nvPr>
        </p:nvSpPr>
        <p:spPr>
          <a:xfrm>
            <a:off x="1482025" y="1946045"/>
            <a:ext cx="42342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3" name="Google Shape;803;p13"/>
          <p:cNvSpPr txBox="1">
            <a:spLocks noGrp="1"/>
          </p:cNvSpPr>
          <p:nvPr>
            <p:ph type="subTitle" idx="3"/>
          </p:nvPr>
        </p:nvSpPr>
        <p:spPr>
          <a:xfrm>
            <a:off x="1482025" y="3063013"/>
            <a:ext cx="42342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4" name="Google Shape;804;p13"/>
          <p:cNvSpPr txBox="1">
            <a:spLocks noGrp="1"/>
          </p:cNvSpPr>
          <p:nvPr>
            <p:ph type="subTitle" idx="4"/>
          </p:nvPr>
        </p:nvSpPr>
        <p:spPr>
          <a:xfrm>
            <a:off x="1482025" y="4179981"/>
            <a:ext cx="42342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5" name="Google Shape;805;p13"/>
          <p:cNvSpPr txBox="1">
            <a:spLocks noGrp="1"/>
          </p:cNvSpPr>
          <p:nvPr>
            <p:ph type="title" idx="5" hasCustomPrompt="1"/>
          </p:nvPr>
        </p:nvSpPr>
        <p:spPr>
          <a:xfrm>
            <a:off x="1482000" y="1424620"/>
            <a:ext cx="669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6" name="Google Shape;806;p13"/>
          <p:cNvSpPr txBox="1">
            <a:spLocks noGrp="1"/>
          </p:cNvSpPr>
          <p:nvPr>
            <p:ph type="title" idx="6" hasCustomPrompt="1"/>
          </p:nvPr>
        </p:nvSpPr>
        <p:spPr>
          <a:xfrm>
            <a:off x="1482000" y="3663874"/>
            <a:ext cx="669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7" name="Google Shape;807;p13"/>
          <p:cNvSpPr txBox="1">
            <a:spLocks noGrp="1"/>
          </p:cNvSpPr>
          <p:nvPr>
            <p:ph type="title" idx="7" hasCustomPrompt="1"/>
          </p:nvPr>
        </p:nvSpPr>
        <p:spPr>
          <a:xfrm>
            <a:off x="1482000" y="2544247"/>
            <a:ext cx="669300" cy="4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8" name="Google Shape;808;p13"/>
          <p:cNvSpPr txBox="1">
            <a:spLocks noGrp="1"/>
          </p:cNvSpPr>
          <p:nvPr>
            <p:ph type="subTitle" idx="8"/>
          </p:nvPr>
        </p:nvSpPr>
        <p:spPr>
          <a:xfrm>
            <a:off x="2150125" y="1454125"/>
            <a:ext cx="3566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09" name="Google Shape;809;p13"/>
          <p:cNvSpPr txBox="1">
            <a:spLocks noGrp="1"/>
          </p:cNvSpPr>
          <p:nvPr>
            <p:ph type="subTitle" idx="9"/>
          </p:nvPr>
        </p:nvSpPr>
        <p:spPr>
          <a:xfrm>
            <a:off x="2150125" y="2572650"/>
            <a:ext cx="3566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dk2"/>
        </a:solidFill>
        <a:effectLst/>
      </p:bgPr>
    </p:bg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1" name="Google Shape;811;p14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812" name="Google Shape;812;p14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4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4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4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4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4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4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4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4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4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4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4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4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4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4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4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4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4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4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4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4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4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4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4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4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4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4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4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4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4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4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4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4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4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4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4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4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4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4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4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4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4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4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4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4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4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4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4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4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4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4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4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4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4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4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4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4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4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4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4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4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4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4" name="Google Shape;874;p14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875" name="Google Shape;875;p14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4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4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4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4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0" name="Google Shape;880;p14"/>
          <p:cNvSpPr txBox="1">
            <a:spLocks noGrp="1"/>
          </p:cNvSpPr>
          <p:nvPr>
            <p:ph type="title"/>
          </p:nvPr>
        </p:nvSpPr>
        <p:spPr>
          <a:xfrm>
            <a:off x="2539225" y="3557500"/>
            <a:ext cx="53784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81" name="Google Shape;881;p14"/>
          <p:cNvSpPr txBox="1">
            <a:spLocks noGrp="1"/>
          </p:cNvSpPr>
          <p:nvPr>
            <p:ph type="subTitle" idx="1"/>
          </p:nvPr>
        </p:nvSpPr>
        <p:spPr>
          <a:xfrm>
            <a:off x="1847750" y="975200"/>
            <a:ext cx="6069900" cy="23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dk2"/>
        </a:solidFill>
        <a:effectLst/>
      </p:bgPr>
    </p:bg>
    <p:spTree>
      <p:nvGrpSpPr>
        <p:cNvPr id="1" name="Shape 1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0" name="Google Shape;1400;p22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1401" name="Google Shape;1401;p22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2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2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2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2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2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2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2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2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2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2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2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2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2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2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2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2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2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2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2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2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2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2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2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2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2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2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2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2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2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2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2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2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2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2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2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2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2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2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2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2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2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2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2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2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2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2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2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2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22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1464" name="Google Shape;1464;p22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2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2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2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2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9" name="Google Shape;1469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70" name="Google Shape;1470;p22"/>
          <p:cNvSpPr txBox="1">
            <a:spLocks noGrp="1"/>
          </p:cNvSpPr>
          <p:nvPr>
            <p:ph type="subTitle" idx="1"/>
          </p:nvPr>
        </p:nvSpPr>
        <p:spPr>
          <a:xfrm>
            <a:off x="2110311" y="18429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1" name="Google Shape;1471;p22"/>
          <p:cNvSpPr txBox="1">
            <a:spLocks noGrp="1"/>
          </p:cNvSpPr>
          <p:nvPr>
            <p:ph type="subTitle" idx="2"/>
          </p:nvPr>
        </p:nvSpPr>
        <p:spPr>
          <a:xfrm>
            <a:off x="4903089" y="18429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2" name="Google Shape;1472;p22"/>
          <p:cNvSpPr txBox="1">
            <a:spLocks noGrp="1"/>
          </p:cNvSpPr>
          <p:nvPr>
            <p:ph type="subTitle" idx="3"/>
          </p:nvPr>
        </p:nvSpPr>
        <p:spPr>
          <a:xfrm>
            <a:off x="2110311" y="3485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3" name="Google Shape;1473;p22"/>
          <p:cNvSpPr txBox="1">
            <a:spLocks noGrp="1"/>
          </p:cNvSpPr>
          <p:nvPr>
            <p:ph type="subTitle" idx="4"/>
          </p:nvPr>
        </p:nvSpPr>
        <p:spPr>
          <a:xfrm>
            <a:off x="4903089" y="3485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4" name="Google Shape;1474;p22"/>
          <p:cNvSpPr txBox="1">
            <a:spLocks noGrp="1"/>
          </p:cNvSpPr>
          <p:nvPr>
            <p:ph type="subTitle" idx="5"/>
          </p:nvPr>
        </p:nvSpPr>
        <p:spPr>
          <a:xfrm>
            <a:off x="2110311" y="14897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5" name="Google Shape;1475;p22"/>
          <p:cNvSpPr txBox="1">
            <a:spLocks noGrp="1"/>
          </p:cNvSpPr>
          <p:nvPr>
            <p:ph type="subTitle" idx="6"/>
          </p:nvPr>
        </p:nvSpPr>
        <p:spPr>
          <a:xfrm>
            <a:off x="2110311" y="31326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6" name="Google Shape;1476;p22"/>
          <p:cNvSpPr txBox="1">
            <a:spLocks noGrp="1"/>
          </p:cNvSpPr>
          <p:nvPr>
            <p:ph type="subTitle" idx="7"/>
          </p:nvPr>
        </p:nvSpPr>
        <p:spPr>
          <a:xfrm>
            <a:off x="4903086" y="1489700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77" name="Google Shape;1477;p22"/>
          <p:cNvSpPr txBox="1">
            <a:spLocks noGrp="1"/>
          </p:cNvSpPr>
          <p:nvPr>
            <p:ph type="subTitle" idx="8"/>
          </p:nvPr>
        </p:nvSpPr>
        <p:spPr>
          <a:xfrm>
            <a:off x="4903086" y="3132675"/>
            <a:ext cx="19782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2"/>
        </a:solidFill>
        <a:effectLst/>
      </p:bgPr>
    </p:bg>
    <p:spTree>
      <p:nvGrpSpPr>
        <p:cNvPr id="1" name="Shape 2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9" name="Google Shape;2009;p30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2010" name="Google Shape;2010;p30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0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0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0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0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0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0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0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0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0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0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30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30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30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30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0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0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0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0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0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0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0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0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0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0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0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0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0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0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0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0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0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0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0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0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0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0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0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0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0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0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0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30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30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30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0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0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0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0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0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0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30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30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0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0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0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0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0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0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0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0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2" name="Google Shape;2072;p30"/>
          <p:cNvGrpSpPr/>
          <p:nvPr/>
        </p:nvGrpSpPr>
        <p:grpSpPr>
          <a:xfrm>
            <a:off x="502465" y="399924"/>
            <a:ext cx="8139069" cy="4343656"/>
            <a:chOff x="916986" y="2500875"/>
            <a:chExt cx="2280618" cy="1217119"/>
          </a:xfrm>
        </p:grpSpPr>
        <p:sp>
          <p:nvSpPr>
            <p:cNvPr id="2073" name="Google Shape;2073;p30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0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0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0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30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2"/>
        </a:solidFill>
        <a:effectLst/>
      </p:bgPr>
    </p:bg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9" name="Google Shape;2079;p31"/>
          <p:cNvGrpSpPr/>
          <p:nvPr/>
        </p:nvGrpSpPr>
        <p:grpSpPr>
          <a:xfrm>
            <a:off x="0" y="0"/>
            <a:ext cx="9144091" cy="5143648"/>
            <a:chOff x="0" y="0"/>
            <a:chExt cx="7440875" cy="4152456"/>
          </a:xfrm>
        </p:grpSpPr>
        <p:sp>
          <p:nvSpPr>
            <p:cNvPr id="2080" name="Google Shape;2080;p31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31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1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1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1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1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1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1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1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1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1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1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1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1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1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1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1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1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1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1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1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1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1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1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1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1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1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1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1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1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1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1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1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1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1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1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1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1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1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1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1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1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31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1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1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1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1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1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1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1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1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1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1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1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1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1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1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1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1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1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1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1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chemeClr val="hlink">
                <a:alpha val="120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2" name="Google Shape;2142;p31"/>
          <p:cNvGrpSpPr/>
          <p:nvPr/>
        </p:nvGrpSpPr>
        <p:grpSpPr>
          <a:xfrm>
            <a:off x="173287" y="130863"/>
            <a:ext cx="8797256" cy="4881744"/>
            <a:chOff x="916986" y="2500875"/>
            <a:chExt cx="2280618" cy="1217119"/>
          </a:xfrm>
        </p:grpSpPr>
        <p:sp>
          <p:nvSpPr>
            <p:cNvPr id="2143" name="Google Shape;2143;p31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1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1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1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1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9" r:id="rId2"/>
    <p:sldLayoutId id="2147483660" r:id="rId3"/>
    <p:sldLayoutId id="2147483668" r:id="rId4"/>
    <p:sldLayoutId id="2147483676" r:id="rId5"/>
    <p:sldLayoutId id="214748367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903" y="654471"/>
            <a:ext cx="9141097" cy="2041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0B7262"/>
                </a:solidFill>
              </a:rPr>
              <a:t>BÀI 7. THỰC HÀNH </a:t>
            </a:r>
            <a:endParaRPr lang="en-US" sz="4500" b="1">
              <a:solidFill>
                <a:srgbClr val="0B726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0B7262"/>
                </a:solidFill>
              </a:rPr>
              <a:t>SOẠN THẢO VĂN BẢN</a:t>
            </a:r>
          </a:p>
        </p:txBody>
      </p:sp>
      <p:grpSp>
        <p:nvGrpSpPr>
          <p:cNvPr id="2780" name="Google Shape;2780;p51"/>
          <p:cNvGrpSpPr/>
          <p:nvPr/>
        </p:nvGrpSpPr>
        <p:grpSpPr>
          <a:xfrm rot="-1837553" flipH="1">
            <a:off x="5504094" y="2785222"/>
            <a:ext cx="1513811" cy="2029860"/>
            <a:chOff x="1400935" y="1333409"/>
            <a:chExt cx="760984" cy="1020399"/>
          </a:xfrm>
        </p:grpSpPr>
        <p:sp>
          <p:nvSpPr>
            <p:cNvPr id="2781" name="Google Shape;2781;p51"/>
            <p:cNvSpPr/>
            <p:nvPr/>
          </p:nvSpPr>
          <p:spPr>
            <a:xfrm>
              <a:off x="1400935" y="1333409"/>
              <a:ext cx="760984" cy="1005685"/>
            </a:xfrm>
            <a:custGeom>
              <a:avLst/>
              <a:gdLst/>
              <a:ahLst/>
              <a:cxnLst/>
              <a:rect l="l" t="t" r="r" b="b"/>
              <a:pathLst>
                <a:path w="14268" h="18856" extrusionOk="0">
                  <a:moveTo>
                    <a:pt x="14054" y="0"/>
                  </a:moveTo>
                  <a:cubicBezTo>
                    <a:pt x="14038" y="0"/>
                    <a:pt x="14023" y="2"/>
                    <a:pt x="14009" y="5"/>
                  </a:cubicBezTo>
                  <a:cubicBezTo>
                    <a:pt x="13998" y="7"/>
                    <a:pt x="13986" y="9"/>
                    <a:pt x="13975" y="14"/>
                  </a:cubicBezTo>
                  <a:cubicBezTo>
                    <a:pt x="13421" y="273"/>
                    <a:pt x="12939" y="429"/>
                    <a:pt x="12386" y="686"/>
                  </a:cubicBezTo>
                  <a:cubicBezTo>
                    <a:pt x="12370" y="693"/>
                    <a:pt x="12354" y="700"/>
                    <a:pt x="12338" y="709"/>
                  </a:cubicBezTo>
                  <a:cubicBezTo>
                    <a:pt x="12224" y="757"/>
                    <a:pt x="12111" y="805"/>
                    <a:pt x="12001" y="860"/>
                  </a:cubicBezTo>
                  <a:cubicBezTo>
                    <a:pt x="11909" y="906"/>
                    <a:pt x="11819" y="962"/>
                    <a:pt x="11744" y="1035"/>
                  </a:cubicBezTo>
                  <a:cubicBezTo>
                    <a:pt x="11723" y="1056"/>
                    <a:pt x="11703" y="1079"/>
                    <a:pt x="11684" y="1104"/>
                  </a:cubicBezTo>
                  <a:cubicBezTo>
                    <a:pt x="11684" y="1104"/>
                    <a:pt x="11684" y="1102"/>
                    <a:pt x="11684" y="1102"/>
                  </a:cubicBezTo>
                  <a:lnTo>
                    <a:pt x="10759" y="2371"/>
                  </a:lnTo>
                  <a:cubicBezTo>
                    <a:pt x="8436" y="5485"/>
                    <a:pt x="4036" y="11421"/>
                    <a:pt x="2841" y="13062"/>
                  </a:cubicBezTo>
                  <a:cubicBezTo>
                    <a:pt x="2629" y="13355"/>
                    <a:pt x="2311" y="13784"/>
                    <a:pt x="1994" y="14214"/>
                  </a:cubicBezTo>
                  <a:cubicBezTo>
                    <a:pt x="1891" y="14351"/>
                    <a:pt x="1790" y="14489"/>
                    <a:pt x="1691" y="14622"/>
                  </a:cubicBezTo>
                  <a:cubicBezTo>
                    <a:pt x="1613" y="14730"/>
                    <a:pt x="1535" y="14834"/>
                    <a:pt x="1461" y="14934"/>
                  </a:cubicBezTo>
                  <a:cubicBezTo>
                    <a:pt x="1401" y="15017"/>
                    <a:pt x="1342" y="15097"/>
                    <a:pt x="1287" y="15171"/>
                  </a:cubicBezTo>
                  <a:cubicBezTo>
                    <a:pt x="1255" y="15214"/>
                    <a:pt x="1225" y="15254"/>
                    <a:pt x="1197" y="15293"/>
                  </a:cubicBezTo>
                  <a:lnTo>
                    <a:pt x="977" y="15596"/>
                  </a:lnTo>
                  <a:cubicBezTo>
                    <a:pt x="958" y="15623"/>
                    <a:pt x="938" y="15648"/>
                    <a:pt x="919" y="15674"/>
                  </a:cubicBezTo>
                  <a:cubicBezTo>
                    <a:pt x="291" y="16536"/>
                    <a:pt x="1" y="17076"/>
                    <a:pt x="63" y="17512"/>
                  </a:cubicBezTo>
                  <a:cubicBezTo>
                    <a:pt x="107" y="17808"/>
                    <a:pt x="311" y="18056"/>
                    <a:pt x="683" y="18327"/>
                  </a:cubicBezTo>
                  <a:cubicBezTo>
                    <a:pt x="725" y="18357"/>
                    <a:pt x="766" y="18387"/>
                    <a:pt x="809" y="18414"/>
                  </a:cubicBezTo>
                  <a:cubicBezTo>
                    <a:pt x="846" y="18444"/>
                    <a:pt x="887" y="18474"/>
                    <a:pt x="929" y="18506"/>
                  </a:cubicBezTo>
                  <a:cubicBezTo>
                    <a:pt x="1115" y="18641"/>
                    <a:pt x="1282" y="18738"/>
                    <a:pt x="1441" y="18795"/>
                  </a:cubicBezTo>
                  <a:cubicBezTo>
                    <a:pt x="1552" y="18835"/>
                    <a:pt x="1659" y="18856"/>
                    <a:pt x="1764" y="18856"/>
                  </a:cubicBezTo>
                  <a:cubicBezTo>
                    <a:pt x="1808" y="18856"/>
                    <a:pt x="1852" y="18852"/>
                    <a:pt x="1895" y="18845"/>
                  </a:cubicBezTo>
                  <a:cubicBezTo>
                    <a:pt x="2326" y="18772"/>
                    <a:pt x="2746" y="18336"/>
                    <a:pt x="3364" y="17489"/>
                  </a:cubicBezTo>
                  <a:cubicBezTo>
                    <a:pt x="3387" y="17455"/>
                    <a:pt x="3412" y="17422"/>
                    <a:pt x="3437" y="17386"/>
                  </a:cubicBezTo>
                  <a:cubicBezTo>
                    <a:pt x="3469" y="17342"/>
                    <a:pt x="3508" y="17290"/>
                    <a:pt x="3550" y="17232"/>
                  </a:cubicBezTo>
                  <a:cubicBezTo>
                    <a:pt x="3582" y="17189"/>
                    <a:pt x="3614" y="17143"/>
                    <a:pt x="3651" y="17094"/>
                  </a:cubicBezTo>
                  <a:cubicBezTo>
                    <a:pt x="3731" y="16982"/>
                    <a:pt x="3821" y="16858"/>
                    <a:pt x="3919" y="16722"/>
                  </a:cubicBezTo>
                  <a:cubicBezTo>
                    <a:pt x="3990" y="16624"/>
                    <a:pt x="4062" y="16520"/>
                    <a:pt x="4138" y="16413"/>
                  </a:cubicBezTo>
                  <a:cubicBezTo>
                    <a:pt x="4234" y="16282"/>
                    <a:pt x="4332" y="16146"/>
                    <a:pt x="4429" y="16009"/>
                  </a:cubicBezTo>
                  <a:cubicBezTo>
                    <a:pt x="4744" y="15570"/>
                    <a:pt x="5060" y="15129"/>
                    <a:pt x="5274" y="14834"/>
                  </a:cubicBezTo>
                  <a:cubicBezTo>
                    <a:pt x="6469" y="13192"/>
                    <a:pt x="10764" y="7181"/>
                    <a:pt x="13011" y="4010"/>
                  </a:cubicBezTo>
                  <a:lnTo>
                    <a:pt x="13935" y="2742"/>
                  </a:lnTo>
                  <a:lnTo>
                    <a:pt x="13933" y="2742"/>
                  </a:lnTo>
                  <a:cubicBezTo>
                    <a:pt x="14011" y="2630"/>
                    <a:pt x="14048" y="2497"/>
                    <a:pt x="14069" y="2364"/>
                  </a:cubicBezTo>
                  <a:cubicBezTo>
                    <a:pt x="14089" y="2242"/>
                    <a:pt x="14098" y="2120"/>
                    <a:pt x="14110" y="1997"/>
                  </a:cubicBezTo>
                  <a:cubicBezTo>
                    <a:pt x="14112" y="1980"/>
                    <a:pt x="14114" y="1964"/>
                    <a:pt x="14115" y="1946"/>
                  </a:cubicBezTo>
                  <a:cubicBezTo>
                    <a:pt x="14191" y="1338"/>
                    <a:pt x="14191" y="833"/>
                    <a:pt x="14266" y="227"/>
                  </a:cubicBezTo>
                  <a:cubicBezTo>
                    <a:pt x="14268" y="216"/>
                    <a:pt x="14266" y="206"/>
                    <a:pt x="14266" y="197"/>
                  </a:cubicBezTo>
                  <a:cubicBezTo>
                    <a:pt x="14262" y="142"/>
                    <a:pt x="14236" y="87"/>
                    <a:pt x="14177" y="43"/>
                  </a:cubicBezTo>
                  <a:cubicBezTo>
                    <a:pt x="14136" y="13"/>
                    <a:pt x="14094" y="0"/>
                    <a:pt x="14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51"/>
            <p:cNvSpPr/>
            <p:nvPr/>
          </p:nvSpPr>
          <p:spPr>
            <a:xfrm>
              <a:off x="1429576" y="1335169"/>
              <a:ext cx="728876" cy="987391"/>
            </a:xfrm>
            <a:custGeom>
              <a:avLst/>
              <a:gdLst/>
              <a:ahLst/>
              <a:cxnLst/>
              <a:rect l="l" t="t" r="r" b="b"/>
              <a:pathLst>
                <a:path w="13666" h="18513" extrusionOk="0">
                  <a:moveTo>
                    <a:pt x="13612" y="1"/>
                  </a:moveTo>
                  <a:cubicBezTo>
                    <a:pt x="13592" y="1"/>
                    <a:pt x="13569" y="11"/>
                    <a:pt x="13545" y="27"/>
                  </a:cubicBezTo>
                  <a:cubicBezTo>
                    <a:pt x="13538" y="31"/>
                    <a:pt x="13530" y="35"/>
                    <a:pt x="13522" y="43"/>
                  </a:cubicBezTo>
                  <a:cubicBezTo>
                    <a:pt x="13107" y="401"/>
                    <a:pt x="12763" y="658"/>
                    <a:pt x="12348" y="1016"/>
                  </a:cubicBezTo>
                  <a:cubicBezTo>
                    <a:pt x="12336" y="1027"/>
                    <a:pt x="12324" y="1038"/>
                    <a:pt x="12311" y="1048"/>
                  </a:cubicBezTo>
                  <a:cubicBezTo>
                    <a:pt x="12228" y="1117"/>
                    <a:pt x="12145" y="1186"/>
                    <a:pt x="12061" y="1261"/>
                  </a:cubicBezTo>
                  <a:cubicBezTo>
                    <a:pt x="11969" y="1342"/>
                    <a:pt x="11877" y="1434"/>
                    <a:pt x="11796" y="1544"/>
                  </a:cubicBezTo>
                  <a:cubicBezTo>
                    <a:pt x="11796" y="1544"/>
                    <a:pt x="11796" y="1544"/>
                    <a:pt x="11796" y="1543"/>
                  </a:cubicBezTo>
                  <a:lnTo>
                    <a:pt x="10872" y="2811"/>
                  </a:lnTo>
                  <a:cubicBezTo>
                    <a:pt x="8570" y="5943"/>
                    <a:pt x="4202" y="11899"/>
                    <a:pt x="3006" y="13541"/>
                  </a:cubicBezTo>
                  <a:cubicBezTo>
                    <a:pt x="2671" y="14002"/>
                    <a:pt x="2081" y="14807"/>
                    <a:pt x="1634" y="15416"/>
                  </a:cubicBezTo>
                  <a:cubicBezTo>
                    <a:pt x="1572" y="15500"/>
                    <a:pt x="1514" y="15579"/>
                    <a:pt x="1459" y="15656"/>
                  </a:cubicBezTo>
                  <a:cubicBezTo>
                    <a:pt x="1424" y="15705"/>
                    <a:pt x="1388" y="15753"/>
                    <a:pt x="1356" y="15797"/>
                  </a:cubicBezTo>
                  <a:cubicBezTo>
                    <a:pt x="1323" y="15843"/>
                    <a:pt x="1292" y="15884"/>
                    <a:pt x="1264" y="15925"/>
                  </a:cubicBezTo>
                  <a:cubicBezTo>
                    <a:pt x="1220" y="15983"/>
                    <a:pt x="1183" y="16037"/>
                    <a:pt x="1151" y="16081"/>
                  </a:cubicBezTo>
                  <a:cubicBezTo>
                    <a:pt x="484" y="16990"/>
                    <a:pt x="139" y="17522"/>
                    <a:pt x="55" y="17864"/>
                  </a:cubicBezTo>
                  <a:cubicBezTo>
                    <a:pt x="1" y="18089"/>
                    <a:pt x="59" y="18232"/>
                    <a:pt x="217" y="18346"/>
                  </a:cubicBezTo>
                  <a:cubicBezTo>
                    <a:pt x="234" y="18360"/>
                    <a:pt x="252" y="18370"/>
                    <a:pt x="270" y="18381"/>
                  </a:cubicBezTo>
                  <a:cubicBezTo>
                    <a:pt x="286" y="18395"/>
                    <a:pt x="304" y="18408"/>
                    <a:pt x="321" y="18422"/>
                  </a:cubicBezTo>
                  <a:cubicBezTo>
                    <a:pt x="402" y="18481"/>
                    <a:pt x="483" y="18512"/>
                    <a:pt x="569" y="18512"/>
                  </a:cubicBezTo>
                  <a:cubicBezTo>
                    <a:pt x="649" y="18512"/>
                    <a:pt x="734" y="18485"/>
                    <a:pt x="830" y="18427"/>
                  </a:cubicBezTo>
                  <a:cubicBezTo>
                    <a:pt x="1129" y="18243"/>
                    <a:pt x="1528" y="17750"/>
                    <a:pt x="2189" y="16838"/>
                  </a:cubicBezTo>
                  <a:cubicBezTo>
                    <a:pt x="2221" y="16793"/>
                    <a:pt x="2260" y="16740"/>
                    <a:pt x="2302" y="16682"/>
                  </a:cubicBezTo>
                  <a:cubicBezTo>
                    <a:pt x="2403" y="16543"/>
                    <a:pt x="2531" y="16368"/>
                    <a:pt x="2671" y="16173"/>
                  </a:cubicBezTo>
                  <a:cubicBezTo>
                    <a:pt x="3116" y="15560"/>
                    <a:pt x="3699" y="14750"/>
                    <a:pt x="4036" y="14289"/>
                  </a:cubicBezTo>
                  <a:cubicBezTo>
                    <a:pt x="5230" y="12647"/>
                    <a:pt x="9554" y="6659"/>
                    <a:pt x="11824" y="3504"/>
                  </a:cubicBezTo>
                  <a:lnTo>
                    <a:pt x="12747" y="2235"/>
                  </a:lnTo>
                  <a:cubicBezTo>
                    <a:pt x="12827" y="2126"/>
                    <a:pt x="12885" y="2009"/>
                    <a:pt x="12935" y="1895"/>
                  </a:cubicBezTo>
                  <a:cubicBezTo>
                    <a:pt x="12979" y="1794"/>
                    <a:pt x="13020" y="1693"/>
                    <a:pt x="13061" y="1592"/>
                  </a:cubicBezTo>
                  <a:cubicBezTo>
                    <a:pt x="13066" y="1578"/>
                    <a:pt x="13073" y="1564"/>
                    <a:pt x="13079" y="1550"/>
                  </a:cubicBezTo>
                  <a:cubicBezTo>
                    <a:pt x="13293" y="1043"/>
                    <a:pt x="13431" y="639"/>
                    <a:pt x="13646" y="132"/>
                  </a:cubicBezTo>
                  <a:cubicBezTo>
                    <a:pt x="13649" y="123"/>
                    <a:pt x="13651" y="116"/>
                    <a:pt x="13653" y="109"/>
                  </a:cubicBezTo>
                  <a:cubicBezTo>
                    <a:pt x="13665" y="66"/>
                    <a:pt x="13665" y="29"/>
                    <a:pt x="13640" y="10"/>
                  </a:cubicBezTo>
                  <a:cubicBezTo>
                    <a:pt x="13632" y="4"/>
                    <a:pt x="13622" y="1"/>
                    <a:pt x="13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51"/>
            <p:cNvSpPr/>
            <p:nvPr/>
          </p:nvSpPr>
          <p:spPr>
            <a:xfrm>
              <a:off x="1400935" y="2169375"/>
              <a:ext cx="179472" cy="169712"/>
            </a:xfrm>
            <a:custGeom>
              <a:avLst/>
              <a:gdLst/>
              <a:ahLst/>
              <a:cxnLst/>
              <a:rect l="l" t="t" r="r" b="b"/>
              <a:pathLst>
                <a:path w="3365" h="3182" extrusionOk="0">
                  <a:moveTo>
                    <a:pt x="919" y="0"/>
                  </a:moveTo>
                  <a:cubicBezTo>
                    <a:pt x="291" y="862"/>
                    <a:pt x="1" y="1402"/>
                    <a:pt x="63" y="1838"/>
                  </a:cubicBezTo>
                  <a:cubicBezTo>
                    <a:pt x="107" y="2134"/>
                    <a:pt x="311" y="2382"/>
                    <a:pt x="683" y="2653"/>
                  </a:cubicBezTo>
                  <a:cubicBezTo>
                    <a:pt x="725" y="2683"/>
                    <a:pt x="766" y="2713"/>
                    <a:pt x="809" y="2740"/>
                  </a:cubicBezTo>
                  <a:cubicBezTo>
                    <a:pt x="846" y="2770"/>
                    <a:pt x="887" y="2800"/>
                    <a:pt x="929" y="2832"/>
                  </a:cubicBezTo>
                  <a:cubicBezTo>
                    <a:pt x="1115" y="2967"/>
                    <a:pt x="1282" y="3064"/>
                    <a:pt x="1441" y="3121"/>
                  </a:cubicBezTo>
                  <a:cubicBezTo>
                    <a:pt x="1552" y="3161"/>
                    <a:pt x="1659" y="3182"/>
                    <a:pt x="1764" y="3182"/>
                  </a:cubicBezTo>
                  <a:cubicBezTo>
                    <a:pt x="1808" y="3182"/>
                    <a:pt x="1852" y="3178"/>
                    <a:pt x="1895" y="3171"/>
                  </a:cubicBezTo>
                  <a:cubicBezTo>
                    <a:pt x="2326" y="3098"/>
                    <a:pt x="2746" y="2662"/>
                    <a:pt x="3364" y="1815"/>
                  </a:cubicBezTo>
                  <a:cubicBezTo>
                    <a:pt x="2487" y="1299"/>
                    <a:pt x="1688" y="672"/>
                    <a:pt x="9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51"/>
            <p:cNvSpPr/>
            <p:nvPr/>
          </p:nvSpPr>
          <p:spPr>
            <a:xfrm>
              <a:off x="1449896" y="2091507"/>
              <a:ext cx="187313" cy="174672"/>
            </a:xfrm>
            <a:custGeom>
              <a:avLst/>
              <a:gdLst/>
              <a:ahLst/>
              <a:cxnLst/>
              <a:rect l="l" t="t" r="r" b="b"/>
              <a:pathLst>
                <a:path w="3512" h="3275" extrusionOk="0">
                  <a:moveTo>
                    <a:pt x="1076" y="0"/>
                  </a:moveTo>
                  <a:cubicBezTo>
                    <a:pt x="973" y="137"/>
                    <a:pt x="872" y="275"/>
                    <a:pt x="773" y="408"/>
                  </a:cubicBezTo>
                  <a:cubicBezTo>
                    <a:pt x="693" y="516"/>
                    <a:pt x="617" y="620"/>
                    <a:pt x="543" y="720"/>
                  </a:cubicBezTo>
                  <a:cubicBezTo>
                    <a:pt x="483" y="803"/>
                    <a:pt x="424" y="883"/>
                    <a:pt x="369" y="957"/>
                  </a:cubicBezTo>
                  <a:cubicBezTo>
                    <a:pt x="337" y="1000"/>
                    <a:pt x="307" y="1040"/>
                    <a:pt x="279" y="1079"/>
                  </a:cubicBezTo>
                  <a:lnTo>
                    <a:pt x="59" y="1382"/>
                  </a:lnTo>
                  <a:cubicBezTo>
                    <a:pt x="40" y="1409"/>
                    <a:pt x="20" y="1434"/>
                    <a:pt x="1" y="1460"/>
                  </a:cubicBezTo>
                  <a:cubicBezTo>
                    <a:pt x="770" y="2132"/>
                    <a:pt x="1569" y="2759"/>
                    <a:pt x="2446" y="3275"/>
                  </a:cubicBezTo>
                  <a:cubicBezTo>
                    <a:pt x="2469" y="3241"/>
                    <a:pt x="2494" y="3208"/>
                    <a:pt x="2519" y="3172"/>
                  </a:cubicBezTo>
                  <a:cubicBezTo>
                    <a:pt x="2551" y="3128"/>
                    <a:pt x="2590" y="3076"/>
                    <a:pt x="2632" y="3018"/>
                  </a:cubicBezTo>
                  <a:cubicBezTo>
                    <a:pt x="2664" y="2975"/>
                    <a:pt x="2696" y="2929"/>
                    <a:pt x="2733" y="2880"/>
                  </a:cubicBezTo>
                  <a:cubicBezTo>
                    <a:pt x="2813" y="2770"/>
                    <a:pt x="2903" y="2644"/>
                    <a:pt x="3001" y="2508"/>
                  </a:cubicBezTo>
                  <a:cubicBezTo>
                    <a:pt x="3070" y="2410"/>
                    <a:pt x="3144" y="2306"/>
                    <a:pt x="3220" y="2199"/>
                  </a:cubicBezTo>
                  <a:cubicBezTo>
                    <a:pt x="3316" y="2068"/>
                    <a:pt x="3414" y="1932"/>
                    <a:pt x="3511" y="1795"/>
                  </a:cubicBezTo>
                  <a:cubicBezTo>
                    <a:pt x="2629" y="1308"/>
                    <a:pt x="1835" y="674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51"/>
            <p:cNvSpPr/>
            <p:nvPr/>
          </p:nvSpPr>
          <p:spPr>
            <a:xfrm>
              <a:off x="1464723" y="2113214"/>
              <a:ext cx="156965" cy="131897"/>
            </a:xfrm>
            <a:custGeom>
              <a:avLst/>
              <a:gdLst/>
              <a:ahLst/>
              <a:cxnLst/>
              <a:rect l="l" t="t" r="r" b="b"/>
              <a:pathLst>
                <a:path w="2943" h="2473" extrusionOk="0">
                  <a:moveTo>
                    <a:pt x="495" y="1"/>
                  </a:moveTo>
                  <a:cubicBezTo>
                    <a:pt x="415" y="109"/>
                    <a:pt x="339" y="213"/>
                    <a:pt x="265" y="313"/>
                  </a:cubicBezTo>
                  <a:cubicBezTo>
                    <a:pt x="205" y="396"/>
                    <a:pt x="146" y="476"/>
                    <a:pt x="91" y="550"/>
                  </a:cubicBezTo>
                  <a:cubicBezTo>
                    <a:pt x="59" y="593"/>
                    <a:pt x="29" y="633"/>
                    <a:pt x="1" y="672"/>
                  </a:cubicBezTo>
                  <a:cubicBezTo>
                    <a:pt x="798" y="1303"/>
                    <a:pt x="1610" y="1915"/>
                    <a:pt x="2455" y="2473"/>
                  </a:cubicBezTo>
                  <a:cubicBezTo>
                    <a:pt x="2535" y="2361"/>
                    <a:pt x="2625" y="2237"/>
                    <a:pt x="2723" y="2101"/>
                  </a:cubicBezTo>
                  <a:cubicBezTo>
                    <a:pt x="2792" y="2003"/>
                    <a:pt x="2866" y="1899"/>
                    <a:pt x="2942" y="1792"/>
                  </a:cubicBezTo>
                  <a:cubicBezTo>
                    <a:pt x="2099" y="1248"/>
                    <a:pt x="1286" y="633"/>
                    <a:pt x="4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51"/>
            <p:cNvSpPr/>
            <p:nvPr/>
          </p:nvSpPr>
          <p:spPr>
            <a:xfrm>
              <a:off x="2027403" y="1333409"/>
              <a:ext cx="134511" cy="146991"/>
            </a:xfrm>
            <a:custGeom>
              <a:avLst/>
              <a:gdLst/>
              <a:ahLst/>
              <a:cxnLst/>
              <a:rect l="l" t="t" r="r" b="b"/>
              <a:pathLst>
                <a:path w="2522" h="2756" extrusionOk="0">
                  <a:moveTo>
                    <a:pt x="2308" y="0"/>
                  </a:moveTo>
                  <a:cubicBezTo>
                    <a:pt x="2292" y="0"/>
                    <a:pt x="2277" y="2"/>
                    <a:pt x="2263" y="5"/>
                  </a:cubicBezTo>
                  <a:cubicBezTo>
                    <a:pt x="2252" y="7"/>
                    <a:pt x="2240" y="9"/>
                    <a:pt x="2229" y="14"/>
                  </a:cubicBezTo>
                  <a:cubicBezTo>
                    <a:pt x="2064" y="91"/>
                    <a:pt x="1910" y="154"/>
                    <a:pt x="1761" y="211"/>
                  </a:cubicBezTo>
                  <a:cubicBezTo>
                    <a:pt x="1402" y="348"/>
                    <a:pt x="1030" y="505"/>
                    <a:pt x="640" y="686"/>
                  </a:cubicBezTo>
                  <a:cubicBezTo>
                    <a:pt x="624" y="693"/>
                    <a:pt x="608" y="700"/>
                    <a:pt x="592" y="707"/>
                  </a:cubicBezTo>
                  <a:cubicBezTo>
                    <a:pt x="478" y="757"/>
                    <a:pt x="365" y="805"/>
                    <a:pt x="255" y="860"/>
                  </a:cubicBezTo>
                  <a:cubicBezTo>
                    <a:pt x="163" y="906"/>
                    <a:pt x="73" y="962"/>
                    <a:pt x="0" y="1035"/>
                  </a:cubicBezTo>
                  <a:cubicBezTo>
                    <a:pt x="99" y="1212"/>
                    <a:pt x="200" y="1391"/>
                    <a:pt x="299" y="1568"/>
                  </a:cubicBezTo>
                  <a:cubicBezTo>
                    <a:pt x="346" y="1652"/>
                    <a:pt x="385" y="1749"/>
                    <a:pt x="489" y="1772"/>
                  </a:cubicBezTo>
                  <a:cubicBezTo>
                    <a:pt x="510" y="1777"/>
                    <a:pt x="532" y="1779"/>
                    <a:pt x="554" y="1779"/>
                  </a:cubicBezTo>
                  <a:cubicBezTo>
                    <a:pt x="630" y="1779"/>
                    <a:pt x="712" y="1755"/>
                    <a:pt x="785" y="1746"/>
                  </a:cubicBezTo>
                  <a:cubicBezTo>
                    <a:pt x="888" y="1730"/>
                    <a:pt x="991" y="1719"/>
                    <a:pt x="1095" y="1710"/>
                  </a:cubicBezTo>
                  <a:cubicBezTo>
                    <a:pt x="1118" y="1708"/>
                    <a:pt x="1148" y="1704"/>
                    <a:pt x="1177" y="1704"/>
                  </a:cubicBezTo>
                  <a:cubicBezTo>
                    <a:pt x="1204" y="1704"/>
                    <a:pt x="1229" y="1707"/>
                    <a:pt x="1248" y="1721"/>
                  </a:cubicBezTo>
                  <a:cubicBezTo>
                    <a:pt x="1285" y="1747"/>
                    <a:pt x="1295" y="1822"/>
                    <a:pt x="1306" y="1863"/>
                  </a:cubicBezTo>
                  <a:cubicBezTo>
                    <a:pt x="1359" y="2061"/>
                    <a:pt x="1389" y="2268"/>
                    <a:pt x="1391" y="2476"/>
                  </a:cubicBezTo>
                  <a:cubicBezTo>
                    <a:pt x="1393" y="2513"/>
                    <a:pt x="1409" y="2563"/>
                    <a:pt x="1451" y="2573"/>
                  </a:cubicBezTo>
                  <a:cubicBezTo>
                    <a:pt x="1694" y="2634"/>
                    <a:pt x="1937" y="2696"/>
                    <a:pt x="2180" y="2756"/>
                  </a:cubicBezTo>
                  <a:lnTo>
                    <a:pt x="2189" y="2742"/>
                  </a:lnTo>
                  <a:lnTo>
                    <a:pt x="2187" y="2742"/>
                  </a:lnTo>
                  <a:cubicBezTo>
                    <a:pt x="2265" y="2630"/>
                    <a:pt x="2302" y="2497"/>
                    <a:pt x="2323" y="2364"/>
                  </a:cubicBezTo>
                  <a:cubicBezTo>
                    <a:pt x="2343" y="2242"/>
                    <a:pt x="2352" y="2120"/>
                    <a:pt x="2364" y="1997"/>
                  </a:cubicBezTo>
                  <a:cubicBezTo>
                    <a:pt x="2366" y="1980"/>
                    <a:pt x="2368" y="1964"/>
                    <a:pt x="2369" y="1946"/>
                  </a:cubicBezTo>
                  <a:cubicBezTo>
                    <a:pt x="2422" y="1521"/>
                    <a:pt x="2458" y="1122"/>
                    <a:pt x="2477" y="743"/>
                  </a:cubicBezTo>
                  <a:cubicBezTo>
                    <a:pt x="2484" y="578"/>
                    <a:pt x="2497" y="410"/>
                    <a:pt x="2520" y="227"/>
                  </a:cubicBezTo>
                  <a:cubicBezTo>
                    <a:pt x="2522" y="216"/>
                    <a:pt x="2520" y="206"/>
                    <a:pt x="2520" y="197"/>
                  </a:cubicBezTo>
                  <a:cubicBezTo>
                    <a:pt x="2516" y="142"/>
                    <a:pt x="2490" y="87"/>
                    <a:pt x="2431" y="43"/>
                  </a:cubicBezTo>
                  <a:cubicBezTo>
                    <a:pt x="2390" y="13"/>
                    <a:pt x="2348" y="0"/>
                    <a:pt x="2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51"/>
            <p:cNvSpPr/>
            <p:nvPr/>
          </p:nvSpPr>
          <p:spPr>
            <a:xfrm>
              <a:off x="2120845" y="1333409"/>
              <a:ext cx="41068" cy="41228"/>
            </a:xfrm>
            <a:custGeom>
              <a:avLst/>
              <a:gdLst/>
              <a:ahLst/>
              <a:cxnLst/>
              <a:rect l="l" t="t" r="r" b="b"/>
              <a:pathLst>
                <a:path w="770" h="773" extrusionOk="0">
                  <a:moveTo>
                    <a:pt x="555" y="0"/>
                  </a:moveTo>
                  <a:cubicBezTo>
                    <a:pt x="540" y="0"/>
                    <a:pt x="525" y="2"/>
                    <a:pt x="511" y="5"/>
                  </a:cubicBezTo>
                  <a:cubicBezTo>
                    <a:pt x="500" y="7"/>
                    <a:pt x="488" y="9"/>
                    <a:pt x="477" y="14"/>
                  </a:cubicBezTo>
                  <a:cubicBezTo>
                    <a:pt x="312" y="91"/>
                    <a:pt x="158" y="154"/>
                    <a:pt x="9" y="211"/>
                  </a:cubicBezTo>
                  <a:cubicBezTo>
                    <a:pt x="1" y="372"/>
                    <a:pt x="64" y="537"/>
                    <a:pt x="235" y="661"/>
                  </a:cubicBezTo>
                  <a:cubicBezTo>
                    <a:pt x="342" y="739"/>
                    <a:pt x="451" y="773"/>
                    <a:pt x="555" y="773"/>
                  </a:cubicBezTo>
                  <a:cubicBezTo>
                    <a:pt x="613" y="773"/>
                    <a:pt x="670" y="762"/>
                    <a:pt x="724" y="743"/>
                  </a:cubicBezTo>
                  <a:cubicBezTo>
                    <a:pt x="732" y="578"/>
                    <a:pt x="745" y="410"/>
                    <a:pt x="768" y="227"/>
                  </a:cubicBezTo>
                  <a:cubicBezTo>
                    <a:pt x="770" y="216"/>
                    <a:pt x="768" y="206"/>
                    <a:pt x="768" y="197"/>
                  </a:cubicBezTo>
                  <a:cubicBezTo>
                    <a:pt x="764" y="142"/>
                    <a:pt x="738" y="87"/>
                    <a:pt x="679" y="43"/>
                  </a:cubicBezTo>
                  <a:cubicBezTo>
                    <a:pt x="638" y="13"/>
                    <a:pt x="595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51"/>
            <p:cNvSpPr/>
            <p:nvPr/>
          </p:nvSpPr>
          <p:spPr>
            <a:xfrm>
              <a:off x="1468937" y="2146068"/>
              <a:ext cx="204700" cy="207740"/>
            </a:xfrm>
            <a:custGeom>
              <a:avLst/>
              <a:gdLst/>
              <a:ahLst/>
              <a:cxnLst/>
              <a:rect l="l" t="t" r="r" b="b"/>
              <a:pathLst>
                <a:path w="3838" h="3895" extrusionOk="0">
                  <a:moveTo>
                    <a:pt x="3616" y="0"/>
                  </a:moveTo>
                  <a:cubicBezTo>
                    <a:pt x="3574" y="0"/>
                    <a:pt x="3532" y="19"/>
                    <a:pt x="3500" y="63"/>
                  </a:cubicBezTo>
                  <a:cubicBezTo>
                    <a:pt x="3090" y="632"/>
                    <a:pt x="2679" y="1199"/>
                    <a:pt x="2268" y="1766"/>
                  </a:cubicBezTo>
                  <a:cubicBezTo>
                    <a:pt x="2062" y="2046"/>
                    <a:pt x="1859" y="2328"/>
                    <a:pt x="1653" y="2610"/>
                  </a:cubicBezTo>
                  <a:cubicBezTo>
                    <a:pt x="1552" y="2748"/>
                    <a:pt x="1449" y="2890"/>
                    <a:pt x="1347" y="3028"/>
                  </a:cubicBezTo>
                  <a:cubicBezTo>
                    <a:pt x="1258" y="3149"/>
                    <a:pt x="1166" y="3271"/>
                    <a:pt x="1052" y="3372"/>
                  </a:cubicBezTo>
                  <a:cubicBezTo>
                    <a:pt x="924" y="3488"/>
                    <a:pt x="744" y="3584"/>
                    <a:pt x="569" y="3584"/>
                  </a:cubicBezTo>
                  <a:cubicBezTo>
                    <a:pt x="482" y="3584"/>
                    <a:pt x="395" y="3560"/>
                    <a:pt x="317" y="3501"/>
                  </a:cubicBezTo>
                  <a:cubicBezTo>
                    <a:pt x="287" y="3480"/>
                    <a:pt x="257" y="3470"/>
                    <a:pt x="228" y="3470"/>
                  </a:cubicBezTo>
                  <a:cubicBezTo>
                    <a:pt x="100" y="3470"/>
                    <a:pt x="1" y="3656"/>
                    <a:pt x="133" y="3755"/>
                  </a:cubicBezTo>
                  <a:cubicBezTo>
                    <a:pt x="262" y="3851"/>
                    <a:pt x="417" y="3894"/>
                    <a:pt x="574" y="3894"/>
                  </a:cubicBezTo>
                  <a:cubicBezTo>
                    <a:pt x="712" y="3894"/>
                    <a:pt x="852" y="3860"/>
                    <a:pt x="976" y="3799"/>
                  </a:cubicBezTo>
                  <a:cubicBezTo>
                    <a:pt x="1284" y="3650"/>
                    <a:pt x="1488" y="3363"/>
                    <a:pt x="1685" y="3094"/>
                  </a:cubicBezTo>
                  <a:cubicBezTo>
                    <a:pt x="2126" y="2491"/>
                    <a:pt x="2566" y="1887"/>
                    <a:pt x="3003" y="1281"/>
                  </a:cubicBezTo>
                  <a:cubicBezTo>
                    <a:pt x="3253" y="937"/>
                    <a:pt x="3503" y="592"/>
                    <a:pt x="3751" y="248"/>
                  </a:cubicBezTo>
                  <a:cubicBezTo>
                    <a:pt x="3837" y="129"/>
                    <a:pt x="3728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51"/>
            <p:cNvSpPr/>
            <p:nvPr/>
          </p:nvSpPr>
          <p:spPr>
            <a:xfrm>
              <a:off x="1519498" y="1962651"/>
              <a:ext cx="88856" cy="100856"/>
            </a:xfrm>
            <a:custGeom>
              <a:avLst/>
              <a:gdLst/>
              <a:ahLst/>
              <a:cxnLst/>
              <a:rect l="l" t="t" r="r" b="b"/>
              <a:pathLst>
                <a:path w="1666" h="1891" extrusionOk="0">
                  <a:moveTo>
                    <a:pt x="1439" y="1"/>
                  </a:moveTo>
                  <a:cubicBezTo>
                    <a:pt x="1397" y="1"/>
                    <a:pt x="1354" y="18"/>
                    <a:pt x="1320" y="59"/>
                  </a:cubicBezTo>
                  <a:cubicBezTo>
                    <a:pt x="896" y="577"/>
                    <a:pt x="485" y="1107"/>
                    <a:pt x="87" y="1644"/>
                  </a:cubicBezTo>
                  <a:cubicBezTo>
                    <a:pt x="0" y="1761"/>
                    <a:pt x="110" y="1890"/>
                    <a:pt x="222" y="1890"/>
                  </a:cubicBezTo>
                  <a:cubicBezTo>
                    <a:pt x="264" y="1890"/>
                    <a:pt x="307" y="1872"/>
                    <a:pt x="340" y="1828"/>
                  </a:cubicBezTo>
                  <a:cubicBezTo>
                    <a:pt x="737" y="1289"/>
                    <a:pt x="1148" y="761"/>
                    <a:pt x="1572" y="244"/>
                  </a:cubicBezTo>
                  <a:cubicBezTo>
                    <a:pt x="1665" y="129"/>
                    <a:pt x="1555" y="1"/>
                    <a:pt x="1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51"/>
            <p:cNvSpPr/>
            <p:nvPr/>
          </p:nvSpPr>
          <p:spPr>
            <a:xfrm>
              <a:off x="2022763" y="1464452"/>
              <a:ext cx="136698" cy="178939"/>
            </a:xfrm>
            <a:custGeom>
              <a:avLst/>
              <a:gdLst/>
              <a:ahLst/>
              <a:cxnLst/>
              <a:rect l="l" t="t" r="r" b="b"/>
              <a:pathLst>
                <a:path w="2563" h="3355" extrusionOk="0">
                  <a:moveTo>
                    <a:pt x="2337" y="0"/>
                  </a:moveTo>
                  <a:cubicBezTo>
                    <a:pt x="2294" y="0"/>
                    <a:pt x="2251" y="18"/>
                    <a:pt x="2217" y="60"/>
                  </a:cubicBezTo>
                  <a:cubicBezTo>
                    <a:pt x="1428" y="1020"/>
                    <a:pt x="853" y="2129"/>
                    <a:pt x="91" y="3111"/>
                  </a:cubicBezTo>
                  <a:cubicBezTo>
                    <a:pt x="0" y="3226"/>
                    <a:pt x="110" y="3355"/>
                    <a:pt x="224" y="3355"/>
                  </a:cubicBezTo>
                  <a:cubicBezTo>
                    <a:pt x="266" y="3355"/>
                    <a:pt x="309" y="3337"/>
                    <a:pt x="342" y="3294"/>
                  </a:cubicBezTo>
                  <a:cubicBezTo>
                    <a:pt x="1104" y="2314"/>
                    <a:pt x="1682" y="1203"/>
                    <a:pt x="2470" y="242"/>
                  </a:cubicBezTo>
                  <a:cubicBezTo>
                    <a:pt x="2563" y="129"/>
                    <a:pt x="2453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51"/>
            <p:cNvSpPr/>
            <p:nvPr/>
          </p:nvSpPr>
          <p:spPr>
            <a:xfrm>
              <a:off x="1791024" y="1775766"/>
              <a:ext cx="90616" cy="109977"/>
            </a:xfrm>
            <a:custGeom>
              <a:avLst/>
              <a:gdLst/>
              <a:ahLst/>
              <a:cxnLst/>
              <a:rect l="l" t="t" r="r" b="b"/>
              <a:pathLst>
                <a:path w="1699" h="2062" extrusionOk="0">
                  <a:moveTo>
                    <a:pt x="1478" y="0"/>
                  </a:moveTo>
                  <a:cubicBezTo>
                    <a:pt x="1436" y="0"/>
                    <a:pt x="1394" y="19"/>
                    <a:pt x="1361" y="63"/>
                  </a:cubicBezTo>
                  <a:lnTo>
                    <a:pt x="87" y="1814"/>
                  </a:lnTo>
                  <a:cubicBezTo>
                    <a:pt x="1" y="1933"/>
                    <a:pt x="110" y="2061"/>
                    <a:pt x="221" y="2061"/>
                  </a:cubicBezTo>
                  <a:cubicBezTo>
                    <a:pt x="263" y="2061"/>
                    <a:pt x="306" y="2043"/>
                    <a:pt x="338" y="1998"/>
                  </a:cubicBezTo>
                  <a:lnTo>
                    <a:pt x="1613" y="248"/>
                  </a:lnTo>
                  <a:cubicBezTo>
                    <a:pt x="1699" y="129"/>
                    <a:pt x="1590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51"/>
            <p:cNvSpPr/>
            <p:nvPr/>
          </p:nvSpPr>
          <p:spPr>
            <a:xfrm>
              <a:off x="1748196" y="1907023"/>
              <a:ext cx="36641" cy="41281"/>
            </a:xfrm>
            <a:custGeom>
              <a:avLst/>
              <a:gdLst/>
              <a:ahLst/>
              <a:cxnLst/>
              <a:rect l="l" t="t" r="r" b="b"/>
              <a:pathLst>
                <a:path w="687" h="774" extrusionOk="0">
                  <a:moveTo>
                    <a:pt x="510" y="1"/>
                  </a:moveTo>
                  <a:cubicBezTo>
                    <a:pt x="463" y="1"/>
                    <a:pt x="417" y="22"/>
                    <a:pt x="387" y="64"/>
                  </a:cubicBezTo>
                  <a:lnTo>
                    <a:pt x="48" y="528"/>
                  </a:lnTo>
                  <a:cubicBezTo>
                    <a:pt x="0" y="594"/>
                    <a:pt x="13" y="698"/>
                    <a:pt x="84" y="744"/>
                  </a:cubicBezTo>
                  <a:cubicBezTo>
                    <a:pt x="112" y="764"/>
                    <a:pt x="145" y="774"/>
                    <a:pt x="178" y="774"/>
                  </a:cubicBezTo>
                  <a:cubicBezTo>
                    <a:pt x="225" y="774"/>
                    <a:pt x="271" y="753"/>
                    <a:pt x="302" y="711"/>
                  </a:cubicBezTo>
                  <a:lnTo>
                    <a:pt x="638" y="248"/>
                  </a:lnTo>
                  <a:cubicBezTo>
                    <a:pt x="686" y="181"/>
                    <a:pt x="674" y="76"/>
                    <a:pt x="605" y="30"/>
                  </a:cubicBezTo>
                  <a:cubicBezTo>
                    <a:pt x="576" y="11"/>
                    <a:pt x="543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51"/>
            <p:cNvSpPr/>
            <p:nvPr/>
          </p:nvSpPr>
          <p:spPr>
            <a:xfrm>
              <a:off x="1440616" y="2162655"/>
              <a:ext cx="38988" cy="36961"/>
            </a:xfrm>
            <a:custGeom>
              <a:avLst/>
              <a:gdLst/>
              <a:ahLst/>
              <a:cxnLst/>
              <a:rect l="l" t="t" r="r" b="b"/>
              <a:pathLst>
                <a:path w="731" h="693" extrusionOk="0">
                  <a:moveTo>
                    <a:pt x="172" y="1"/>
                  </a:moveTo>
                  <a:cubicBezTo>
                    <a:pt x="138" y="1"/>
                    <a:pt x="105" y="11"/>
                    <a:pt x="79" y="34"/>
                  </a:cubicBezTo>
                  <a:cubicBezTo>
                    <a:pt x="15" y="91"/>
                    <a:pt x="1" y="185"/>
                    <a:pt x="54" y="254"/>
                  </a:cubicBezTo>
                  <a:cubicBezTo>
                    <a:pt x="173" y="406"/>
                    <a:pt x="313" y="545"/>
                    <a:pt x="465" y="663"/>
                  </a:cubicBezTo>
                  <a:cubicBezTo>
                    <a:pt x="491" y="683"/>
                    <a:pt x="523" y="692"/>
                    <a:pt x="556" y="692"/>
                  </a:cubicBezTo>
                  <a:cubicBezTo>
                    <a:pt x="606" y="692"/>
                    <a:pt x="656" y="670"/>
                    <a:pt x="683" y="628"/>
                  </a:cubicBezTo>
                  <a:cubicBezTo>
                    <a:pt x="731" y="557"/>
                    <a:pt x="719" y="463"/>
                    <a:pt x="649" y="410"/>
                  </a:cubicBezTo>
                  <a:cubicBezTo>
                    <a:pt x="596" y="369"/>
                    <a:pt x="545" y="327"/>
                    <a:pt x="495" y="281"/>
                  </a:cubicBezTo>
                  <a:cubicBezTo>
                    <a:pt x="424" y="211"/>
                    <a:pt x="359" y="139"/>
                    <a:pt x="299" y="59"/>
                  </a:cubicBezTo>
                  <a:cubicBezTo>
                    <a:pt x="269" y="22"/>
                    <a:pt x="220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51"/>
            <p:cNvSpPr/>
            <p:nvPr/>
          </p:nvSpPr>
          <p:spPr>
            <a:xfrm>
              <a:off x="1989535" y="1357463"/>
              <a:ext cx="92376" cy="73496"/>
            </a:xfrm>
            <a:custGeom>
              <a:avLst/>
              <a:gdLst/>
              <a:ahLst/>
              <a:cxnLst/>
              <a:rect l="l" t="t" r="r" b="b"/>
              <a:pathLst>
                <a:path w="1732" h="1378" extrusionOk="0">
                  <a:moveTo>
                    <a:pt x="1508" y="1"/>
                  </a:moveTo>
                  <a:cubicBezTo>
                    <a:pt x="1488" y="1"/>
                    <a:pt x="1466" y="5"/>
                    <a:pt x="1444" y="15"/>
                  </a:cubicBezTo>
                  <a:lnTo>
                    <a:pt x="1036" y="192"/>
                  </a:lnTo>
                  <a:cubicBezTo>
                    <a:pt x="900" y="253"/>
                    <a:pt x="761" y="311"/>
                    <a:pt x="650" y="412"/>
                  </a:cubicBezTo>
                  <a:cubicBezTo>
                    <a:pt x="426" y="614"/>
                    <a:pt x="244" y="878"/>
                    <a:pt x="79" y="1128"/>
                  </a:cubicBezTo>
                  <a:cubicBezTo>
                    <a:pt x="0" y="1248"/>
                    <a:pt x="108" y="1377"/>
                    <a:pt x="216" y="1377"/>
                  </a:cubicBezTo>
                  <a:cubicBezTo>
                    <a:pt x="258" y="1377"/>
                    <a:pt x="300" y="1358"/>
                    <a:pt x="331" y="1311"/>
                  </a:cubicBezTo>
                  <a:cubicBezTo>
                    <a:pt x="411" y="1192"/>
                    <a:pt x="494" y="1075"/>
                    <a:pt x="581" y="963"/>
                  </a:cubicBezTo>
                  <a:cubicBezTo>
                    <a:pt x="662" y="857"/>
                    <a:pt x="745" y="745"/>
                    <a:pt x="843" y="657"/>
                  </a:cubicBezTo>
                  <a:cubicBezTo>
                    <a:pt x="944" y="566"/>
                    <a:pt x="1068" y="520"/>
                    <a:pt x="1188" y="467"/>
                  </a:cubicBezTo>
                  <a:lnTo>
                    <a:pt x="1569" y="301"/>
                  </a:lnTo>
                  <a:cubicBezTo>
                    <a:pt x="1731" y="229"/>
                    <a:pt x="1654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95" name="Google Shape;2795;p51"/>
          <p:cNvSpPr/>
          <p:nvPr/>
        </p:nvSpPr>
        <p:spPr>
          <a:xfrm rot="144386">
            <a:off x="3129333" y="3014601"/>
            <a:ext cx="1770886" cy="1490097"/>
          </a:xfrm>
          <a:custGeom>
            <a:avLst/>
            <a:gdLst/>
            <a:ahLst/>
            <a:cxnLst/>
            <a:rect l="l" t="t" r="r" b="b"/>
            <a:pathLst>
              <a:path w="23947" h="20150" extrusionOk="0">
                <a:moveTo>
                  <a:pt x="6831" y="1"/>
                </a:moveTo>
                <a:cubicBezTo>
                  <a:pt x="6782" y="1"/>
                  <a:pt x="6732" y="1"/>
                  <a:pt x="6683" y="3"/>
                </a:cubicBezTo>
                <a:cubicBezTo>
                  <a:pt x="6612" y="3"/>
                  <a:pt x="6538" y="6"/>
                  <a:pt x="6467" y="10"/>
                </a:cubicBezTo>
                <a:cubicBezTo>
                  <a:pt x="6352" y="17"/>
                  <a:pt x="6265" y="112"/>
                  <a:pt x="6270" y="228"/>
                </a:cubicBezTo>
                <a:cubicBezTo>
                  <a:pt x="6277" y="337"/>
                  <a:pt x="6368" y="423"/>
                  <a:pt x="6475" y="423"/>
                </a:cubicBezTo>
                <a:cubicBezTo>
                  <a:pt x="6480" y="423"/>
                  <a:pt x="6484" y="423"/>
                  <a:pt x="6488" y="422"/>
                </a:cubicBezTo>
                <a:cubicBezTo>
                  <a:pt x="6555" y="419"/>
                  <a:pt x="6625" y="417"/>
                  <a:pt x="6692" y="415"/>
                </a:cubicBezTo>
                <a:cubicBezTo>
                  <a:pt x="6734" y="414"/>
                  <a:pt x="6777" y="414"/>
                  <a:pt x="6819" y="414"/>
                </a:cubicBezTo>
                <a:cubicBezTo>
                  <a:pt x="6995" y="414"/>
                  <a:pt x="7172" y="422"/>
                  <a:pt x="7346" y="437"/>
                </a:cubicBezTo>
                <a:cubicBezTo>
                  <a:pt x="7353" y="437"/>
                  <a:pt x="7358" y="438"/>
                  <a:pt x="7364" y="438"/>
                </a:cubicBezTo>
                <a:cubicBezTo>
                  <a:pt x="7470" y="438"/>
                  <a:pt x="7560" y="357"/>
                  <a:pt x="7569" y="249"/>
                </a:cubicBezTo>
                <a:cubicBezTo>
                  <a:pt x="7580" y="135"/>
                  <a:pt x="7496" y="34"/>
                  <a:pt x="7381" y="26"/>
                </a:cubicBezTo>
                <a:cubicBezTo>
                  <a:pt x="7200" y="9"/>
                  <a:pt x="7016" y="1"/>
                  <a:pt x="6831" y="1"/>
                </a:cubicBezTo>
                <a:close/>
                <a:moveTo>
                  <a:pt x="5596" y="114"/>
                </a:moveTo>
                <a:cubicBezTo>
                  <a:pt x="5583" y="114"/>
                  <a:pt x="5571" y="115"/>
                  <a:pt x="5558" y="118"/>
                </a:cubicBezTo>
                <a:cubicBezTo>
                  <a:pt x="5260" y="174"/>
                  <a:pt x="4962" y="249"/>
                  <a:pt x="4672" y="343"/>
                </a:cubicBezTo>
                <a:cubicBezTo>
                  <a:pt x="4564" y="378"/>
                  <a:pt x="4503" y="495"/>
                  <a:pt x="4539" y="603"/>
                </a:cubicBezTo>
                <a:cubicBezTo>
                  <a:pt x="4567" y="692"/>
                  <a:pt x="4649" y="747"/>
                  <a:pt x="4736" y="747"/>
                </a:cubicBezTo>
                <a:cubicBezTo>
                  <a:pt x="4757" y="747"/>
                  <a:pt x="4778" y="743"/>
                  <a:pt x="4799" y="736"/>
                </a:cubicBezTo>
                <a:cubicBezTo>
                  <a:pt x="5072" y="648"/>
                  <a:pt x="5352" y="577"/>
                  <a:pt x="5634" y="525"/>
                </a:cubicBezTo>
                <a:cubicBezTo>
                  <a:pt x="5746" y="504"/>
                  <a:pt x="5820" y="396"/>
                  <a:pt x="5799" y="284"/>
                </a:cubicBezTo>
                <a:cubicBezTo>
                  <a:pt x="5780" y="184"/>
                  <a:pt x="5693" y="114"/>
                  <a:pt x="5596" y="114"/>
                </a:cubicBezTo>
                <a:close/>
                <a:moveTo>
                  <a:pt x="8241" y="162"/>
                </a:moveTo>
                <a:cubicBezTo>
                  <a:pt x="8147" y="162"/>
                  <a:pt x="8062" y="227"/>
                  <a:pt x="8039" y="323"/>
                </a:cubicBezTo>
                <a:cubicBezTo>
                  <a:pt x="8014" y="435"/>
                  <a:pt x="8083" y="545"/>
                  <a:pt x="8195" y="571"/>
                </a:cubicBezTo>
                <a:cubicBezTo>
                  <a:pt x="8469" y="635"/>
                  <a:pt x="8746" y="718"/>
                  <a:pt x="9017" y="819"/>
                </a:cubicBezTo>
                <a:cubicBezTo>
                  <a:pt x="9040" y="828"/>
                  <a:pt x="9065" y="834"/>
                  <a:pt x="9090" y="834"/>
                </a:cubicBezTo>
                <a:cubicBezTo>
                  <a:pt x="9173" y="834"/>
                  <a:pt x="9251" y="782"/>
                  <a:pt x="9283" y="699"/>
                </a:cubicBezTo>
                <a:cubicBezTo>
                  <a:pt x="9323" y="593"/>
                  <a:pt x="9269" y="474"/>
                  <a:pt x="9162" y="433"/>
                </a:cubicBezTo>
                <a:cubicBezTo>
                  <a:pt x="8875" y="325"/>
                  <a:pt x="8581" y="236"/>
                  <a:pt x="8287" y="167"/>
                </a:cubicBezTo>
                <a:cubicBezTo>
                  <a:pt x="8271" y="164"/>
                  <a:pt x="8256" y="162"/>
                  <a:pt x="8241" y="162"/>
                </a:cubicBezTo>
                <a:close/>
                <a:moveTo>
                  <a:pt x="3910" y="660"/>
                </a:moveTo>
                <a:cubicBezTo>
                  <a:pt x="3881" y="660"/>
                  <a:pt x="3851" y="666"/>
                  <a:pt x="3823" y="679"/>
                </a:cubicBezTo>
                <a:cubicBezTo>
                  <a:pt x="3546" y="811"/>
                  <a:pt x="3277" y="959"/>
                  <a:pt x="3022" y="1122"/>
                </a:cubicBezTo>
                <a:cubicBezTo>
                  <a:pt x="2926" y="1184"/>
                  <a:pt x="2898" y="1312"/>
                  <a:pt x="2960" y="1408"/>
                </a:cubicBezTo>
                <a:cubicBezTo>
                  <a:pt x="3001" y="1470"/>
                  <a:pt x="3066" y="1503"/>
                  <a:pt x="3135" y="1503"/>
                </a:cubicBezTo>
                <a:cubicBezTo>
                  <a:pt x="3173" y="1503"/>
                  <a:pt x="3212" y="1493"/>
                  <a:pt x="3245" y="1470"/>
                </a:cubicBezTo>
                <a:cubicBezTo>
                  <a:pt x="3486" y="1316"/>
                  <a:pt x="3740" y="1176"/>
                  <a:pt x="3998" y="1053"/>
                </a:cubicBezTo>
                <a:cubicBezTo>
                  <a:pt x="4103" y="1006"/>
                  <a:pt x="4147" y="881"/>
                  <a:pt x="4098" y="779"/>
                </a:cubicBezTo>
                <a:cubicBezTo>
                  <a:pt x="4063" y="704"/>
                  <a:pt x="3988" y="660"/>
                  <a:pt x="3910" y="660"/>
                </a:cubicBezTo>
                <a:close/>
                <a:moveTo>
                  <a:pt x="9899" y="785"/>
                </a:moveTo>
                <a:cubicBezTo>
                  <a:pt x="9824" y="785"/>
                  <a:pt x="9752" y="825"/>
                  <a:pt x="9715" y="896"/>
                </a:cubicBezTo>
                <a:cubicBezTo>
                  <a:pt x="9662" y="997"/>
                  <a:pt x="9701" y="1121"/>
                  <a:pt x="9802" y="1174"/>
                </a:cubicBezTo>
                <a:cubicBezTo>
                  <a:pt x="10052" y="1307"/>
                  <a:pt x="10300" y="1457"/>
                  <a:pt x="10539" y="1622"/>
                </a:cubicBezTo>
                <a:cubicBezTo>
                  <a:pt x="10575" y="1647"/>
                  <a:pt x="10615" y="1658"/>
                  <a:pt x="10656" y="1658"/>
                </a:cubicBezTo>
                <a:cubicBezTo>
                  <a:pt x="10722" y="1658"/>
                  <a:pt x="10787" y="1628"/>
                  <a:pt x="10826" y="1569"/>
                </a:cubicBezTo>
                <a:cubicBezTo>
                  <a:pt x="10892" y="1475"/>
                  <a:pt x="10867" y="1346"/>
                  <a:pt x="10773" y="1282"/>
                </a:cubicBezTo>
                <a:cubicBezTo>
                  <a:pt x="10521" y="1107"/>
                  <a:pt x="10259" y="949"/>
                  <a:pt x="9995" y="809"/>
                </a:cubicBezTo>
                <a:cubicBezTo>
                  <a:pt x="9964" y="793"/>
                  <a:pt x="9932" y="785"/>
                  <a:pt x="9899" y="785"/>
                </a:cubicBezTo>
                <a:close/>
                <a:moveTo>
                  <a:pt x="2421" y="1617"/>
                </a:moveTo>
                <a:cubicBezTo>
                  <a:pt x="2374" y="1617"/>
                  <a:pt x="2326" y="1633"/>
                  <a:pt x="2287" y="1667"/>
                </a:cubicBezTo>
                <a:cubicBezTo>
                  <a:pt x="2054" y="1863"/>
                  <a:pt x="1833" y="2076"/>
                  <a:pt x="1629" y="2299"/>
                </a:cubicBezTo>
                <a:cubicBezTo>
                  <a:pt x="1551" y="2384"/>
                  <a:pt x="1556" y="2515"/>
                  <a:pt x="1641" y="2592"/>
                </a:cubicBezTo>
                <a:cubicBezTo>
                  <a:pt x="1680" y="2629"/>
                  <a:pt x="1732" y="2646"/>
                  <a:pt x="1781" y="2646"/>
                </a:cubicBezTo>
                <a:cubicBezTo>
                  <a:pt x="1836" y="2646"/>
                  <a:pt x="1893" y="2623"/>
                  <a:pt x="1934" y="2579"/>
                </a:cubicBezTo>
                <a:cubicBezTo>
                  <a:pt x="2127" y="2368"/>
                  <a:pt x="2336" y="2168"/>
                  <a:pt x="2554" y="1982"/>
                </a:cubicBezTo>
                <a:cubicBezTo>
                  <a:pt x="2641" y="1908"/>
                  <a:pt x="2653" y="1778"/>
                  <a:pt x="2579" y="1691"/>
                </a:cubicBezTo>
                <a:cubicBezTo>
                  <a:pt x="2538" y="1642"/>
                  <a:pt x="2480" y="1617"/>
                  <a:pt x="2421" y="1617"/>
                </a:cubicBezTo>
                <a:close/>
                <a:moveTo>
                  <a:pt x="11359" y="1786"/>
                </a:moveTo>
                <a:cubicBezTo>
                  <a:pt x="11301" y="1786"/>
                  <a:pt x="11243" y="1810"/>
                  <a:pt x="11202" y="1858"/>
                </a:cubicBezTo>
                <a:cubicBezTo>
                  <a:pt x="11129" y="1945"/>
                  <a:pt x="11138" y="2076"/>
                  <a:pt x="11225" y="2150"/>
                </a:cubicBezTo>
                <a:cubicBezTo>
                  <a:pt x="11441" y="2335"/>
                  <a:pt x="11654" y="2535"/>
                  <a:pt x="11854" y="2746"/>
                </a:cubicBezTo>
                <a:cubicBezTo>
                  <a:pt x="11895" y="2788"/>
                  <a:pt x="11950" y="2810"/>
                  <a:pt x="12005" y="2810"/>
                </a:cubicBezTo>
                <a:cubicBezTo>
                  <a:pt x="12056" y="2810"/>
                  <a:pt x="12107" y="2790"/>
                  <a:pt x="12146" y="2753"/>
                </a:cubicBezTo>
                <a:cubicBezTo>
                  <a:pt x="12230" y="2673"/>
                  <a:pt x="12231" y="2542"/>
                  <a:pt x="12154" y="2460"/>
                </a:cubicBezTo>
                <a:cubicBezTo>
                  <a:pt x="11943" y="2239"/>
                  <a:pt x="11721" y="2030"/>
                  <a:pt x="11494" y="1835"/>
                </a:cubicBezTo>
                <a:cubicBezTo>
                  <a:pt x="11455" y="1802"/>
                  <a:pt x="11407" y="1786"/>
                  <a:pt x="11359" y="1786"/>
                </a:cubicBezTo>
                <a:close/>
                <a:moveTo>
                  <a:pt x="23069" y="3254"/>
                </a:moveTo>
                <a:cubicBezTo>
                  <a:pt x="22994" y="3254"/>
                  <a:pt x="22918" y="3255"/>
                  <a:pt x="22843" y="3256"/>
                </a:cubicBezTo>
                <a:cubicBezTo>
                  <a:pt x="22729" y="3258"/>
                  <a:pt x="22637" y="3352"/>
                  <a:pt x="22641" y="3467"/>
                </a:cubicBezTo>
                <a:cubicBezTo>
                  <a:pt x="22643" y="3579"/>
                  <a:pt x="22735" y="3669"/>
                  <a:pt x="22847" y="3669"/>
                </a:cubicBezTo>
                <a:cubicBezTo>
                  <a:pt x="22848" y="3669"/>
                  <a:pt x="22849" y="3669"/>
                  <a:pt x="22850" y="3669"/>
                </a:cubicBezTo>
                <a:cubicBezTo>
                  <a:pt x="22923" y="3668"/>
                  <a:pt x="22996" y="3667"/>
                  <a:pt x="23069" y="3667"/>
                </a:cubicBezTo>
                <a:cubicBezTo>
                  <a:pt x="23288" y="3667"/>
                  <a:pt x="23507" y="3673"/>
                  <a:pt x="23724" y="3685"/>
                </a:cubicBezTo>
                <a:lnTo>
                  <a:pt x="23734" y="3685"/>
                </a:lnTo>
                <a:cubicBezTo>
                  <a:pt x="23844" y="3685"/>
                  <a:pt x="23934" y="3600"/>
                  <a:pt x="23941" y="3488"/>
                </a:cubicBezTo>
                <a:cubicBezTo>
                  <a:pt x="23947" y="3375"/>
                  <a:pt x="23860" y="3277"/>
                  <a:pt x="23745" y="3272"/>
                </a:cubicBezTo>
                <a:cubicBezTo>
                  <a:pt x="23521" y="3260"/>
                  <a:pt x="23295" y="3254"/>
                  <a:pt x="23069" y="3254"/>
                </a:cubicBezTo>
                <a:close/>
                <a:moveTo>
                  <a:pt x="21962" y="3303"/>
                </a:moveTo>
                <a:cubicBezTo>
                  <a:pt x="21955" y="3303"/>
                  <a:pt x="21949" y="3303"/>
                  <a:pt x="21943" y="3304"/>
                </a:cubicBezTo>
                <a:cubicBezTo>
                  <a:pt x="21643" y="3331"/>
                  <a:pt x="21342" y="3369"/>
                  <a:pt x="21046" y="3416"/>
                </a:cubicBezTo>
                <a:cubicBezTo>
                  <a:pt x="20934" y="3435"/>
                  <a:pt x="20856" y="3541"/>
                  <a:pt x="20876" y="3653"/>
                </a:cubicBezTo>
                <a:cubicBezTo>
                  <a:pt x="20892" y="3756"/>
                  <a:pt x="20979" y="3827"/>
                  <a:pt x="21080" y="3827"/>
                </a:cubicBezTo>
                <a:cubicBezTo>
                  <a:pt x="21090" y="3827"/>
                  <a:pt x="21101" y="3827"/>
                  <a:pt x="21111" y="3825"/>
                </a:cubicBezTo>
                <a:cubicBezTo>
                  <a:pt x="21399" y="3779"/>
                  <a:pt x="21689" y="3742"/>
                  <a:pt x="21978" y="3717"/>
                </a:cubicBezTo>
                <a:cubicBezTo>
                  <a:pt x="22093" y="3706"/>
                  <a:pt x="22176" y="3605"/>
                  <a:pt x="22166" y="3492"/>
                </a:cubicBezTo>
                <a:cubicBezTo>
                  <a:pt x="22156" y="3385"/>
                  <a:pt x="22067" y="3303"/>
                  <a:pt x="21962" y="3303"/>
                </a:cubicBezTo>
                <a:close/>
                <a:moveTo>
                  <a:pt x="1225" y="2925"/>
                </a:moveTo>
                <a:cubicBezTo>
                  <a:pt x="1160" y="2925"/>
                  <a:pt x="1095" y="2956"/>
                  <a:pt x="1055" y="3013"/>
                </a:cubicBezTo>
                <a:cubicBezTo>
                  <a:pt x="878" y="3267"/>
                  <a:pt x="720" y="3531"/>
                  <a:pt x="585" y="3798"/>
                </a:cubicBezTo>
                <a:cubicBezTo>
                  <a:pt x="534" y="3901"/>
                  <a:pt x="575" y="4025"/>
                  <a:pt x="676" y="4077"/>
                </a:cubicBezTo>
                <a:cubicBezTo>
                  <a:pt x="706" y="4093"/>
                  <a:pt x="738" y="4100"/>
                  <a:pt x="770" y="4100"/>
                </a:cubicBezTo>
                <a:cubicBezTo>
                  <a:pt x="844" y="4100"/>
                  <a:pt x="917" y="4057"/>
                  <a:pt x="954" y="3984"/>
                </a:cubicBezTo>
                <a:cubicBezTo>
                  <a:pt x="1080" y="3735"/>
                  <a:pt x="1229" y="3488"/>
                  <a:pt x="1395" y="3249"/>
                </a:cubicBezTo>
                <a:cubicBezTo>
                  <a:pt x="1461" y="3157"/>
                  <a:pt x="1438" y="3027"/>
                  <a:pt x="1344" y="2962"/>
                </a:cubicBezTo>
                <a:cubicBezTo>
                  <a:pt x="1308" y="2937"/>
                  <a:pt x="1266" y="2925"/>
                  <a:pt x="1225" y="2925"/>
                </a:cubicBezTo>
                <a:close/>
                <a:moveTo>
                  <a:pt x="12588" y="3065"/>
                </a:moveTo>
                <a:cubicBezTo>
                  <a:pt x="12542" y="3065"/>
                  <a:pt x="12497" y="3080"/>
                  <a:pt x="12458" y="3111"/>
                </a:cubicBezTo>
                <a:cubicBezTo>
                  <a:pt x="12370" y="3182"/>
                  <a:pt x="12356" y="3311"/>
                  <a:pt x="12426" y="3400"/>
                </a:cubicBezTo>
                <a:cubicBezTo>
                  <a:pt x="12604" y="3625"/>
                  <a:pt x="12776" y="3862"/>
                  <a:pt x="12937" y="4105"/>
                </a:cubicBezTo>
                <a:cubicBezTo>
                  <a:pt x="12976" y="4165"/>
                  <a:pt x="13041" y="4197"/>
                  <a:pt x="13109" y="4197"/>
                </a:cubicBezTo>
                <a:cubicBezTo>
                  <a:pt x="13148" y="4197"/>
                  <a:pt x="13188" y="4186"/>
                  <a:pt x="13224" y="4163"/>
                </a:cubicBezTo>
                <a:cubicBezTo>
                  <a:pt x="13318" y="4100"/>
                  <a:pt x="13344" y="3972"/>
                  <a:pt x="13281" y="3876"/>
                </a:cubicBezTo>
                <a:cubicBezTo>
                  <a:pt x="13114" y="3623"/>
                  <a:pt x="12935" y="3377"/>
                  <a:pt x="12749" y="3143"/>
                </a:cubicBezTo>
                <a:cubicBezTo>
                  <a:pt x="12708" y="3092"/>
                  <a:pt x="12648" y="3065"/>
                  <a:pt x="12588" y="3065"/>
                </a:cubicBezTo>
                <a:close/>
                <a:moveTo>
                  <a:pt x="20208" y="3586"/>
                </a:moveTo>
                <a:cubicBezTo>
                  <a:pt x="20192" y="3586"/>
                  <a:pt x="20177" y="3588"/>
                  <a:pt x="20162" y="3591"/>
                </a:cubicBezTo>
                <a:cubicBezTo>
                  <a:pt x="19869" y="3660"/>
                  <a:pt x="19575" y="3740"/>
                  <a:pt x="19290" y="3828"/>
                </a:cubicBezTo>
                <a:cubicBezTo>
                  <a:pt x="19182" y="3864"/>
                  <a:pt x="19120" y="3979"/>
                  <a:pt x="19155" y="4089"/>
                </a:cubicBezTo>
                <a:cubicBezTo>
                  <a:pt x="19182" y="4178"/>
                  <a:pt x="19263" y="4234"/>
                  <a:pt x="19352" y="4234"/>
                </a:cubicBezTo>
                <a:cubicBezTo>
                  <a:pt x="19373" y="4234"/>
                  <a:pt x="19393" y="4231"/>
                  <a:pt x="19414" y="4224"/>
                </a:cubicBezTo>
                <a:cubicBezTo>
                  <a:pt x="19690" y="4139"/>
                  <a:pt x="19974" y="4061"/>
                  <a:pt x="20256" y="3993"/>
                </a:cubicBezTo>
                <a:cubicBezTo>
                  <a:pt x="20367" y="3968"/>
                  <a:pt x="20436" y="3857"/>
                  <a:pt x="20410" y="3745"/>
                </a:cubicBezTo>
                <a:cubicBezTo>
                  <a:pt x="20387" y="3649"/>
                  <a:pt x="20301" y="3586"/>
                  <a:pt x="20208" y="3586"/>
                </a:cubicBezTo>
                <a:close/>
                <a:moveTo>
                  <a:pt x="18515" y="4115"/>
                </a:moveTo>
                <a:cubicBezTo>
                  <a:pt x="18490" y="4115"/>
                  <a:pt x="18464" y="4120"/>
                  <a:pt x="18439" y="4130"/>
                </a:cubicBezTo>
                <a:cubicBezTo>
                  <a:pt x="18297" y="4185"/>
                  <a:pt x="18154" y="4245"/>
                  <a:pt x="18016" y="4305"/>
                </a:cubicBezTo>
                <a:cubicBezTo>
                  <a:pt x="17881" y="4364"/>
                  <a:pt x="17746" y="4426"/>
                  <a:pt x="17612" y="4489"/>
                </a:cubicBezTo>
                <a:cubicBezTo>
                  <a:pt x="17509" y="4539"/>
                  <a:pt x="17464" y="4663"/>
                  <a:pt x="17514" y="4766"/>
                </a:cubicBezTo>
                <a:cubicBezTo>
                  <a:pt x="17550" y="4840"/>
                  <a:pt x="17624" y="4883"/>
                  <a:pt x="17700" y="4883"/>
                </a:cubicBezTo>
                <a:cubicBezTo>
                  <a:pt x="17730" y="4883"/>
                  <a:pt x="17760" y="4876"/>
                  <a:pt x="17791" y="4863"/>
                </a:cubicBezTo>
                <a:cubicBezTo>
                  <a:pt x="17920" y="4801"/>
                  <a:pt x="18051" y="4741"/>
                  <a:pt x="18180" y="4684"/>
                </a:cubicBezTo>
                <a:cubicBezTo>
                  <a:pt x="18315" y="4626"/>
                  <a:pt x="18453" y="4567"/>
                  <a:pt x="18590" y="4514"/>
                </a:cubicBezTo>
                <a:cubicBezTo>
                  <a:pt x="18696" y="4472"/>
                  <a:pt x="18749" y="4353"/>
                  <a:pt x="18707" y="4247"/>
                </a:cubicBezTo>
                <a:cubicBezTo>
                  <a:pt x="18674" y="4165"/>
                  <a:pt x="18597" y="4115"/>
                  <a:pt x="18515" y="4115"/>
                </a:cubicBezTo>
                <a:close/>
                <a:moveTo>
                  <a:pt x="16912" y="4877"/>
                </a:moveTo>
                <a:cubicBezTo>
                  <a:pt x="16878" y="4877"/>
                  <a:pt x="16844" y="4885"/>
                  <a:pt x="16812" y="4902"/>
                </a:cubicBezTo>
                <a:cubicBezTo>
                  <a:pt x="16562" y="5041"/>
                  <a:pt x="16302" y="5193"/>
                  <a:pt x="16038" y="5358"/>
                </a:cubicBezTo>
                <a:cubicBezTo>
                  <a:pt x="15940" y="5416"/>
                  <a:pt x="15910" y="5544"/>
                  <a:pt x="15971" y="5641"/>
                </a:cubicBezTo>
                <a:cubicBezTo>
                  <a:pt x="16010" y="5705"/>
                  <a:pt x="16077" y="5741"/>
                  <a:pt x="16146" y="5741"/>
                </a:cubicBezTo>
                <a:cubicBezTo>
                  <a:pt x="16183" y="5741"/>
                  <a:pt x="16220" y="5730"/>
                  <a:pt x="16254" y="5709"/>
                </a:cubicBezTo>
                <a:cubicBezTo>
                  <a:pt x="16513" y="5549"/>
                  <a:pt x="16768" y="5400"/>
                  <a:pt x="17013" y="5264"/>
                </a:cubicBezTo>
                <a:cubicBezTo>
                  <a:pt x="17112" y="5209"/>
                  <a:pt x="17147" y="5083"/>
                  <a:pt x="17092" y="4984"/>
                </a:cubicBezTo>
                <a:cubicBezTo>
                  <a:pt x="17055" y="4915"/>
                  <a:pt x="16984" y="4877"/>
                  <a:pt x="16912" y="4877"/>
                </a:cubicBezTo>
                <a:close/>
                <a:moveTo>
                  <a:pt x="13566" y="4544"/>
                </a:moveTo>
                <a:cubicBezTo>
                  <a:pt x="13533" y="4544"/>
                  <a:pt x="13500" y="4552"/>
                  <a:pt x="13468" y="4569"/>
                </a:cubicBezTo>
                <a:cubicBezTo>
                  <a:pt x="13367" y="4622"/>
                  <a:pt x="13330" y="4748"/>
                  <a:pt x="13383" y="4849"/>
                </a:cubicBezTo>
                <a:cubicBezTo>
                  <a:pt x="13516" y="5097"/>
                  <a:pt x="13637" y="5361"/>
                  <a:pt x="13740" y="5632"/>
                </a:cubicBezTo>
                <a:cubicBezTo>
                  <a:pt x="13771" y="5716"/>
                  <a:pt x="13849" y="5765"/>
                  <a:pt x="13933" y="5765"/>
                </a:cubicBezTo>
                <a:cubicBezTo>
                  <a:pt x="13958" y="5765"/>
                  <a:pt x="13982" y="5762"/>
                  <a:pt x="14007" y="5753"/>
                </a:cubicBezTo>
                <a:cubicBezTo>
                  <a:pt x="14113" y="5712"/>
                  <a:pt x="14167" y="5592"/>
                  <a:pt x="14126" y="5485"/>
                </a:cubicBezTo>
                <a:cubicBezTo>
                  <a:pt x="14016" y="5198"/>
                  <a:pt x="13890" y="4918"/>
                  <a:pt x="13748" y="4654"/>
                </a:cubicBezTo>
                <a:cubicBezTo>
                  <a:pt x="13712" y="4584"/>
                  <a:pt x="13640" y="4544"/>
                  <a:pt x="13566" y="4544"/>
                </a:cubicBezTo>
                <a:close/>
                <a:moveTo>
                  <a:pt x="434" y="4507"/>
                </a:moveTo>
                <a:cubicBezTo>
                  <a:pt x="346" y="4507"/>
                  <a:pt x="264" y="4563"/>
                  <a:pt x="236" y="4651"/>
                </a:cubicBezTo>
                <a:cubicBezTo>
                  <a:pt x="142" y="4948"/>
                  <a:pt x="75" y="5251"/>
                  <a:pt x="36" y="5553"/>
                </a:cubicBezTo>
                <a:cubicBezTo>
                  <a:pt x="22" y="5666"/>
                  <a:pt x="102" y="5769"/>
                  <a:pt x="215" y="5783"/>
                </a:cubicBezTo>
                <a:cubicBezTo>
                  <a:pt x="224" y="5785"/>
                  <a:pt x="233" y="5785"/>
                  <a:pt x="242" y="5785"/>
                </a:cubicBezTo>
                <a:cubicBezTo>
                  <a:pt x="344" y="5785"/>
                  <a:pt x="433" y="5709"/>
                  <a:pt x="447" y="5604"/>
                </a:cubicBezTo>
                <a:cubicBezTo>
                  <a:pt x="483" y="5329"/>
                  <a:pt x="543" y="5049"/>
                  <a:pt x="630" y="4775"/>
                </a:cubicBezTo>
                <a:cubicBezTo>
                  <a:pt x="665" y="4667"/>
                  <a:pt x="605" y="4550"/>
                  <a:pt x="495" y="4516"/>
                </a:cubicBezTo>
                <a:cubicBezTo>
                  <a:pt x="475" y="4510"/>
                  <a:pt x="454" y="4507"/>
                  <a:pt x="434" y="4507"/>
                </a:cubicBezTo>
                <a:close/>
                <a:moveTo>
                  <a:pt x="15399" y="5807"/>
                </a:moveTo>
                <a:cubicBezTo>
                  <a:pt x="15359" y="5807"/>
                  <a:pt x="15320" y="5818"/>
                  <a:pt x="15285" y="5842"/>
                </a:cubicBezTo>
                <a:cubicBezTo>
                  <a:pt x="15058" y="5992"/>
                  <a:pt x="14817" y="6159"/>
                  <a:pt x="14548" y="6347"/>
                </a:cubicBezTo>
                <a:cubicBezTo>
                  <a:pt x="14454" y="6412"/>
                  <a:pt x="14432" y="6540"/>
                  <a:pt x="14498" y="6634"/>
                </a:cubicBezTo>
                <a:cubicBezTo>
                  <a:pt x="14537" y="6692"/>
                  <a:pt x="14603" y="6722"/>
                  <a:pt x="14666" y="6722"/>
                </a:cubicBezTo>
                <a:cubicBezTo>
                  <a:pt x="14707" y="6722"/>
                  <a:pt x="14750" y="6710"/>
                  <a:pt x="14785" y="6685"/>
                </a:cubicBezTo>
                <a:cubicBezTo>
                  <a:pt x="15051" y="6499"/>
                  <a:pt x="15290" y="6336"/>
                  <a:pt x="15513" y="6185"/>
                </a:cubicBezTo>
                <a:cubicBezTo>
                  <a:pt x="15609" y="6122"/>
                  <a:pt x="15634" y="5994"/>
                  <a:pt x="15572" y="5898"/>
                </a:cubicBezTo>
                <a:cubicBezTo>
                  <a:pt x="15532" y="5839"/>
                  <a:pt x="15466" y="5807"/>
                  <a:pt x="15399" y="5807"/>
                </a:cubicBezTo>
                <a:close/>
                <a:moveTo>
                  <a:pt x="214" y="6258"/>
                </a:moveTo>
                <a:cubicBezTo>
                  <a:pt x="209" y="6258"/>
                  <a:pt x="205" y="6258"/>
                  <a:pt x="201" y="6258"/>
                </a:cubicBezTo>
                <a:cubicBezTo>
                  <a:pt x="87" y="6267"/>
                  <a:pt x="1" y="6364"/>
                  <a:pt x="8" y="6480"/>
                </a:cubicBezTo>
                <a:cubicBezTo>
                  <a:pt x="11" y="6513"/>
                  <a:pt x="13" y="6547"/>
                  <a:pt x="16" y="6582"/>
                </a:cubicBezTo>
                <a:cubicBezTo>
                  <a:pt x="41" y="6857"/>
                  <a:pt x="94" y="7132"/>
                  <a:pt x="178" y="7397"/>
                </a:cubicBezTo>
                <a:cubicBezTo>
                  <a:pt x="204" y="7486"/>
                  <a:pt x="286" y="7543"/>
                  <a:pt x="374" y="7543"/>
                </a:cubicBezTo>
                <a:cubicBezTo>
                  <a:pt x="394" y="7543"/>
                  <a:pt x="415" y="7539"/>
                  <a:pt x="435" y="7534"/>
                </a:cubicBezTo>
                <a:cubicBezTo>
                  <a:pt x="545" y="7500"/>
                  <a:pt x="607" y="7383"/>
                  <a:pt x="573" y="7275"/>
                </a:cubicBezTo>
                <a:cubicBezTo>
                  <a:pt x="498" y="7036"/>
                  <a:pt x="451" y="6791"/>
                  <a:pt x="428" y="6545"/>
                </a:cubicBezTo>
                <a:cubicBezTo>
                  <a:pt x="426" y="6513"/>
                  <a:pt x="422" y="6483"/>
                  <a:pt x="420" y="6451"/>
                </a:cubicBezTo>
                <a:cubicBezTo>
                  <a:pt x="414" y="6342"/>
                  <a:pt x="322" y="6258"/>
                  <a:pt x="214" y="6258"/>
                </a:cubicBezTo>
                <a:close/>
                <a:moveTo>
                  <a:pt x="14200" y="6198"/>
                </a:moveTo>
                <a:cubicBezTo>
                  <a:pt x="14183" y="6198"/>
                  <a:pt x="14166" y="6200"/>
                  <a:pt x="14149" y="6205"/>
                </a:cubicBezTo>
                <a:cubicBezTo>
                  <a:pt x="14039" y="6233"/>
                  <a:pt x="13972" y="6347"/>
                  <a:pt x="14000" y="6456"/>
                </a:cubicBezTo>
                <a:cubicBezTo>
                  <a:pt x="14037" y="6600"/>
                  <a:pt x="14071" y="6747"/>
                  <a:pt x="14099" y="6894"/>
                </a:cubicBezTo>
                <a:cubicBezTo>
                  <a:pt x="14059" y="6847"/>
                  <a:pt x="14000" y="6823"/>
                  <a:pt x="13942" y="6823"/>
                </a:cubicBezTo>
                <a:cubicBezTo>
                  <a:pt x="13900" y="6823"/>
                  <a:pt x="13859" y="6835"/>
                  <a:pt x="13823" y="6861"/>
                </a:cubicBezTo>
                <a:lnTo>
                  <a:pt x="13552" y="7055"/>
                </a:lnTo>
                <a:cubicBezTo>
                  <a:pt x="13401" y="7164"/>
                  <a:pt x="13250" y="7272"/>
                  <a:pt x="13100" y="7378"/>
                </a:cubicBezTo>
                <a:cubicBezTo>
                  <a:pt x="13008" y="7445"/>
                  <a:pt x="12986" y="7573"/>
                  <a:pt x="13052" y="7667"/>
                </a:cubicBezTo>
                <a:cubicBezTo>
                  <a:pt x="13093" y="7724"/>
                  <a:pt x="13157" y="7754"/>
                  <a:pt x="13220" y="7754"/>
                </a:cubicBezTo>
                <a:cubicBezTo>
                  <a:pt x="13263" y="7754"/>
                  <a:pt x="13304" y="7741"/>
                  <a:pt x="13341" y="7715"/>
                </a:cubicBezTo>
                <a:cubicBezTo>
                  <a:pt x="13491" y="7607"/>
                  <a:pt x="13642" y="7498"/>
                  <a:pt x="13793" y="7390"/>
                </a:cubicBezTo>
                <a:lnTo>
                  <a:pt x="14062" y="7197"/>
                </a:lnTo>
                <a:cubicBezTo>
                  <a:pt x="14097" y="7172"/>
                  <a:pt x="14124" y="7137"/>
                  <a:pt x="14136" y="7100"/>
                </a:cubicBezTo>
                <a:cubicBezTo>
                  <a:pt x="14149" y="7167"/>
                  <a:pt x="14160" y="7236"/>
                  <a:pt x="14170" y="7305"/>
                </a:cubicBezTo>
                <a:cubicBezTo>
                  <a:pt x="14185" y="7409"/>
                  <a:pt x="14273" y="7483"/>
                  <a:pt x="14375" y="7483"/>
                </a:cubicBezTo>
                <a:cubicBezTo>
                  <a:pt x="14384" y="7483"/>
                  <a:pt x="14394" y="7482"/>
                  <a:pt x="14404" y="7481"/>
                </a:cubicBezTo>
                <a:cubicBezTo>
                  <a:pt x="14517" y="7463"/>
                  <a:pt x="14595" y="7358"/>
                  <a:pt x="14580" y="7245"/>
                </a:cubicBezTo>
                <a:cubicBezTo>
                  <a:pt x="14535" y="6944"/>
                  <a:pt x="14475" y="6643"/>
                  <a:pt x="14401" y="6354"/>
                </a:cubicBezTo>
                <a:cubicBezTo>
                  <a:pt x="14377" y="6261"/>
                  <a:pt x="14293" y="6198"/>
                  <a:pt x="14200" y="6198"/>
                </a:cubicBezTo>
                <a:close/>
                <a:moveTo>
                  <a:pt x="12494" y="7851"/>
                </a:moveTo>
                <a:cubicBezTo>
                  <a:pt x="12454" y="7851"/>
                  <a:pt x="12413" y="7863"/>
                  <a:pt x="12377" y="7888"/>
                </a:cubicBezTo>
                <a:cubicBezTo>
                  <a:pt x="12208" y="8005"/>
                  <a:pt x="12054" y="8112"/>
                  <a:pt x="11902" y="8213"/>
                </a:cubicBezTo>
                <a:cubicBezTo>
                  <a:pt x="11817" y="8269"/>
                  <a:pt x="11732" y="8326"/>
                  <a:pt x="11647" y="8383"/>
                </a:cubicBezTo>
                <a:cubicBezTo>
                  <a:pt x="11551" y="8445"/>
                  <a:pt x="11524" y="8572"/>
                  <a:pt x="11586" y="8668"/>
                </a:cubicBezTo>
                <a:cubicBezTo>
                  <a:pt x="11625" y="8730"/>
                  <a:pt x="11693" y="8762"/>
                  <a:pt x="11760" y="8762"/>
                </a:cubicBezTo>
                <a:cubicBezTo>
                  <a:pt x="11799" y="8762"/>
                  <a:pt x="11838" y="8751"/>
                  <a:pt x="11872" y="8728"/>
                </a:cubicBezTo>
                <a:cubicBezTo>
                  <a:pt x="11960" y="8672"/>
                  <a:pt x="12047" y="8613"/>
                  <a:pt x="12132" y="8556"/>
                </a:cubicBezTo>
                <a:cubicBezTo>
                  <a:pt x="12286" y="8454"/>
                  <a:pt x="12442" y="8346"/>
                  <a:pt x="12612" y="8229"/>
                </a:cubicBezTo>
                <a:cubicBezTo>
                  <a:pt x="12706" y="8163"/>
                  <a:pt x="12729" y="8034"/>
                  <a:pt x="12664" y="7940"/>
                </a:cubicBezTo>
                <a:cubicBezTo>
                  <a:pt x="12624" y="7883"/>
                  <a:pt x="12560" y="7851"/>
                  <a:pt x="12494" y="7851"/>
                </a:cubicBezTo>
                <a:close/>
                <a:moveTo>
                  <a:pt x="729" y="7941"/>
                </a:moveTo>
                <a:cubicBezTo>
                  <a:pt x="694" y="7941"/>
                  <a:pt x="659" y="7949"/>
                  <a:pt x="626" y="7968"/>
                </a:cubicBezTo>
                <a:cubicBezTo>
                  <a:pt x="527" y="8025"/>
                  <a:pt x="493" y="8151"/>
                  <a:pt x="550" y="8250"/>
                </a:cubicBezTo>
                <a:cubicBezTo>
                  <a:pt x="700" y="8512"/>
                  <a:pt x="881" y="8767"/>
                  <a:pt x="1089" y="9005"/>
                </a:cubicBezTo>
                <a:cubicBezTo>
                  <a:pt x="1129" y="9051"/>
                  <a:pt x="1188" y="9076"/>
                  <a:pt x="1245" y="9076"/>
                </a:cubicBezTo>
                <a:cubicBezTo>
                  <a:pt x="1292" y="9076"/>
                  <a:pt x="1342" y="9058"/>
                  <a:pt x="1381" y="9024"/>
                </a:cubicBezTo>
                <a:cubicBezTo>
                  <a:pt x="1466" y="8948"/>
                  <a:pt x="1475" y="8819"/>
                  <a:pt x="1400" y="8732"/>
                </a:cubicBezTo>
                <a:cubicBezTo>
                  <a:pt x="1211" y="8516"/>
                  <a:pt x="1046" y="8284"/>
                  <a:pt x="908" y="8044"/>
                </a:cubicBezTo>
                <a:cubicBezTo>
                  <a:pt x="870" y="7978"/>
                  <a:pt x="801" y="7941"/>
                  <a:pt x="729" y="7941"/>
                </a:cubicBezTo>
                <a:close/>
                <a:moveTo>
                  <a:pt x="14457" y="7952"/>
                </a:moveTo>
                <a:cubicBezTo>
                  <a:pt x="14455" y="7952"/>
                  <a:pt x="14452" y="7952"/>
                  <a:pt x="14450" y="7952"/>
                </a:cubicBezTo>
                <a:cubicBezTo>
                  <a:pt x="14335" y="7959"/>
                  <a:pt x="14246" y="8055"/>
                  <a:pt x="14253" y="8170"/>
                </a:cubicBezTo>
                <a:cubicBezTo>
                  <a:pt x="14259" y="8291"/>
                  <a:pt x="14262" y="8413"/>
                  <a:pt x="14262" y="8535"/>
                </a:cubicBezTo>
                <a:cubicBezTo>
                  <a:pt x="14262" y="8562"/>
                  <a:pt x="14264" y="8588"/>
                  <a:pt x="14264" y="8615"/>
                </a:cubicBezTo>
                <a:cubicBezTo>
                  <a:pt x="14264" y="8755"/>
                  <a:pt x="14261" y="8897"/>
                  <a:pt x="14253" y="9038"/>
                </a:cubicBezTo>
                <a:cubicBezTo>
                  <a:pt x="14248" y="9152"/>
                  <a:pt x="14337" y="9249"/>
                  <a:pt x="14450" y="9255"/>
                </a:cubicBezTo>
                <a:lnTo>
                  <a:pt x="14461" y="9255"/>
                </a:lnTo>
                <a:cubicBezTo>
                  <a:pt x="14571" y="9255"/>
                  <a:pt x="14661" y="9168"/>
                  <a:pt x="14666" y="9056"/>
                </a:cubicBezTo>
                <a:cubicBezTo>
                  <a:pt x="14673" y="8909"/>
                  <a:pt x="14677" y="8760"/>
                  <a:pt x="14677" y="8615"/>
                </a:cubicBezTo>
                <a:cubicBezTo>
                  <a:pt x="14677" y="8587"/>
                  <a:pt x="14677" y="8560"/>
                  <a:pt x="14677" y="8532"/>
                </a:cubicBezTo>
                <a:cubicBezTo>
                  <a:pt x="14675" y="8404"/>
                  <a:pt x="14672" y="8276"/>
                  <a:pt x="14666" y="8149"/>
                </a:cubicBezTo>
                <a:cubicBezTo>
                  <a:pt x="14661" y="8038"/>
                  <a:pt x="14567" y="7952"/>
                  <a:pt x="14457" y="7952"/>
                </a:cubicBezTo>
                <a:close/>
                <a:moveTo>
                  <a:pt x="11007" y="8820"/>
                </a:moveTo>
                <a:cubicBezTo>
                  <a:pt x="10971" y="8820"/>
                  <a:pt x="10934" y="8830"/>
                  <a:pt x="10901" y="8851"/>
                </a:cubicBezTo>
                <a:cubicBezTo>
                  <a:pt x="10642" y="9005"/>
                  <a:pt x="10385" y="9150"/>
                  <a:pt x="10137" y="9283"/>
                </a:cubicBezTo>
                <a:cubicBezTo>
                  <a:pt x="10036" y="9336"/>
                  <a:pt x="9999" y="9462"/>
                  <a:pt x="10052" y="9561"/>
                </a:cubicBezTo>
                <a:cubicBezTo>
                  <a:pt x="10089" y="9632"/>
                  <a:pt x="10160" y="9671"/>
                  <a:pt x="10234" y="9671"/>
                </a:cubicBezTo>
                <a:cubicBezTo>
                  <a:pt x="10266" y="9671"/>
                  <a:pt x="10300" y="9664"/>
                  <a:pt x="10332" y="9648"/>
                </a:cubicBezTo>
                <a:cubicBezTo>
                  <a:pt x="10585" y="9512"/>
                  <a:pt x="10849" y="9363"/>
                  <a:pt x="11113" y="9205"/>
                </a:cubicBezTo>
                <a:cubicBezTo>
                  <a:pt x="11211" y="9147"/>
                  <a:pt x="11243" y="9019"/>
                  <a:pt x="11184" y="8921"/>
                </a:cubicBezTo>
                <a:cubicBezTo>
                  <a:pt x="11146" y="8856"/>
                  <a:pt x="11077" y="8820"/>
                  <a:pt x="11007" y="8820"/>
                </a:cubicBezTo>
                <a:close/>
                <a:moveTo>
                  <a:pt x="1885" y="9275"/>
                </a:moveTo>
                <a:cubicBezTo>
                  <a:pt x="1825" y="9275"/>
                  <a:pt x="1765" y="9302"/>
                  <a:pt x="1725" y="9352"/>
                </a:cubicBezTo>
                <a:cubicBezTo>
                  <a:pt x="1652" y="9441"/>
                  <a:pt x="1666" y="9572"/>
                  <a:pt x="1755" y="9643"/>
                </a:cubicBezTo>
                <a:cubicBezTo>
                  <a:pt x="1991" y="9832"/>
                  <a:pt x="2246" y="10008"/>
                  <a:pt x="2513" y="10162"/>
                </a:cubicBezTo>
                <a:cubicBezTo>
                  <a:pt x="2547" y="10181"/>
                  <a:pt x="2582" y="10190"/>
                  <a:pt x="2616" y="10190"/>
                </a:cubicBezTo>
                <a:cubicBezTo>
                  <a:pt x="2689" y="10190"/>
                  <a:pt x="2758" y="10153"/>
                  <a:pt x="2797" y="10087"/>
                </a:cubicBezTo>
                <a:cubicBezTo>
                  <a:pt x="2854" y="9988"/>
                  <a:pt x="2820" y="9862"/>
                  <a:pt x="2721" y="9804"/>
                </a:cubicBezTo>
                <a:cubicBezTo>
                  <a:pt x="2471" y="9660"/>
                  <a:pt x="2233" y="9497"/>
                  <a:pt x="2015" y="9322"/>
                </a:cubicBezTo>
                <a:cubicBezTo>
                  <a:pt x="1977" y="9291"/>
                  <a:pt x="1931" y="9275"/>
                  <a:pt x="1885" y="9275"/>
                </a:cubicBezTo>
                <a:close/>
                <a:moveTo>
                  <a:pt x="9438" y="9652"/>
                </a:moveTo>
                <a:cubicBezTo>
                  <a:pt x="9409" y="9652"/>
                  <a:pt x="9380" y="9658"/>
                  <a:pt x="9352" y="9671"/>
                </a:cubicBezTo>
                <a:cubicBezTo>
                  <a:pt x="9081" y="9795"/>
                  <a:pt x="8810" y="9909"/>
                  <a:pt x="8547" y="10006"/>
                </a:cubicBezTo>
                <a:cubicBezTo>
                  <a:pt x="8439" y="10047"/>
                  <a:pt x="8384" y="10165"/>
                  <a:pt x="8425" y="10272"/>
                </a:cubicBezTo>
                <a:cubicBezTo>
                  <a:pt x="8455" y="10355"/>
                  <a:pt x="8535" y="10406"/>
                  <a:pt x="8618" y="10406"/>
                </a:cubicBezTo>
                <a:cubicBezTo>
                  <a:pt x="8643" y="10406"/>
                  <a:pt x="8668" y="10403"/>
                  <a:pt x="8691" y="10394"/>
                </a:cubicBezTo>
                <a:cubicBezTo>
                  <a:pt x="8964" y="10291"/>
                  <a:pt x="9244" y="10176"/>
                  <a:pt x="9524" y="10047"/>
                </a:cubicBezTo>
                <a:cubicBezTo>
                  <a:pt x="9628" y="9999"/>
                  <a:pt x="9674" y="9877"/>
                  <a:pt x="9627" y="9774"/>
                </a:cubicBezTo>
                <a:cubicBezTo>
                  <a:pt x="9592" y="9697"/>
                  <a:pt x="9517" y="9652"/>
                  <a:pt x="9438" y="9652"/>
                </a:cubicBezTo>
                <a:close/>
                <a:moveTo>
                  <a:pt x="3417" y="10162"/>
                </a:moveTo>
                <a:cubicBezTo>
                  <a:pt x="3335" y="10162"/>
                  <a:pt x="3257" y="10211"/>
                  <a:pt x="3224" y="10293"/>
                </a:cubicBezTo>
                <a:cubicBezTo>
                  <a:pt x="3181" y="10399"/>
                  <a:pt x="3235" y="10520"/>
                  <a:pt x="3341" y="10561"/>
                </a:cubicBezTo>
                <a:cubicBezTo>
                  <a:pt x="3626" y="10674"/>
                  <a:pt x="3920" y="10766"/>
                  <a:pt x="4216" y="10835"/>
                </a:cubicBezTo>
                <a:cubicBezTo>
                  <a:pt x="4232" y="10839"/>
                  <a:pt x="4248" y="10841"/>
                  <a:pt x="4264" y="10841"/>
                </a:cubicBezTo>
                <a:cubicBezTo>
                  <a:pt x="4358" y="10841"/>
                  <a:pt x="4443" y="10775"/>
                  <a:pt x="4464" y="10681"/>
                </a:cubicBezTo>
                <a:cubicBezTo>
                  <a:pt x="4491" y="10570"/>
                  <a:pt x="4422" y="10458"/>
                  <a:pt x="4310" y="10433"/>
                </a:cubicBezTo>
                <a:cubicBezTo>
                  <a:pt x="4034" y="10367"/>
                  <a:pt x="3759" y="10282"/>
                  <a:pt x="3492" y="10176"/>
                </a:cubicBezTo>
                <a:cubicBezTo>
                  <a:pt x="3467" y="10167"/>
                  <a:pt x="3442" y="10162"/>
                  <a:pt x="3417" y="10162"/>
                </a:cubicBezTo>
                <a:close/>
                <a:moveTo>
                  <a:pt x="7775" y="10268"/>
                </a:moveTo>
                <a:cubicBezTo>
                  <a:pt x="7757" y="10268"/>
                  <a:pt x="7738" y="10270"/>
                  <a:pt x="7720" y="10275"/>
                </a:cubicBezTo>
                <a:cubicBezTo>
                  <a:pt x="7434" y="10355"/>
                  <a:pt x="7151" y="10419"/>
                  <a:pt x="6874" y="10467"/>
                </a:cubicBezTo>
                <a:cubicBezTo>
                  <a:pt x="6761" y="10486"/>
                  <a:pt x="6685" y="10593"/>
                  <a:pt x="6704" y="10706"/>
                </a:cubicBezTo>
                <a:cubicBezTo>
                  <a:pt x="6722" y="10805"/>
                  <a:pt x="6811" y="10878"/>
                  <a:pt x="6908" y="10878"/>
                </a:cubicBezTo>
                <a:cubicBezTo>
                  <a:pt x="6921" y="10878"/>
                  <a:pt x="6931" y="10876"/>
                  <a:pt x="6944" y="10874"/>
                </a:cubicBezTo>
                <a:cubicBezTo>
                  <a:pt x="7234" y="10825"/>
                  <a:pt x="7532" y="10757"/>
                  <a:pt x="7830" y="10674"/>
                </a:cubicBezTo>
                <a:cubicBezTo>
                  <a:pt x="7939" y="10644"/>
                  <a:pt x="8005" y="10529"/>
                  <a:pt x="7973" y="10419"/>
                </a:cubicBezTo>
                <a:cubicBezTo>
                  <a:pt x="7948" y="10327"/>
                  <a:pt x="7865" y="10268"/>
                  <a:pt x="7775" y="10268"/>
                </a:cubicBezTo>
                <a:close/>
                <a:moveTo>
                  <a:pt x="5139" y="10562"/>
                </a:moveTo>
                <a:cubicBezTo>
                  <a:pt x="5033" y="10562"/>
                  <a:pt x="4942" y="10644"/>
                  <a:pt x="4934" y="10752"/>
                </a:cubicBezTo>
                <a:cubicBezTo>
                  <a:pt x="4925" y="10867"/>
                  <a:pt x="5012" y="10966"/>
                  <a:pt x="5125" y="10974"/>
                </a:cubicBezTo>
                <a:cubicBezTo>
                  <a:pt x="5189" y="10979"/>
                  <a:pt x="5253" y="10982"/>
                  <a:pt x="5317" y="10986"/>
                </a:cubicBezTo>
                <a:cubicBezTo>
                  <a:pt x="5412" y="10989"/>
                  <a:pt x="5512" y="10991"/>
                  <a:pt x="5607" y="10991"/>
                </a:cubicBezTo>
                <a:lnTo>
                  <a:pt x="5609" y="10991"/>
                </a:lnTo>
                <a:cubicBezTo>
                  <a:pt x="5751" y="10991"/>
                  <a:pt x="5896" y="10988"/>
                  <a:pt x="6040" y="10979"/>
                </a:cubicBezTo>
                <a:cubicBezTo>
                  <a:pt x="6153" y="10972"/>
                  <a:pt x="6240" y="10874"/>
                  <a:pt x="6233" y="10761"/>
                </a:cubicBezTo>
                <a:cubicBezTo>
                  <a:pt x="6228" y="10650"/>
                  <a:pt x="6136" y="10566"/>
                  <a:pt x="6028" y="10566"/>
                </a:cubicBezTo>
                <a:cubicBezTo>
                  <a:pt x="6024" y="10566"/>
                  <a:pt x="6019" y="10566"/>
                  <a:pt x="6015" y="10566"/>
                </a:cubicBezTo>
                <a:cubicBezTo>
                  <a:pt x="5880" y="10573"/>
                  <a:pt x="5742" y="10578"/>
                  <a:pt x="5609" y="10578"/>
                </a:cubicBezTo>
                <a:lnTo>
                  <a:pt x="5607" y="10578"/>
                </a:lnTo>
                <a:cubicBezTo>
                  <a:pt x="5517" y="10578"/>
                  <a:pt x="5423" y="10577"/>
                  <a:pt x="5333" y="10571"/>
                </a:cubicBezTo>
                <a:cubicBezTo>
                  <a:pt x="5274" y="10570"/>
                  <a:pt x="5214" y="10566"/>
                  <a:pt x="5156" y="10562"/>
                </a:cubicBezTo>
                <a:cubicBezTo>
                  <a:pt x="5150" y="10562"/>
                  <a:pt x="5145" y="10562"/>
                  <a:pt x="5139" y="10562"/>
                </a:cubicBezTo>
                <a:close/>
                <a:moveTo>
                  <a:pt x="14381" y="9724"/>
                </a:moveTo>
                <a:cubicBezTo>
                  <a:pt x="14279" y="9724"/>
                  <a:pt x="14190" y="9799"/>
                  <a:pt x="14175" y="9903"/>
                </a:cubicBezTo>
                <a:cubicBezTo>
                  <a:pt x="14136" y="10189"/>
                  <a:pt x="14083" y="10476"/>
                  <a:pt x="14020" y="10759"/>
                </a:cubicBezTo>
                <a:cubicBezTo>
                  <a:pt x="13995" y="10871"/>
                  <a:pt x="14064" y="10981"/>
                  <a:pt x="14175" y="11007"/>
                </a:cubicBezTo>
                <a:cubicBezTo>
                  <a:pt x="14191" y="11009"/>
                  <a:pt x="14207" y="11011"/>
                  <a:pt x="14222" y="11011"/>
                </a:cubicBezTo>
                <a:cubicBezTo>
                  <a:pt x="14315" y="11011"/>
                  <a:pt x="14402" y="10947"/>
                  <a:pt x="14424" y="10851"/>
                </a:cubicBezTo>
                <a:cubicBezTo>
                  <a:pt x="14491" y="10555"/>
                  <a:pt x="14544" y="10256"/>
                  <a:pt x="14585" y="9960"/>
                </a:cubicBezTo>
                <a:cubicBezTo>
                  <a:pt x="14601" y="9846"/>
                  <a:pt x="14521" y="9742"/>
                  <a:pt x="14408" y="9726"/>
                </a:cubicBezTo>
                <a:cubicBezTo>
                  <a:pt x="14399" y="9725"/>
                  <a:pt x="14390" y="9724"/>
                  <a:pt x="14381" y="9724"/>
                </a:cubicBezTo>
                <a:close/>
                <a:moveTo>
                  <a:pt x="13988" y="11454"/>
                </a:moveTo>
                <a:cubicBezTo>
                  <a:pt x="13901" y="11454"/>
                  <a:pt x="13819" y="11511"/>
                  <a:pt x="13791" y="11599"/>
                </a:cubicBezTo>
                <a:cubicBezTo>
                  <a:pt x="13704" y="11872"/>
                  <a:pt x="13605" y="12148"/>
                  <a:pt x="13495" y="12418"/>
                </a:cubicBezTo>
                <a:cubicBezTo>
                  <a:pt x="13451" y="12522"/>
                  <a:pt x="13502" y="12643"/>
                  <a:pt x="13608" y="12687"/>
                </a:cubicBezTo>
                <a:cubicBezTo>
                  <a:pt x="13633" y="12698"/>
                  <a:pt x="13660" y="12703"/>
                  <a:pt x="13686" y="12703"/>
                </a:cubicBezTo>
                <a:cubicBezTo>
                  <a:pt x="13768" y="12703"/>
                  <a:pt x="13844" y="12653"/>
                  <a:pt x="13878" y="12574"/>
                </a:cubicBezTo>
                <a:cubicBezTo>
                  <a:pt x="13991" y="12294"/>
                  <a:pt x="14096" y="12008"/>
                  <a:pt x="14186" y="11723"/>
                </a:cubicBezTo>
                <a:cubicBezTo>
                  <a:pt x="14220" y="11615"/>
                  <a:pt x="14160" y="11498"/>
                  <a:pt x="14051" y="11464"/>
                </a:cubicBezTo>
                <a:cubicBezTo>
                  <a:pt x="14030" y="11458"/>
                  <a:pt x="14009" y="11454"/>
                  <a:pt x="13988" y="11454"/>
                </a:cubicBezTo>
                <a:close/>
                <a:moveTo>
                  <a:pt x="13317" y="13096"/>
                </a:moveTo>
                <a:cubicBezTo>
                  <a:pt x="13242" y="13096"/>
                  <a:pt x="13168" y="13137"/>
                  <a:pt x="13132" y="13210"/>
                </a:cubicBezTo>
                <a:cubicBezTo>
                  <a:pt x="13002" y="13467"/>
                  <a:pt x="12861" y="13724"/>
                  <a:pt x="12710" y="13972"/>
                </a:cubicBezTo>
                <a:cubicBezTo>
                  <a:pt x="12650" y="14069"/>
                  <a:pt x="12682" y="14197"/>
                  <a:pt x="12779" y="14255"/>
                </a:cubicBezTo>
                <a:cubicBezTo>
                  <a:pt x="12813" y="14277"/>
                  <a:pt x="12850" y="14286"/>
                  <a:pt x="12885" y="14286"/>
                </a:cubicBezTo>
                <a:cubicBezTo>
                  <a:pt x="12956" y="14286"/>
                  <a:pt x="13024" y="14250"/>
                  <a:pt x="13063" y="14186"/>
                </a:cubicBezTo>
                <a:cubicBezTo>
                  <a:pt x="13219" y="13929"/>
                  <a:pt x="13367" y="13664"/>
                  <a:pt x="13502" y="13396"/>
                </a:cubicBezTo>
                <a:cubicBezTo>
                  <a:pt x="13553" y="13295"/>
                  <a:pt x="13513" y="13169"/>
                  <a:pt x="13410" y="13118"/>
                </a:cubicBezTo>
                <a:cubicBezTo>
                  <a:pt x="13380" y="13103"/>
                  <a:pt x="13349" y="13096"/>
                  <a:pt x="13317" y="13096"/>
                </a:cubicBezTo>
                <a:close/>
                <a:moveTo>
                  <a:pt x="12397" y="14613"/>
                </a:moveTo>
                <a:cubicBezTo>
                  <a:pt x="12333" y="14613"/>
                  <a:pt x="12269" y="14643"/>
                  <a:pt x="12230" y="14700"/>
                </a:cubicBezTo>
                <a:cubicBezTo>
                  <a:pt x="12061" y="14936"/>
                  <a:pt x="11881" y="15168"/>
                  <a:pt x="11695" y="15390"/>
                </a:cubicBezTo>
                <a:cubicBezTo>
                  <a:pt x="11622" y="15476"/>
                  <a:pt x="11633" y="15608"/>
                  <a:pt x="11721" y="15680"/>
                </a:cubicBezTo>
                <a:cubicBezTo>
                  <a:pt x="11760" y="15714"/>
                  <a:pt x="11806" y="15728"/>
                  <a:pt x="11854" y="15728"/>
                </a:cubicBezTo>
                <a:cubicBezTo>
                  <a:pt x="11913" y="15728"/>
                  <a:pt x="11971" y="15703"/>
                  <a:pt x="12012" y="15655"/>
                </a:cubicBezTo>
                <a:cubicBezTo>
                  <a:pt x="12205" y="15425"/>
                  <a:pt x="12391" y="15184"/>
                  <a:pt x="12565" y="14941"/>
                </a:cubicBezTo>
                <a:cubicBezTo>
                  <a:pt x="12632" y="14847"/>
                  <a:pt x="12611" y="14718"/>
                  <a:pt x="12517" y="14652"/>
                </a:cubicBezTo>
                <a:cubicBezTo>
                  <a:pt x="12480" y="14626"/>
                  <a:pt x="12438" y="14613"/>
                  <a:pt x="12397" y="14613"/>
                </a:cubicBezTo>
                <a:close/>
                <a:moveTo>
                  <a:pt x="11258" y="15974"/>
                </a:moveTo>
                <a:cubicBezTo>
                  <a:pt x="11204" y="15974"/>
                  <a:pt x="11150" y="15995"/>
                  <a:pt x="11110" y="16036"/>
                </a:cubicBezTo>
                <a:cubicBezTo>
                  <a:pt x="10908" y="16246"/>
                  <a:pt x="10695" y="16448"/>
                  <a:pt x="10479" y="16639"/>
                </a:cubicBezTo>
                <a:cubicBezTo>
                  <a:pt x="10394" y="16713"/>
                  <a:pt x="10385" y="16844"/>
                  <a:pt x="10461" y="16930"/>
                </a:cubicBezTo>
                <a:cubicBezTo>
                  <a:pt x="10502" y="16977"/>
                  <a:pt x="10559" y="17000"/>
                  <a:pt x="10615" y="17000"/>
                </a:cubicBezTo>
                <a:cubicBezTo>
                  <a:pt x="10665" y="17000"/>
                  <a:pt x="10713" y="16983"/>
                  <a:pt x="10752" y="16949"/>
                </a:cubicBezTo>
                <a:cubicBezTo>
                  <a:pt x="10977" y="16751"/>
                  <a:pt x="11197" y="16541"/>
                  <a:pt x="11407" y="16325"/>
                </a:cubicBezTo>
                <a:cubicBezTo>
                  <a:pt x="11487" y="16244"/>
                  <a:pt x="11485" y="16113"/>
                  <a:pt x="11402" y="16033"/>
                </a:cubicBezTo>
                <a:cubicBezTo>
                  <a:pt x="11362" y="15994"/>
                  <a:pt x="11310" y="15974"/>
                  <a:pt x="11258" y="15974"/>
                </a:cubicBezTo>
                <a:close/>
                <a:moveTo>
                  <a:pt x="9928" y="17148"/>
                </a:moveTo>
                <a:cubicBezTo>
                  <a:pt x="9884" y="17148"/>
                  <a:pt x="9841" y="17162"/>
                  <a:pt x="9804" y="17190"/>
                </a:cubicBezTo>
                <a:cubicBezTo>
                  <a:pt x="9697" y="17270"/>
                  <a:pt x="9588" y="17350"/>
                  <a:pt x="9478" y="17426"/>
                </a:cubicBezTo>
                <a:cubicBezTo>
                  <a:pt x="9350" y="17514"/>
                  <a:pt x="9219" y="17603"/>
                  <a:pt x="9088" y="17688"/>
                </a:cubicBezTo>
                <a:cubicBezTo>
                  <a:pt x="8990" y="17748"/>
                  <a:pt x="8964" y="17876"/>
                  <a:pt x="9024" y="17973"/>
                </a:cubicBezTo>
                <a:cubicBezTo>
                  <a:pt x="9065" y="18034"/>
                  <a:pt x="9130" y="18067"/>
                  <a:pt x="9199" y="18067"/>
                </a:cubicBezTo>
                <a:cubicBezTo>
                  <a:pt x="9237" y="18067"/>
                  <a:pt x="9276" y="18057"/>
                  <a:pt x="9309" y="18035"/>
                </a:cubicBezTo>
                <a:cubicBezTo>
                  <a:pt x="9446" y="17948"/>
                  <a:pt x="9582" y="17856"/>
                  <a:pt x="9715" y="17764"/>
                </a:cubicBezTo>
                <a:cubicBezTo>
                  <a:pt x="9829" y="17686"/>
                  <a:pt x="9942" y="17603"/>
                  <a:pt x="10052" y="17520"/>
                </a:cubicBezTo>
                <a:cubicBezTo>
                  <a:pt x="10144" y="17451"/>
                  <a:pt x="10162" y="17321"/>
                  <a:pt x="10093" y="17231"/>
                </a:cubicBezTo>
                <a:cubicBezTo>
                  <a:pt x="10052" y="17176"/>
                  <a:pt x="9990" y="17148"/>
                  <a:pt x="9928" y="17148"/>
                </a:cubicBezTo>
                <a:close/>
                <a:moveTo>
                  <a:pt x="8434" y="18106"/>
                </a:moveTo>
                <a:cubicBezTo>
                  <a:pt x="8400" y="18106"/>
                  <a:pt x="8366" y="18114"/>
                  <a:pt x="8335" y="18131"/>
                </a:cubicBezTo>
                <a:cubicBezTo>
                  <a:pt x="8081" y="18269"/>
                  <a:pt x="7819" y="18399"/>
                  <a:pt x="7553" y="18521"/>
                </a:cubicBezTo>
                <a:cubicBezTo>
                  <a:pt x="7450" y="18567"/>
                  <a:pt x="7404" y="18691"/>
                  <a:pt x="7450" y="18794"/>
                </a:cubicBezTo>
                <a:cubicBezTo>
                  <a:pt x="7486" y="18870"/>
                  <a:pt x="7560" y="18916"/>
                  <a:pt x="7640" y="18916"/>
                </a:cubicBezTo>
                <a:cubicBezTo>
                  <a:pt x="7668" y="18916"/>
                  <a:pt x="7697" y="18909"/>
                  <a:pt x="7725" y="18897"/>
                </a:cubicBezTo>
                <a:cubicBezTo>
                  <a:pt x="8000" y="18773"/>
                  <a:pt x="8271" y="18636"/>
                  <a:pt x="8533" y="18494"/>
                </a:cubicBezTo>
                <a:cubicBezTo>
                  <a:pt x="8632" y="18439"/>
                  <a:pt x="8670" y="18314"/>
                  <a:pt x="8616" y="18214"/>
                </a:cubicBezTo>
                <a:cubicBezTo>
                  <a:pt x="8579" y="18145"/>
                  <a:pt x="8508" y="18106"/>
                  <a:pt x="8434" y="18106"/>
                </a:cubicBezTo>
                <a:close/>
                <a:moveTo>
                  <a:pt x="6820" y="18842"/>
                </a:moveTo>
                <a:cubicBezTo>
                  <a:pt x="6796" y="18842"/>
                  <a:pt x="6771" y="18847"/>
                  <a:pt x="6747" y="18856"/>
                </a:cubicBezTo>
                <a:cubicBezTo>
                  <a:pt x="6476" y="18957"/>
                  <a:pt x="6198" y="19051"/>
                  <a:pt x="5919" y="19136"/>
                </a:cubicBezTo>
                <a:cubicBezTo>
                  <a:pt x="5809" y="19168"/>
                  <a:pt x="5747" y="19283"/>
                  <a:pt x="5781" y="19393"/>
                </a:cubicBezTo>
                <a:cubicBezTo>
                  <a:pt x="5808" y="19483"/>
                  <a:pt x="5889" y="19540"/>
                  <a:pt x="5978" y="19540"/>
                </a:cubicBezTo>
                <a:cubicBezTo>
                  <a:pt x="5997" y="19540"/>
                  <a:pt x="6019" y="19536"/>
                  <a:pt x="6038" y="19531"/>
                </a:cubicBezTo>
                <a:cubicBezTo>
                  <a:pt x="6327" y="19444"/>
                  <a:pt x="6614" y="19347"/>
                  <a:pt x="6892" y="19242"/>
                </a:cubicBezTo>
                <a:cubicBezTo>
                  <a:pt x="6998" y="19201"/>
                  <a:pt x="7053" y="19083"/>
                  <a:pt x="7013" y="18976"/>
                </a:cubicBezTo>
                <a:cubicBezTo>
                  <a:pt x="6981" y="18893"/>
                  <a:pt x="6903" y="18842"/>
                  <a:pt x="6820" y="18842"/>
                </a:cubicBezTo>
                <a:close/>
                <a:moveTo>
                  <a:pt x="5120" y="19356"/>
                </a:moveTo>
                <a:cubicBezTo>
                  <a:pt x="5105" y="19356"/>
                  <a:pt x="5089" y="19357"/>
                  <a:pt x="5074" y="19361"/>
                </a:cubicBezTo>
                <a:cubicBezTo>
                  <a:pt x="4792" y="19426"/>
                  <a:pt x="4503" y="19485"/>
                  <a:pt x="4216" y="19535"/>
                </a:cubicBezTo>
                <a:cubicBezTo>
                  <a:pt x="4103" y="19552"/>
                  <a:pt x="4027" y="19660"/>
                  <a:pt x="4046" y="19772"/>
                </a:cubicBezTo>
                <a:cubicBezTo>
                  <a:pt x="4064" y="19873"/>
                  <a:pt x="4151" y="19944"/>
                  <a:pt x="4250" y="19944"/>
                </a:cubicBezTo>
                <a:cubicBezTo>
                  <a:pt x="4262" y="19944"/>
                  <a:pt x="4273" y="19944"/>
                  <a:pt x="4285" y="19942"/>
                </a:cubicBezTo>
                <a:cubicBezTo>
                  <a:pt x="4581" y="19892"/>
                  <a:pt x="4877" y="19832"/>
                  <a:pt x="5168" y="19765"/>
                </a:cubicBezTo>
                <a:cubicBezTo>
                  <a:pt x="5280" y="19738"/>
                  <a:pt x="5349" y="19627"/>
                  <a:pt x="5322" y="19515"/>
                </a:cubicBezTo>
                <a:cubicBezTo>
                  <a:pt x="5299" y="19420"/>
                  <a:pt x="5214" y="19356"/>
                  <a:pt x="5120" y="19356"/>
                </a:cubicBezTo>
                <a:close/>
                <a:moveTo>
                  <a:pt x="3371" y="19652"/>
                </a:moveTo>
                <a:cubicBezTo>
                  <a:pt x="3363" y="19652"/>
                  <a:pt x="3356" y="19652"/>
                  <a:pt x="3348" y="19653"/>
                </a:cubicBezTo>
                <a:cubicBezTo>
                  <a:pt x="3061" y="19685"/>
                  <a:pt x="2767" y="19706"/>
                  <a:pt x="2476" y="19721"/>
                </a:cubicBezTo>
                <a:cubicBezTo>
                  <a:pt x="2361" y="19726"/>
                  <a:pt x="2274" y="19823"/>
                  <a:pt x="2279" y="19937"/>
                </a:cubicBezTo>
                <a:cubicBezTo>
                  <a:pt x="2285" y="20048"/>
                  <a:pt x="2375" y="20133"/>
                  <a:pt x="2485" y="20133"/>
                </a:cubicBezTo>
                <a:lnTo>
                  <a:pt x="2496" y="20133"/>
                </a:lnTo>
                <a:cubicBezTo>
                  <a:pt x="2795" y="20119"/>
                  <a:pt x="3096" y="20096"/>
                  <a:pt x="3392" y="20064"/>
                </a:cubicBezTo>
                <a:cubicBezTo>
                  <a:pt x="3506" y="20052"/>
                  <a:pt x="3589" y="19951"/>
                  <a:pt x="3577" y="19838"/>
                </a:cubicBezTo>
                <a:cubicBezTo>
                  <a:pt x="3565" y="19732"/>
                  <a:pt x="3476" y="19652"/>
                  <a:pt x="3371" y="19652"/>
                </a:cubicBezTo>
                <a:close/>
                <a:moveTo>
                  <a:pt x="712" y="19699"/>
                </a:moveTo>
                <a:cubicBezTo>
                  <a:pt x="604" y="19699"/>
                  <a:pt x="512" y="19782"/>
                  <a:pt x="504" y="19891"/>
                </a:cubicBezTo>
                <a:cubicBezTo>
                  <a:pt x="497" y="20006"/>
                  <a:pt x="582" y="20103"/>
                  <a:pt x="697" y="20112"/>
                </a:cubicBezTo>
                <a:cubicBezTo>
                  <a:pt x="995" y="20133"/>
                  <a:pt x="1296" y="20146"/>
                  <a:pt x="1595" y="20149"/>
                </a:cubicBezTo>
                <a:lnTo>
                  <a:pt x="1597" y="20149"/>
                </a:lnTo>
                <a:cubicBezTo>
                  <a:pt x="1711" y="20149"/>
                  <a:pt x="1803" y="20059"/>
                  <a:pt x="1804" y="19946"/>
                </a:cubicBezTo>
                <a:cubicBezTo>
                  <a:pt x="1806" y="19830"/>
                  <a:pt x="1714" y="19737"/>
                  <a:pt x="1601" y="19737"/>
                </a:cubicBezTo>
                <a:cubicBezTo>
                  <a:pt x="1310" y="19733"/>
                  <a:pt x="1016" y="19721"/>
                  <a:pt x="725" y="19699"/>
                </a:cubicBezTo>
                <a:cubicBezTo>
                  <a:pt x="721" y="19699"/>
                  <a:pt x="716" y="19699"/>
                  <a:pt x="712" y="196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6" name="Google Shape;2796;p51"/>
          <p:cNvSpPr/>
          <p:nvPr/>
        </p:nvSpPr>
        <p:spPr>
          <a:xfrm>
            <a:off x="5147971" y="4138720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7" name="Google Shape;2797;p51"/>
          <p:cNvSpPr/>
          <p:nvPr/>
        </p:nvSpPr>
        <p:spPr>
          <a:xfrm>
            <a:off x="7635075" y="203213"/>
            <a:ext cx="1236835" cy="489612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8" name="Google Shape;2798;p51"/>
          <p:cNvSpPr/>
          <p:nvPr/>
        </p:nvSpPr>
        <p:spPr>
          <a:xfrm>
            <a:off x="1124241" y="73023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  <p:sp>
        <p:nvSpPr>
          <p:cNvPr id="2799" name="Google Shape;2799;p51"/>
          <p:cNvSpPr/>
          <p:nvPr/>
        </p:nvSpPr>
        <p:spPr>
          <a:xfrm>
            <a:off x="1020531" y="3800153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0" name="Google Shape;2800;p51"/>
          <p:cNvSpPr/>
          <p:nvPr/>
        </p:nvSpPr>
        <p:spPr>
          <a:xfrm>
            <a:off x="1495509" y="4232110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799;p51"/>
          <p:cNvSpPr/>
          <p:nvPr/>
        </p:nvSpPr>
        <p:spPr>
          <a:xfrm>
            <a:off x="7889266" y="3395682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p45"/>
          <p:cNvSpPr/>
          <p:nvPr/>
        </p:nvSpPr>
        <p:spPr>
          <a:xfrm>
            <a:off x="8027426" y="445147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45"/>
          <p:cNvSpPr/>
          <p:nvPr/>
        </p:nvSpPr>
        <p:spPr>
          <a:xfrm>
            <a:off x="8420161" y="764187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3066500" y="407998"/>
            <a:ext cx="3010999" cy="542968"/>
            <a:chOff x="-609601" y="391227"/>
            <a:chExt cx="4027714" cy="542968"/>
          </a:xfrm>
        </p:grpSpPr>
        <p:sp>
          <p:nvSpPr>
            <p:cNvPr id="88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rgbClr val="7A51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62656"/>
              <a:ext cx="4027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6"/>
                  </a:solidFill>
                </a:rPr>
                <a:t>Chỉnh sửa văn bản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790928" y="3574717"/>
            <a:ext cx="25658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Hình 39. Kết quả sau khi thực hiện Bước 1</a:t>
            </a:r>
            <a:endParaRPr lang="vi-VN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7549" y="1278082"/>
            <a:ext cx="2692612" cy="21933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4356" y="1202928"/>
            <a:ext cx="4924288" cy="2343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Chỉnh sửa “</a:t>
            </a: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Lần 1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” của phần văn bản mới được sao chép thành “</a:t>
            </a: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Lần 2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4: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Xoá dòng nguồn hình ảnh ở trước dòng “</a:t>
            </a: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Lần 2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pic>
        <p:nvPicPr>
          <p:cNvPr id="10" name="Google Shape;178;p2"/>
          <p:cNvPicPr preferRelativeResize="0"/>
          <p:nvPr/>
        </p:nvPicPr>
        <p:blipFill rotWithShape="1">
          <a:blip r:embed="rId5">
            <a:alphaModFix/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/>
        </p:blipFill>
        <p:spPr>
          <a:xfrm>
            <a:off x="727424" y="3954900"/>
            <a:ext cx="1340368" cy="730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69978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" name="Google Shape;2751;p48"/>
          <p:cNvSpPr/>
          <p:nvPr/>
        </p:nvSpPr>
        <p:spPr>
          <a:xfrm>
            <a:off x="1004528" y="66764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48"/>
          <p:cNvSpPr/>
          <p:nvPr/>
        </p:nvSpPr>
        <p:spPr>
          <a:xfrm>
            <a:off x="1525837" y="694148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48"/>
          <p:cNvSpPr/>
          <p:nvPr/>
        </p:nvSpPr>
        <p:spPr>
          <a:xfrm>
            <a:off x="978139" y="1165677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48"/>
          <p:cNvSpPr/>
          <p:nvPr/>
        </p:nvSpPr>
        <p:spPr>
          <a:xfrm>
            <a:off x="8043791" y="42658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825;p52"/>
          <p:cNvSpPr/>
          <p:nvPr/>
        </p:nvSpPr>
        <p:spPr>
          <a:xfrm>
            <a:off x="6989397" y="833673"/>
            <a:ext cx="1236835" cy="489612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826;p52"/>
          <p:cNvSpPr/>
          <p:nvPr/>
        </p:nvSpPr>
        <p:spPr>
          <a:xfrm>
            <a:off x="8147166" y="6919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2677103" y="761031"/>
            <a:ext cx="3789791" cy="779315"/>
            <a:chOff x="-609601" y="391227"/>
            <a:chExt cx="4027714" cy="779315"/>
          </a:xfrm>
        </p:grpSpPr>
        <p:sp>
          <p:nvSpPr>
            <p:cNvPr id="35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rgbClr val="7A51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599" y="462656"/>
              <a:ext cx="40277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b="1">
                  <a:solidFill>
                    <a:schemeClr val="accent6"/>
                  </a:solidFill>
                </a:rPr>
                <a:t>Hoàn thiện và lưu văn bản</a:t>
              </a:r>
              <a:endParaRPr lang="en-US" sz="2000" b="1">
                <a:solidFill>
                  <a:schemeClr val="accent6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77984" y="1845723"/>
            <a:ext cx="4107080" cy="2442876"/>
            <a:chOff x="1077984" y="1845723"/>
            <a:chExt cx="4107080" cy="2442876"/>
          </a:xfrm>
        </p:grpSpPr>
        <p:sp>
          <p:nvSpPr>
            <p:cNvPr id="40" name="Rounded Rectangle 39"/>
            <p:cNvSpPr/>
            <p:nvPr/>
          </p:nvSpPr>
          <p:spPr>
            <a:xfrm>
              <a:off x="1077984" y="1845723"/>
              <a:ext cx="4107080" cy="2112551"/>
            </a:xfrm>
            <a:prstGeom prst="roundRect">
              <a:avLst>
                <a:gd name="adj" fmla="val 10716"/>
              </a:avLst>
            </a:prstGeom>
            <a:solidFill>
              <a:srgbClr val="FFFFCC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56251" y="1961003"/>
              <a:ext cx="3750545" cy="1881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1: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Xem lại và sửa các lỗi chính tả để hoàn thiện văn bản.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2: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Lưu văn bản.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482285">
              <a:off x="4483563" y="3855710"/>
              <a:ext cx="432889" cy="432889"/>
            </a:xfrm>
            <a:prstGeom prst="rect">
              <a:avLst/>
            </a:prstGeom>
          </p:spPr>
        </p:pic>
      </p:grpSp>
      <p:pic>
        <p:nvPicPr>
          <p:cNvPr id="15" name="Picture 2" descr="https://static.vecteezy.com/system/resources/previews/007/036/651/non_2x/male-working-on-computer-with-cat-cartoon-icon-illustration-people-technology-icon-concept-isolated-premium-flat-cartoon-style-vecto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67" y="1611775"/>
            <a:ext cx="3031719" cy="304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282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" name="Google Shape;2265;p37"/>
          <p:cNvSpPr/>
          <p:nvPr/>
        </p:nvSpPr>
        <p:spPr>
          <a:xfrm>
            <a:off x="792596" y="55800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6" name="Google Shape;2266;p37"/>
          <p:cNvSpPr/>
          <p:nvPr/>
        </p:nvSpPr>
        <p:spPr>
          <a:xfrm>
            <a:off x="8366072" y="558005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7" name="Google Shape;2267;p37"/>
          <p:cNvSpPr/>
          <p:nvPr/>
        </p:nvSpPr>
        <p:spPr>
          <a:xfrm>
            <a:off x="8366072" y="4431398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TextBox 46"/>
          <p:cNvSpPr txBox="1"/>
          <p:nvPr/>
        </p:nvSpPr>
        <p:spPr>
          <a:xfrm>
            <a:off x="0" y="467786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A5132"/>
                </a:solidFill>
              </a:rPr>
              <a:t>NỘI DUNG BÀI HỌC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09987" y="1249389"/>
            <a:ext cx="4748955" cy="1477328"/>
            <a:chOff x="1009987" y="1249389"/>
            <a:chExt cx="4748955" cy="1477328"/>
          </a:xfrm>
        </p:grpSpPr>
        <p:sp>
          <p:nvSpPr>
            <p:cNvPr id="46" name="TextBox 45"/>
            <p:cNvSpPr txBox="1"/>
            <p:nvPr/>
          </p:nvSpPr>
          <p:spPr>
            <a:xfrm>
              <a:off x="2327641" y="1249389"/>
              <a:ext cx="343130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b="1"/>
                <a:t>Nhiệm vụ 1: </a:t>
              </a:r>
              <a:r>
                <a:rPr lang="vi-VN" sz="2000"/>
                <a:t>Soạn thảo và định dạng để được văn bản như Hình 38.</a:t>
              </a:r>
            </a:p>
          </p:txBody>
        </p:sp>
        <p:grpSp>
          <p:nvGrpSpPr>
            <p:cNvPr id="51" name="Google Shape;4861;p71"/>
            <p:cNvGrpSpPr/>
            <p:nvPr/>
          </p:nvGrpSpPr>
          <p:grpSpPr>
            <a:xfrm>
              <a:off x="1009987" y="1645763"/>
              <a:ext cx="1019119" cy="695486"/>
              <a:chOff x="3187802" y="1604669"/>
              <a:chExt cx="1019119" cy="695486"/>
            </a:xfrm>
          </p:grpSpPr>
          <p:sp>
            <p:nvSpPr>
              <p:cNvPr id="52" name="Google Shape;4862;p71"/>
              <p:cNvSpPr/>
              <p:nvPr/>
            </p:nvSpPr>
            <p:spPr>
              <a:xfrm>
                <a:off x="3501516" y="1930116"/>
                <a:ext cx="314036" cy="310730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5826" extrusionOk="0">
                    <a:moveTo>
                      <a:pt x="2288" y="0"/>
                    </a:moveTo>
                    <a:cubicBezTo>
                      <a:pt x="1915" y="0"/>
                      <a:pt x="1542" y="44"/>
                      <a:pt x="1235" y="233"/>
                    </a:cubicBezTo>
                    <a:cubicBezTo>
                      <a:pt x="727" y="547"/>
                      <a:pt x="482" y="1118"/>
                      <a:pt x="351" y="1678"/>
                    </a:cubicBezTo>
                    <a:cubicBezTo>
                      <a:pt x="186" y="2385"/>
                      <a:pt x="94" y="3115"/>
                      <a:pt x="11" y="3834"/>
                    </a:cubicBezTo>
                    <a:cubicBezTo>
                      <a:pt x="0" y="3925"/>
                      <a:pt x="61" y="3976"/>
                      <a:pt x="130" y="3990"/>
                    </a:cubicBezTo>
                    <a:cubicBezTo>
                      <a:pt x="112" y="4267"/>
                      <a:pt x="105" y="4543"/>
                      <a:pt x="114" y="4819"/>
                    </a:cubicBezTo>
                    <a:cubicBezTo>
                      <a:pt x="117" y="4974"/>
                      <a:pt x="126" y="5128"/>
                      <a:pt x="139" y="5280"/>
                    </a:cubicBezTo>
                    <a:cubicBezTo>
                      <a:pt x="149" y="5411"/>
                      <a:pt x="146" y="5569"/>
                      <a:pt x="215" y="5684"/>
                    </a:cubicBezTo>
                    <a:cubicBezTo>
                      <a:pt x="275" y="5785"/>
                      <a:pt x="367" y="5826"/>
                      <a:pt x="465" y="5826"/>
                    </a:cubicBezTo>
                    <a:cubicBezTo>
                      <a:pt x="548" y="5826"/>
                      <a:pt x="635" y="5796"/>
                      <a:pt x="709" y="5748"/>
                    </a:cubicBezTo>
                    <a:cubicBezTo>
                      <a:pt x="961" y="5587"/>
                      <a:pt x="1172" y="5323"/>
                      <a:pt x="1386" y="5117"/>
                    </a:cubicBezTo>
                    <a:cubicBezTo>
                      <a:pt x="2355" y="4180"/>
                      <a:pt x="3327" y="3242"/>
                      <a:pt x="4296" y="2307"/>
                    </a:cubicBezTo>
                    <a:lnTo>
                      <a:pt x="5044" y="1584"/>
                    </a:lnTo>
                    <a:cubicBezTo>
                      <a:pt x="5271" y="1364"/>
                      <a:pt x="5527" y="1155"/>
                      <a:pt x="5733" y="914"/>
                    </a:cubicBezTo>
                    <a:cubicBezTo>
                      <a:pt x="5869" y="756"/>
                      <a:pt x="5887" y="543"/>
                      <a:pt x="5689" y="428"/>
                    </a:cubicBezTo>
                    <a:cubicBezTo>
                      <a:pt x="5590" y="370"/>
                      <a:pt x="5462" y="356"/>
                      <a:pt x="5352" y="331"/>
                    </a:cubicBezTo>
                    <a:cubicBezTo>
                      <a:pt x="5182" y="295"/>
                      <a:pt x="5012" y="262"/>
                      <a:pt x="4842" y="232"/>
                    </a:cubicBezTo>
                    <a:cubicBezTo>
                      <a:pt x="4229" y="123"/>
                      <a:pt x="3608" y="54"/>
                      <a:pt x="2985" y="28"/>
                    </a:cubicBezTo>
                    <a:cubicBezTo>
                      <a:pt x="2764" y="18"/>
                      <a:pt x="2526" y="0"/>
                      <a:pt x="2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4863;p71"/>
              <p:cNvSpPr/>
              <p:nvPr/>
            </p:nvSpPr>
            <p:spPr>
              <a:xfrm>
                <a:off x="3187802" y="1604669"/>
                <a:ext cx="999178" cy="679061"/>
              </a:xfrm>
              <a:custGeom>
                <a:avLst/>
                <a:gdLst/>
                <a:ahLst/>
                <a:cxnLst/>
                <a:rect l="l" t="t" r="r" b="b"/>
                <a:pathLst>
                  <a:path w="18734" h="12732" extrusionOk="0">
                    <a:moveTo>
                      <a:pt x="18149" y="0"/>
                    </a:moveTo>
                    <a:cubicBezTo>
                      <a:pt x="18103" y="9"/>
                      <a:pt x="18055" y="20"/>
                      <a:pt x="18009" y="27"/>
                    </a:cubicBezTo>
                    <a:cubicBezTo>
                      <a:pt x="12129" y="1088"/>
                      <a:pt x="6118" y="1972"/>
                      <a:pt x="279" y="3266"/>
                    </a:cubicBezTo>
                    <a:cubicBezTo>
                      <a:pt x="13" y="3326"/>
                      <a:pt x="1" y="3704"/>
                      <a:pt x="263" y="3780"/>
                    </a:cubicBezTo>
                    <a:cubicBezTo>
                      <a:pt x="1822" y="4235"/>
                      <a:pt x="3277" y="4911"/>
                      <a:pt x="4789" y="5396"/>
                    </a:cubicBezTo>
                    <a:cubicBezTo>
                      <a:pt x="4812" y="5405"/>
                      <a:pt x="4833" y="5414"/>
                      <a:pt x="4855" y="5428"/>
                    </a:cubicBezTo>
                    <a:cubicBezTo>
                      <a:pt x="4915" y="5467"/>
                      <a:pt x="4959" y="5531"/>
                      <a:pt x="4970" y="5605"/>
                    </a:cubicBezTo>
                    <a:lnTo>
                      <a:pt x="5937" y="11567"/>
                    </a:lnTo>
                    <a:cubicBezTo>
                      <a:pt x="5961" y="11713"/>
                      <a:pt x="6081" y="11789"/>
                      <a:pt x="6200" y="11789"/>
                    </a:cubicBezTo>
                    <a:cubicBezTo>
                      <a:pt x="6312" y="11789"/>
                      <a:pt x="6424" y="11723"/>
                      <a:pt x="6458" y="11588"/>
                    </a:cubicBezTo>
                    <a:cubicBezTo>
                      <a:pt x="6834" y="10110"/>
                      <a:pt x="7148" y="8643"/>
                      <a:pt x="7456" y="7175"/>
                    </a:cubicBezTo>
                    <a:cubicBezTo>
                      <a:pt x="7483" y="7042"/>
                      <a:pt x="7599" y="6964"/>
                      <a:pt x="7718" y="6964"/>
                    </a:cubicBezTo>
                    <a:cubicBezTo>
                      <a:pt x="7737" y="6964"/>
                      <a:pt x="7756" y="6966"/>
                      <a:pt x="7775" y="6970"/>
                    </a:cubicBezTo>
                    <a:cubicBezTo>
                      <a:pt x="7825" y="6980"/>
                      <a:pt x="7871" y="7005"/>
                      <a:pt x="7908" y="7046"/>
                    </a:cubicBezTo>
                    <a:lnTo>
                      <a:pt x="13268" y="12649"/>
                    </a:lnTo>
                    <a:cubicBezTo>
                      <a:pt x="13322" y="12705"/>
                      <a:pt x="13391" y="12731"/>
                      <a:pt x="13460" y="12731"/>
                    </a:cubicBezTo>
                    <a:cubicBezTo>
                      <a:pt x="13567" y="12731"/>
                      <a:pt x="13673" y="12667"/>
                      <a:pt x="13713" y="12552"/>
                    </a:cubicBezTo>
                    <a:cubicBezTo>
                      <a:pt x="13832" y="12204"/>
                      <a:pt x="17183" y="4494"/>
                      <a:pt x="18627" y="1007"/>
                    </a:cubicBezTo>
                    <a:cubicBezTo>
                      <a:pt x="18629" y="1005"/>
                      <a:pt x="18631" y="1003"/>
                      <a:pt x="18629" y="1001"/>
                    </a:cubicBezTo>
                    <a:cubicBezTo>
                      <a:pt x="18643" y="973"/>
                      <a:pt x="18656" y="945"/>
                      <a:pt x="18666" y="916"/>
                    </a:cubicBezTo>
                    <a:cubicBezTo>
                      <a:pt x="18712" y="766"/>
                      <a:pt x="18734" y="599"/>
                      <a:pt x="18693" y="447"/>
                    </a:cubicBezTo>
                    <a:cubicBezTo>
                      <a:pt x="18680" y="392"/>
                      <a:pt x="18659" y="339"/>
                      <a:pt x="18629" y="291"/>
                    </a:cubicBezTo>
                    <a:cubicBezTo>
                      <a:pt x="18574" y="199"/>
                      <a:pt x="18503" y="129"/>
                      <a:pt x="18415" y="76"/>
                    </a:cubicBezTo>
                    <a:cubicBezTo>
                      <a:pt x="18399" y="66"/>
                      <a:pt x="18381" y="57"/>
                      <a:pt x="18363" y="48"/>
                    </a:cubicBezTo>
                    <a:cubicBezTo>
                      <a:pt x="18299" y="18"/>
                      <a:pt x="18223" y="0"/>
                      <a:pt x="18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4864;p71"/>
              <p:cNvSpPr/>
              <p:nvPr/>
            </p:nvSpPr>
            <p:spPr>
              <a:xfrm>
                <a:off x="3446688" y="1608722"/>
                <a:ext cx="738103" cy="624713"/>
              </a:xfrm>
              <a:custGeom>
                <a:avLst/>
                <a:gdLst/>
                <a:ahLst/>
                <a:cxnLst/>
                <a:rect l="l" t="t" r="r" b="b"/>
                <a:pathLst>
                  <a:path w="13839" h="11713" extrusionOk="0">
                    <a:moveTo>
                      <a:pt x="13561" y="0"/>
                    </a:moveTo>
                    <a:cubicBezTo>
                      <a:pt x="9697" y="1639"/>
                      <a:pt x="6660" y="2687"/>
                      <a:pt x="2721" y="4267"/>
                    </a:cubicBezTo>
                    <a:cubicBezTo>
                      <a:pt x="1815" y="4631"/>
                      <a:pt x="908" y="4994"/>
                      <a:pt x="1" y="5352"/>
                    </a:cubicBezTo>
                    <a:cubicBezTo>
                      <a:pt x="61" y="5391"/>
                      <a:pt x="105" y="5455"/>
                      <a:pt x="116" y="5529"/>
                    </a:cubicBezTo>
                    <a:lnTo>
                      <a:pt x="1083" y="11491"/>
                    </a:lnTo>
                    <a:cubicBezTo>
                      <a:pt x="1107" y="11637"/>
                      <a:pt x="1227" y="11713"/>
                      <a:pt x="1346" y="11713"/>
                    </a:cubicBezTo>
                    <a:cubicBezTo>
                      <a:pt x="1458" y="11713"/>
                      <a:pt x="1570" y="11647"/>
                      <a:pt x="1604" y="11512"/>
                    </a:cubicBezTo>
                    <a:cubicBezTo>
                      <a:pt x="1980" y="10034"/>
                      <a:pt x="2294" y="8567"/>
                      <a:pt x="2602" y="7099"/>
                    </a:cubicBezTo>
                    <a:cubicBezTo>
                      <a:pt x="2629" y="6966"/>
                      <a:pt x="2745" y="6888"/>
                      <a:pt x="2864" y="6888"/>
                    </a:cubicBezTo>
                    <a:cubicBezTo>
                      <a:pt x="2883" y="6888"/>
                      <a:pt x="2902" y="6890"/>
                      <a:pt x="2921" y="6894"/>
                    </a:cubicBezTo>
                    <a:cubicBezTo>
                      <a:pt x="4356" y="5843"/>
                      <a:pt x="5859" y="4886"/>
                      <a:pt x="7422" y="4037"/>
                    </a:cubicBezTo>
                    <a:cubicBezTo>
                      <a:pt x="8237" y="3594"/>
                      <a:pt x="9081" y="3204"/>
                      <a:pt x="9889" y="2749"/>
                    </a:cubicBezTo>
                    <a:cubicBezTo>
                      <a:pt x="10160" y="2596"/>
                      <a:pt x="10420" y="2428"/>
                      <a:pt x="10676" y="2254"/>
                    </a:cubicBezTo>
                    <a:cubicBezTo>
                      <a:pt x="12026" y="1436"/>
                      <a:pt x="12451" y="1221"/>
                      <a:pt x="13800" y="404"/>
                    </a:cubicBezTo>
                    <a:cubicBezTo>
                      <a:pt x="13814" y="394"/>
                      <a:pt x="13828" y="383"/>
                      <a:pt x="13839" y="371"/>
                    </a:cubicBezTo>
                    <a:cubicBezTo>
                      <a:pt x="13826" y="316"/>
                      <a:pt x="13805" y="263"/>
                      <a:pt x="13775" y="215"/>
                    </a:cubicBezTo>
                    <a:cubicBezTo>
                      <a:pt x="13720" y="123"/>
                      <a:pt x="13649" y="53"/>
                      <a:pt x="13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4865;p71"/>
              <p:cNvSpPr/>
              <p:nvPr/>
            </p:nvSpPr>
            <p:spPr>
              <a:xfrm>
                <a:off x="3764562" y="1983931"/>
                <a:ext cx="300756" cy="316223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5929" extrusionOk="0">
                    <a:moveTo>
                      <a:pt x="5161" y="1"/>
                    </a:moveTo>
                    <a:cubicBezTo>
                      <a:pt x="5028" y="1"/>
                      <a:pt x="4898" y="69"/>
                      <a:pt x="4838" y="233"/>
                    </a:cubicBezTo>
                    <a:cubicBezTo>
                      <a:pt x="4349" y="1551"/>
                      <a:pt x="3856" y="2875"/>
                      <a:pt x="3199" y="4121"/>
                    </a:cubicBezTo>
                    <a:cubicBezTo>
                      <a:pt x="3048" y="4406"/>
                      <a:pt x="2896" y="4705"/>
                      <a:pt x="2702" y="4964"/>
                    </a:cubicBezTo>
                    <a:cubicBezTo>
                      <a:pt x="2608" y="5091"/>
                      <a:pt x="2523" y="5173"/>
                      <a:pt x="2420" y="5173"/>
                    </a:cubicBezTo>
                    <a:cubicBezTo>
                      <a:pt x="2361" y="5173"/>
                      <a:pt x="2297" y="5147"/>
                      <a:pt x="2222" y="5088"/>
                    </a:cubicBezTo>
                    <a:cubicBezTo>
                      <a:pt x="1965" y="4884"/>
                      <a:pt x="1747" y="4611"/>
                      <a:pt x="1519" y="4376"/>
                    </a:cubicBezTo>
                    <a:cubicBezTo>
                      <a:pt x="1251" y="4101"/>
                      <a:pt x="984" y="3826"/>
                      <a:pt x="716" y="3550"/>
                    </a:cubicBezTo>
                    <a:cubicBezTo>
                      <a:pt x="635" y="3467"/>
                      <a:pt x="527" y="3418"/>
                      <a:pt x="418" y="3418"/>
                    </a:cubicBezTo>
                    <a:cubicBezTo>
                      <a:pt x="340" y="3418"/>
                      <a:pt x="261" y="3444"/>
                      <a:pt x="191" y="3500"/>
                    </a:cubicBezTo>
                    <a:cubicBezTo>
                      <a:pt x="46" y="3621"/>
                      <a:pt x="0" y="3880"/>
                      <a:pt x="142" y="4025"/>
                    </a:cubicBezTo>
                    <a:cubicBezTo>
                      <a:pt x="599" y="4496"/>
                      <a:pt x="1053" y="4971"/>
                      <a:pt x="1513" y="5439"/>
                    </a:cubicBezTo>
                    <a:cubicBezTo>
                      <a:pt x="1705" y="5632"/>
                      <a:pt x="1910" y="5822"/>
                      <a:pt x="2178" y="5896"/>
                    </a:cubicBezTo>
                    <a:cubicBezTo>
                      <a:pt x="2257" y="5918"/>
                      <a:pt x="2337" y="5928"/>
                      <a:pt x="2415" y="5928"/>
                    </a:cubicBezTo>
                    <a:cubicBezTo>
                      <a:pt x="2646" y="5928"/>
                      <a:pt x="2869" y="5839"/>
                      <a:pt x="3050" y="5684"/>
                    </a:cubicBezTo>
                    <a:cubicBezTo>
                      <a:pt x="3266" y="5496"/>
                      <a:pt x="3411" y="5249"/>
                      <a:pt x="3555" y="5003"/>
                    </a:cubicBezTo>
                    <a:cubicBezTo>
                      <a:pt x="3716" y="4723"/>
                      <a:pt x="3870" y="4438"/>
                      <a:pt x="4017" y="4149"/>
                    </a:cubicBezTo>
                    <a:cubicBezTo>
                      <a:pt x="4297" y="3598"/>
                      <a:pt x="4547" y="3031"/>
                      <a:pt x="4781" y="2458"/>
                    </a:cubicBezTo>
                    <a:cubicBezTo>
                      <a:pt x="5045" y="1810"/>
                      <a:pt x="5290" y="1156"/>
                      <a:pt x="5533" y="500"/>
                    </a:cubicBezTo>
                    <a:cubicBezTo>
                      <a:pt x="5639" y="213"/>
                      <a:pt x="5395" y="1"/>
                      <a:pt x="5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4866;p71"/>
              <p:cNvSpPr/>
              <p:nvPr/>
            </p:nvSpPr>
            <p:spPr>
              <a:xfrm>
                <a:off x="3878431" y="1611816"/>
                <a:ext cx="328490" cy="202033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3788" extrusionOk="0">
                    <a:moveTo>
                      <a:pt x="5767" y="0"/>
                    </a:moveTo>
                    <a:cubicBezTo>
                      <a:pt x="5681" y="0"/>
                      <a:pt x="5594" y="29"/>
                      <a:pt x="5517" y="81"/>
                    </a:cubicBezTo>
                    <a:cubicBezTo>
                      <a:pt x="3805" y="1218"/>
                      <a:pt x="1882" y="1994"/>
                      <a:pt x="169" y="3132"/>
                    </a:cubicBezTo>
                    <a:cubicBezTo>
                      <a:pt x="2" y="3244"/>
                      <a:pt x="0" y="3513"/>
                      <a:pt x="119" y="3657"/>
                    </a:cubicBezTo>
                    <a:cubicBezTo>
                      <a:pt x="195" y="3747"/>
                      <a:pt x="292" y="3787"/>
                      <a:pt x="392" y="3787"/>
                    </a:cubicBezTo>
                    <a:cubicBezTo>
                      <a:pt x="478" y="3787"/>
                      <a:pt x="566" y="3758"/>
                      <a:pt x="644" y="3706"/>
                    </a:cubicBezTo>
                    <a:cubicBezTo>
                      <a:pt x="2356" y="2570"/>
                      <a:pt x="4278" y="1792"/>
                      <a:pt x="5990" y="655"/>
                    </a:cubicBezTo>
                    <a:cubicBezTo>
                      <a:pt x="6158" y="545"/>
                      <a:pt x="6158" y="275"/>
                      <a:pt x="6041" y="132"/>
                    </a:cubicBezTo>
                    <a:cubicBezTo>
                      <a:pt x="5966" y="41"/>
                      <a:pt x="5868" y="0"/>
                      <a:pt x="57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4867;p71"/>
              <p:cNvSpPr/>
              <p:nvPr/>
            </p:nvSpPr>
            <p:spPr>
              <a:xfrm>
                <a:off x="3499329" y="1920410"/>
                <a:ext cx="180219" cy="337504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6328" extrusionOk="0">
                    <a:moveTo>
                      <a:pt x="2968" y="1"/>
                    </a:moveTo>
                    <a:cubicBezTo>
                      <a:pt x="2915" y="1"/>
                      <a:pt x="2861" y="9"/>
                      <a:pt x="2808" y="25"/>
                    </a:cubicBezTo>
                    <a:cubicBezTo>
                      <a:pt x="2356" y="164"/>
                      <a:pt x="1881" y="328"/>
                      <a:pt x="1533" y="669"/>
                    </a:cubicBezTo>
                    <a:cubicBezTo>
                      <a:pt x="1096" y="1099"/>
                      <a:pt x="1048" y="1675"/>
                      <a:pt x="949" y="2251"/>
                    </a:cubicBezTo>
                    <a:cubicBezTo>
                      <a:pt x="740" y="3460"/>
                      <a:pt x="451" y="4651"/>
                      <a:pt x="89" y="5822"/>
                    </a:cubicBezTo>
                    <a:cubicBezTo>
                      <a:pt x="0" y="6113"/>
                      <a:pt x="249" y="6328"/>
                      <a:pt x="478" y="6328"/>
                    </a:cubicBezTo>
                    <a:cubicBezTo>
                      <a:pt x="609" y="6328"/>
                      <a:pt x="733" y="6258"/>
                      <a:pt x="784" y="6091"/>
                    </a:cubicBezTo>
                    <a:cubicBezTo>
                      <a:pt x="1129" y="4971"/>
                      <a:pt x="1413" y="3830"/>
                      <a:pt x="1626" y="2678"/>
                    </a:cubicBezTo>
                    <a:cubicBezTo>
                      <a:pt x="1679" y="2395"/>
                      <a:pt x="1723" y="2109"/>
                      <a:pt x="1773" y="1826"/>
                    </a:cubicBezTo>
                    <a:cubicBezTo>
                      <a:pt x="1808" y="1617"/>
                      <a:pt x="1859" y="1413"/>
                      <a:pt x="2003" y="1250"/>
                    </a:cubicBezTo>
                    <a:cubicBezTo>
                      <a:pt x="2276" y="942"/>
                      <a:pt x="2740" y="818"/>
                      <a:pt x="3119" y="702"/>
                    </a:cubicBezTo>
                    <a:cubicBezTo>
                      <a:pt x="3311" y="644"/>
                      <a:pt x="3378" y="375"/>
                      <a:pt x="3302" y="208"/>
                    </a:cubicBezTo>
                    <a:cubicBezTo>
                      <a:pt x="3235" y="61"/>
                      <a:pt x="3107" y="1"/>
                      <a:pt x="29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4868;p71"/>
              <p:cNvSpPr/>
              <p:nvPr/>
            </p:nvSpPr>
            <p:spPr>
              <a:xfrm>
                <a:off x="3242790" y="1706324"/>
                <a:ext cx="282836" cy="76109"/>
              </a:xfrm>
              <a:custGeom>
                <a:avLst/>
                <a:gdLst/>
                <a:ahLst/>
                <a:cxnLst/>
                <a:rect l="l" t="t" r="r" b="b"/>
                <a:pathLst>
                  <a:path w="5303" h="1427" extrusionOk="0">
                    <a:moveTo>
                      <a:pt x="4780" y="1"/>
                    </a:moveTo>
                    <a:cubicBezTo>
                      <a:pt x="4762" y="1"/>
                      <a:pt x="4744" y="2"/>
                      <a:pt x="4726" y="4"/>
                    </a:cubicBezTo>
                    <a:cubicBezTo>
                      <a:pt x="3290" y="185"/>
                      <a:pt x="1862" y="412"/>
                      <a:pt x="442" y="685"/>
                    </a:cubicBezTo>
                    <a:cubicBezTo>
                      <a:pt x="0" y="770"/>
                      <a:pt x="78" y="1427"/>
                      <a:pt x="482" y="1427"/>
                    </a:cubicBezTo>
                    <a:cubicBezTo>
                      <a:pt x="507" y="1427"/>
                      <a:pt x="533" y="1424"/>
                      <a:pt x="561" y="1419"/>
                    </a:cubicBezTo>
                    <a:cubicBezTo>
                      <a:pt x="1982" y="1147"/>
                      <a:pt x="3411" y="919"/>
                      <a:pt x="4844" y="738"/>
                    </a:cubicBezTo>
                    <a:cubicBezTo>
                      <a:pt x="5302" y="682"/>
                      <a:pt x="5209" y="1"/>
                      <a:pt x="4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000016" y="2887463"/>
            <a:ext cx="4811191" cy="1477328"/>
            <a:chOff x="1000016" y="2887463"/>
            <a:chExt cx="4811191" cy="1477328"/>
          </a:xfrm>
        </p:grpSpPr>
        <p:sp>
          <p:nvSpPr>
            <p:cNvPr id="48" name="TextBox 47"/>
            <p:cNvSpPr txBox="1"/>
            <p:nvPr/>
          </p:nvSpPr>
          <p:spPr>
            <a:xfrm>
              <a:off x="2379906" y="2887463"/>
              <a:ext cx="343130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000" b="1"/>
                <a:t>Nhiệm vụ 2: </a:t>
              </a:r>
              <a:r>
                <a:rPr lang="vi-VN" sz="2000"/>
                <a:t>Chỉnh sửa tệp văn bản </a:t>
              </a:r>
              <a:r>
                <a:rPr lang="vi-VN" sz="2000" b="1"/>
                <a:t>TreEmHomNay</a:t>
              </a:r>
              <a:r>
                <a:rPr lang="vi-VN" sz="2000"/>
                <a:t> để bổ sung lời bài hát lần 2.</a:t>
              </a:r>
            </a:p>
          </p:txBody>
        </p:sp>
        <p:grpSp>
          <p:nvGrpSpPr>
            <p:cNvPr id="59" name="Google Shape;4861;p71"/>
            <p:cNvGrpSpPr/>
            <p:nvPr/>
          </p:nvGrpSpPr>
          <p:grpSpPr>
            <a:xfrm>
              <a:off x="1000016" y="3278384"/>
              <a:ext cx="1019119" cy="695486"/>
              <a:chOff x="3187802" y="1604669"/>
              <a:chExt cx="1019119" cy="695486"/>
            </a:xfrm>
          </p:grpSpPr>
          <p:sp>
            <p:nvSpPr>
              <p:cNvPr id="60" name="Google Shape;4862;p71"/>
              <p:cNvSpPr/>
              <p:nvPr/>
            </p:nvSpPr>
            <p:spPr>
              <a:xfrm>
                <a:off x="3501516" y="1930116"/>
                <a:ext cx="314036" cy="310730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5826" extrusionOk="0">
                    <a:moveTo>
                      <a:pt x="2288" y="0"/>
                    </a:moveTo>
                    <a:cubicBezTo>
                      <a:pt x="1915" y="0"/>
                      <a:pt x="1542" y="44"/>
                      <a:pt x="1235" y="233"/>
                    </a:cubicBezTo>
                    <a:cubicBezTo>
                      <a:pt x="727" y="547"/>
                      <a:pt x="482" y="1118"/>
                      <a:pt x="351" y="1678"/>
                    </a:cubicBezTo>
                    <a:cubicBezTo>
                      <a:pt x="186" y="2385"/>
                      <a:pt x="94" y="3115"/>
                      <a:pt x="11" y="3834"/>
                    </a:cubicBezTo>
                    <a:cubicBezTo>
                      <a:pt x="0" y="3925"/>
                      <a:pt x="61" y="3976"/>
                      <a:pt x="130" y="3990"/>
                    </a:cubicBezTo>
                    <a:cubicBezTo>
                      <a:pt x="112" y="4267"/>
                      <a:pt x="105" y="4543"/>
                      <a:pt x="114" y="4819"/>
                    </a:cubicBezTo>
                    <a:cubicBezTo>
                      <a:pt x="117" y="4974"/>
                      <a:pt x="126" y="5128"/>
                      <a:pt x="139" y="5280"/>
                    </a:cubicBezTo>
                    <a:cubicBezTo>
                      <a:pt x="149" y="5411"/>
                      <a:pt x="146" y="5569"/>
                      <a:pt x="215" y="5684"/>
                    </a:cubicBezTo>
                    <a:cubicBezTo>
                      <a:pt x="275" y="5785"/>
                      <a:pt x="367" y="5826"/>
                      <a:pt x="465" y="5826"/>
                    </a:cubicBezTo>
                    <a:cubicBezTo>
                      <a:pt x="548" y="5826"/>
                      <a:pt x="635" y="5796"/>
                      <a:pt x="709" y="5748"/>
                    </a:cubicBezTo>
                    <a:cubicBezTo>
                      <a:pt x="961" y="5587"/>
                      <a:pt x="1172" y="5323"/>
                      <a:pt x="1386" y="5117"/>
                    </a:cubicBezTo>
                    <a:cubicBezTo>
                      <a:pt x="2355" y="4180"/>
                      <a:pt x="3327" y="3242"/>
                      <a:pt x="4296" y="2307"/>
                    </a:cubicBezTo>
                    <a:lnTo>
                      <a:pt x="5044" y="1584"/>
                    </a:lnTo>
                    <a:cubicBezTo>
                      <a:pt x="5271" y="1364"/>
                      <a:pt x="5527" y="1155"/>
                      <a:pt x="5733" y="914"/>
                    </a:cubicBezTo>
                    <a:cubicBezTo>
                      <a:pt x="5869" y="756"/>
                      <a:pt x="5887" y="543"/>
                      <a:pt x="5689" y="428"/>
                    </a:cubicBezTo>
                    <a:cubicBezTo>
                      <a:pt x="5590" y="370"/>
                      <a:pt x="5462" y="356"/>
                      <a:pt x="5352" y="331"/>
                    </a:cubicBezTo>
                    <a:cubicBezTo>
                      <a:pt x="5182" y="295"/>
                      <a:pt x="5012" y="262"/>
                      <a:pt x="4842" y="232"/>
                    </a:cubicBezTo>
                    <a:cubicBezTo>
                      <a:pt x="4229" y="123"/>
                      <a:pt x="3608" y="54"/>
                      <a:pt x="2985" y="28"/>
                    </a:cubicBezTo>
                    <a:cubicBezTo>
                      <a:pt x="2764" y="18"/>
                      <a:pt x="2526" y="0"/>
                      <a:pt x="228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4863;p71"/>
              <p:cNvSpPr/>
              <p:nvPr/>
            </p:nvSpPr>
            <p:spPr>
              <a:xfrm>
                <a:off x="3187802" y="1604669"/>
                <a:ext cx="999178" cy="679061"/>
              </a:xfrm>
              <a:custGeom>
                <a:avLst/>
                <a:gdLst/>
                <a:ahLst/>
                <a:cxnLst/>
                <a:rect l="l" t="t" r="r" b="b"/>
                <a:pathLst>
                  <a:path w="18734" h="12732" extrusionOk="0">
                    <a:moveTo>
                      <a:pt x="18149" y="0"/>
                    </a:moveTo>
                    <a:cubicBezTo>
                      <a:pt x="18103" y="9"/>
                      <a:pt x="18055" y="20"/>
                      <a:pt x="18009" y="27"/>
                    </a:cubicBezTo>
                    <a:cubicBezTo>
                      <a:pt x="12129" y="1088"/>
                      <a:pt x="6118" y="1972"/>
                      <a:pt x="279" y="3266"/>
                    </a:cubicBezTo>
                    <a:cubicBezTo>
                      <a:pt x="13" y="3326"/>
                      <a:pt x="1" y="3704"/>
                      <a:pt x="263" y="3780"/>
                    </a:cubicBezTo>
                    <a:cubicBezTo>
                      <a:pt x="1822" y="4235"/>
                      <a:pt x="3277" y="4911"/>
                      <a:pt x="4789" y="5396"/>
                    </a:cubicBezTo>
                    <a:cubicBezTo>
                      <a:pt x="4812" y="5405"/>
                      <a:pt x="4833" y="5414"/>
                      <a:pt x="4855" y="5428"/>
                    </a:cubicBezTo>
                    <a:cubicBezTo>
                      <a:pt x="4915" y="5467"/>
                      <a:pt x="4959" y="5531"/>
                      <a:pt x="4970" y="5605"/>
                    </a:cubicBezTo>
                    <a:lnTo>
                      <a:pt x="5937" y="11567"/>
                    </a:lnTo>
                    <a:cubicBezTo>
                      <a:pt x="5961" y="11713"/>
                      <a:pt x="6081" y="11789"/>
                      <a:pt x="6200" y="11789"/>
                    </a:cubicBezTo>
                    <a:cubicBezTo>
                      <a:pt x="6312" y="11789"/>
                      <a:pt x="6424" y="11723"/>
                      <a:pt x="6458" y="11588"/>
                    </a:cubicBezTo>
                    <a:cubicBezTo>
                      <a:pt x="6834" y="10110"/>
                      <a:pt x="7148" y="8643"/>
                      <a:pt x="7456" y="7175"/>
                    </a:cubicBezTo>
                    <a:cubicBezTo>
                      <a:pt x="7483" y="7042"/>
                      <a:pt x="7599" y="6964"/>
                      <a:pt x="7718" y="6964"/>
                    </a:cubicBezTo>
                    <a:cubicBezTo>
                      <a:pt x="7737" y="6964"/>
                      <a:pt x="7756" y="6966"/>
                      <a:pt x="7775" y="6970"/>
                    </a:cubicBezTo>
                    <a:cubicBezTo>
                      <a:pt x="7825" y="6980"/>
                      <a:pt x="7871" y="7005"/>
                      <a:pt x="7908" y="7046"/>
                    </a:cubicBezTo>
                    <a:lnTo>
                      <a:pt x="13268" y="12649"/>
                    </a:lnTo>
                    <a:cubicBezTo>
                      <a:pt x="13322" y="12705"/>
                      <a:pt x="13391" y="12731"/>
                      <a:pt x="13460" y="12731"/>
                    </a:cubicBezTo>
                    <a:cubicBezTo>
                      <a:pt x="13567" y="12731"/>
                      <a:pt x="13673" y="12667"/>
                      <a:pt x="13713" y="12552"/>
                    </a:cubicBezTo>
                    <a:cubicBezTo>
                      <a:pt x="13832" y="12204"/>
                      <a:pt x="17183" y="4494"/>
                      <a:pt x="18627" y="1007"/>
                    </a:cubicBezTo>
                    <a:cubicBezTo>
                      <a:pt x="18629" y="1005"/>
                      <a:pt x="18631" y="1003"/>
                      <a:pt x="18629" y="1001"/>
                    </a:cubicBezTo>
                    <a:cubicBezTo>
                      <a:pt x="18643" y="973"/>
                      <a:pt x="18656" y="945"/>
                      <a:pt x="18666" y="916"/>
                    </a:cubicBezTo>
                    <a:cubicBezTo>
                      <a:pt x="18712" y="766"/>
                      <a:pt x="18734" y="599"/>
                      <a:pt x="18693" y="447"/>
                    </a:cubicBezTo>
                    <a:cubicBezTo>
                      <a:pt x="18680" y="392"/>
                      <a:pt x="18659" y="339"/>
                      <a:pt x="18629" y="291"/>
                    </a:cubicBezTo>
                    <a:cubicBezTo>
                      <a:pt x="18574" y="199"/>
                      <a:pt x="18503" y="129"/>
                      <a:pt x="18415" y="76"/>
                    </a:cubicBezTo>
                    <a:cubicBezTo>
                      <a:pt x="18399" y="66"/>
                      <a:pt x="18381" y="57"/>
                      <a:pt x="18363" y="48"/>
                    </a:cubicBezTo>
                    <a:cubicBezTo>
                      <a:pt x="18299" y="18"/>
                      <a:pt x="18223" y="0"/>
                      <a:pt x="181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4864;p71"/>
              <p:cNvSpPr/>
              <p:nvPr/>
            </p:nvSpPr>
            <p:spPr>
              <a:xfrm>
                <a:off x="3446688" y="1608722"/>
                <a:ext cx="738103" cy="624713"/>
              </a:xfrm>
              <a:custGeom>
                <a:avLst/>
                <a:gdLst/>
                <a:ahLst/>
                <a:cxnLst/>
                <a:rect l="l" t="t" r="r" b="b"/>
                <a:pathLst>
                  <a:path w="13839" h="11713" extrusionOk="0">
                    <a:moveTo>
                      <a:pt x="13561" y="0"/>
                    </a:moveTo>
                    <a:cubicBezTo>
                      <a:pt x="9697" y="1639"/>
                      <a:pt x="6660" y="2687"/>
                      <a:pt x="2721" y="4267"/>
                    </a:cubicBezTo>
                    <a:cubicBezTo>
                      <a:pt x="1815" y="4631"/>
                      <a:pt x="908" y="4994"/>
                      <a:pt x="1" y="5352"/>
                    </a:cubicBezTo>
                    <a:cubicBezTo>
                      <a:pt x="61" y="5391"/>
                      <a:pt x="105" y="5455"/>
                      <a:pt x="116" y="5529"/>
                    </a:cubicBezTo>
                    <a:lnTo>
                      <a:pt x="1083" y="11491"/>
                    </a:lnTo>
                    <a:cubicBezTo>
                      <a:pt x="1107" y="11637"/>
                      <a:pt x="1227" y="11713"/>
                      <a:pt x="1346" y="11713"/>
                    </a:cubicBezTo>
                    <a:cubicBezTo>
                      <a:pt x="1458" y="11713"/>
                      <a:pt x="1570" y="11647"/>
                      <a:pt x="1604" y="11512"/>
                    </a:cubicBezTo>
                    <a:cubicBezTo>
                      <a:pt x="1980" y="10034"/>
                      <a:pt x="2294" y="8567"/>
                      <a:pt x="2602" y="7099"/>
                    </a:cubicBezTo>
                    <a:cubicBezTo>
                      <a:pt x="2629" y="6966"/>
                      <a:pt x="2745" y="6888"/>
                      <a:pt x="2864" y="6888"/>
                    </a:cubicBezTo>
                    <a:cubicBezTo>
                      <a:pt x="2883" y="6888"/>
                      <a:pt x="2902" y="6890"/>
                      <a:pt x="2921" y="6894"/>
                    </a:cubicBezTo>
                    <a:cubicBezTo>
                      <a:pt x="4356" y="5843"/>
                      <a:pt x="5859" y="4886"/>
                      <a:pt x="7422" y="4037"/>
                    </a:cubicBezTo>
                    <a:cubicBezTo>
                      <a:pt x="8237" y="3594"/>
                      <a:pt x="9081" y="3204"/>
                      <a:pt x="9889" y="2749"/>
                    </a:cubicBezTo>
                    <a:cubicBezTo>
                      <a:pt x="10160" y="2596"/>
                      <a:pt x="10420" y="2428"/>
                      <a:pt x="10676" y="2254"/>
                    </a:cubicBezTo>
                    <a:cubicBezTo>
                      <a:pt x="12026" y="1436"/>
                      <a:pt x="12451" y="1221"/>
                      <a:pt x="13800" y="404"/>
                    </a:cubicBezTo>
                    <a:cubicBezTo>
                      <a:pt x="13814" y="394"/>
                      <a:pt x="13828" y="383"/>
                      <a:pt x="13839" y="371"/>
                    </a:cubicBezTo>
                    <a:cubicBezTo>
                      <a:pt x="13826" y="316"/>
                      <a:pt x="13805" y="263"/>
                      <a:pt x="13775" y="215"/>
                    </a:cubicBezTo>
                    <a:cubicBezTo>
                      <a:pt x="13720" y="123"/>
                      <a:pt x="13649" y="53"/>
                      <a:pt x="135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4865;p71"/>
              <p:cNvSpPr/>
              <p:nvPr/>
            </p:nvSpPr>
            <p:spPr>
              <a:xfrm>
                <a:off x="3764562" y="1983931"/>
                <a:ext cx="300756" cy="316223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5929" extrusionOk="0">
                    <a:moveTo>
                      <a:pt x="5161" y="1"/>
                    </a:moveTo>
                    <a:cubicBezTo>
                      <a:pt x="5028" y="1"/>
                      <a:pt x="4898" y="69"/>
                      <a:pt x="4838" y="233"/>
                    </a:cubicBezTo>
                    <a:cubicBezTo>
                      <a:pt x="4349" y="1551"/>
                      <a:pt x="3856" y="2875"/>
                      <a:pt x="3199" y="4121"/>
                    </a:cubicBezTo>
                    <a:cubicBezTo>
                      <a:pt x="3048" y="4406"/>
                      <a:pt x="2896" y="4705"/>
                      <a:pt x="2702" y="4964"/>
                    </a:cubicBezTo>
                    <a:cubicBezTo>
                      <a:pt x="2608" y="5091"/>
                      <a:pt x="2523" y="5173"/>
                      <a:pt x="2420" y="5173"/>
                    </a:cubicBezTo>
                    <a:cubicBezTo>
                      <a:pt x="2361" y="5173"/>
                      <a:pt x="2297" y="5147"/>
                      <a:pt x="2222" y="5088"/>
                    </a:cubicBezTo>
                    <a:cubicBezTo>
                      <a:pt x="1965" y="4884"/>
                      <a:pt x="1747" y="4611"/>
                      <a:pt x="1519" y="4376"/>
                    </a:cubicBezTo>
                    <a:cubicBezTo>
                      <a:pt x="1251" y="4101"/>
                      <a:pt x="984" y="3826"/>
                      <a:pt x="716" y="3550"/>
                    </a:cubicBezTo>
                    <a:cubicBezTo>
                      <a:pt x="635" y="3467"/>
                      <a:pt x="527" y="3418"/>
                      <a:pt x="418" y="3418"/>
                    </a:cubicBezTo>
                    <a:cubicBezTo>
                      <a:pt x="340" y="3418"/>
                      <a:pt x="261" y="3444"/>
                      <a:pt x="191" y="3500"/>
                    </a:cubicBezTo>
                    <a:cubicBezTo>
                      <a:pt x="46" y="3621"/>
                      <a:pt x="0" y="3880"/>
                      <a:pt x="142" y="4025"/>
                    </a:cubicBezTo>
                    <a:cubicBezTo>
                      <a:pt x="599" y="4496"/>
                      <a:pt x="1053" y="4971"/>
                      <a:pt x="1513" y="5439"/>
                    </a:cubicBezTo>
                    <a:cubicBezTo>
                      <a:pt x="1705" y="5632"/>
                      <a:pt x="1910" y="5822"/>
                      <a:pt x="2178" y="5896"/>
                    </a:cubicBezTo>
                    <a:cubicBezTo>
                      <a:pt x="2257" y="5918"/>
                      <a:pt x="2337" y="5928"/>
                      <a:pt x="2415" y="5928"/>
                    </a:cubicBezTo>
                    <a:cubicBezTo>
                      <a:pt x="2646" y="5928"/>
                      <a:pt x="2869" y="5839"/>
                      <a:pt x="3050" y="5684"/>
                    </a:cubicBezTo>
                    <a:cubicBezTo>
                      <a:pt x="3266" y="5496"/>
                      <a:pt x="3411" y="5249"/>
                      <a:pt x="3555" y="5003"/>
                    </a:cubicBezTo>
                    <a:cubicBezTo>
                      <a:pt x="3716" y="4723"/>
                      <a:pt x="3870" y="4438"/>
                      <a:pt x="4017" y="4149"/>
                    </a:cubicBezTo>
                    <a:cubicBezTo>
                      <a:pt x="4297" y="3598"/>
                      <a:pt x="4547" y="3031"/>
                      <a:pt x="4781" y="2458"/>
                    </a:cubicBezTo>
                    <a:cubicBezTo>
                      <a:pt x="5045" y="1810"/>
                      <a:pt x="5290" y="1156"/>
                      <a:pt x="5533" y="500"/>
                    </a:cubicBezTo>
                    <a:cubicBezTo>
                      <a:pt x="5639" y="213"/>
                      <a:pt x="5395" y="1"/>
                      <a:pt x="51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4866;p71"/>
              <p:cNvSpPr/>
              <p:nvPr/>
            </p:nvSpPr>
            <p:spPr>
              <a:xfrm>
                <a:off x="3878431" y="1611816"/>
                <a:ext cx="328490" cy="202033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3788" extrusionOk="0">
                    <a:moveTo>
                      <a:pt x="5767" y="0"/>
                    </a:moveTo>
                    <a:cubicBezTo>
                      <a:pt x="5681" y="0"/>
                      <a:pt x="5594" y="29"/>
                      <a:pt x="5517" y="81"/>
                    </a:cubicBezTo>
                    <a:cubicBezTo>
                      <a:pt x="3805" y="1218"/>
                      <a:pt x="1882" y="1994"/>
                      <a:pt x="169" y="3132"/>
                    </a:cubicBezTo>
                    <a:cubicBezTo>
                      <a:pt x="2" y="3244"/>
                      <a:pt x="0" y="3513"/>
                      <a:pt x="119" y="3657"/>
                    </a:cubicBezTo>
                    <a:cubicBezTo>
                      <a:pt x="195" y="3747"/>
                      <a:pt x="292" y="3787"/>
                      <a:pt x="392" y="3787"/>
                    </a:cubicBezTo>
                    <a:cubicBezTo>
                      <a:pt x="478" y="3787"/>
                      <a:pt x="566" y="3758"/>
                      <a:pt x="644" y="3706"/>
                    </a:cubicBezTo>
                    <a:cubicBezTo>
                      <a:pt x="2356" y="2570"/>
                      <a:pt x="4278" y="1792"/>
                      <a:pt x="5990" y="655"/>
                    </a:cubicBezTo>
                    <a:cubicBezTo>
                      <a:pt x="6158" y="545"/>
                      <a:pt x="6158" y="275"/>
                      <a:pt x="6041" y="132"/>
                    </a:cubicBezTo>
                    <a:cubicBezTo>
                      <a:pt x="5966" y="41"/>
                      <a:pt x="5868" y="0"/>
                      <a:pt x="57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4867;p71"/>
              <p:cNvSpPr/>
              <p:nvPr/>
            </p:nvSpPr>
            <p:spPr>
              <a:xfrm>
                <a:off x="3499329" y="1920410"/>
                <a:ext cx="180219" cy="337504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6328" extrusionOk="0">
                    <a:moveTo>
                      <a:pt x="2968" y="1"/>
                    </a:moveTo>
                    <a:cubicBezTo>
                      <a:pt x="2915" y="1"/>
                      <a:pt x="2861" y="9"/>
                      <a:pt x="2808" y="25"/>
                    </a:cubicBezTo>
                    <a:cubicBezTo>
                      <a:pt x="2356" y="164"/>
                      <a:pt x="1881" y="328"/>
                      <a:pt x="1533" y="669"/>
                    </a:cubicBezTo>
                    <a:cubicBezTo>
                      <a:pt x="1096" y="1099"/>
                      <a:pt x="1048" y="1675"/>
                      <a:pt x="949" y="2251"/>
                    </a:cubicBezTo>
                    <a:cubicBezTo>
                      <a:pt x="740" y="3460"/>
                      <a:pt x="451" y="4651"/>
                      <a:pt x="89" y="5822"/>
                    </a:cubicBezTo>
                    <a:cubicBezTo>
                      <a:pt x="0" y="6113"/>
                      <a:pt x="249" y="6328"/>
                      <a:pt x="478" y="6328"/>
                    </a:cubicBezTo>
                    <a:cubicBezTo>
                      <a:pt x="609" y="6328"/>
                      <a:pt x="733" y="6258"/>
                      <a:pt x="784" y="6091"/>
                    </a:cubicBezTo>
                    <a:cubicBezTo>
                      <a:pt x="1129" y="4971"/>
                      <a:pt x="1413" y="3830"/>
                      <a:pt x="1626" y="2678"/>
                    </a:cubicBezTo>
                    <a:cubicBezTo>
                      <a:pt x="1679" y="2395"/>
                      <a:pt x="1723" y="2109"/>
                      <a:pt x="1773" y="1826"/>
                    </a:cubicBezTo>
                    <a:cubicBezTo>
                      <a:pt x="1808" y="1617"/>
                      <a:pt x="1859" y="1413"/>
                      <a:pt x="2003" y="1250"/>
                    </a:cubicBezTo>
                    <a:cubicBezTo>
                      <a:pt x="2276" y="942"/>
                      <a:pt x="2740" y="818"/>
                      <a:pt x="3119" y="702"/>
                    </a:cubicBezTo>
                    <a:cubicBezTo>
                      <a:pt x="3311" y="644"/>
                      <a:pt x="3378" y="375"/>
                      <a:pt x="3302" y="208"/>
                    </a:cubicBezTo>
                    <a:cubicBezTo>
                      <a:pt x="3235" y="61"/>
                      <a:pt x="3107" y="1"/>
                      <a:pt x="29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4868;p71"/>
              <p:cNvSpPr/>
              <p:nvPr/>
            </p:nvSpPr>
            <p:spPr>
              <a:xfrm>
                <a:off x="3242790" y="1706324"/>
                <a:ext cx="282836" cy="76109"/>
              </a:xfrm>
              <a:custGeom>
                <a:avLst/>
                <a:gdLst/>
                <a:ahLst/>
                <a:cxnLst/>
                <a:rect l="l" t="t" r="r" b="b"/>
                <a:pathLst>
                  <a:path w="5303" h="1427" extrusionOk="0">
                    <a:moveTo>
                      <a:pt x="4780" y="1"/>
                    </a:moveTo>
                    <a:cubicBezTo>
                      <a:pt x="4762" y="1"/>
                      <a:pt x="4744" y="2"/>
                      <a:pt x="4726" y="4"/>
                    </a:cubicBezTo>
                    <a:cubicBezTo>
                      <a:pt x="3290" y="185"/>
                      <a:pt x="1862" y="412"/>
                      <a:pt x="442" y="685"/>
                    </a:cubicBezTo>
                    <a:cubicBezTo>
                      <a:pt x="0" y="770"/>
                      <a:pt x="78" y="1427"/>
                      <a:pt x="482" y="1427"/>
                    </a:cubicBezTo>
                    <a:cubicBezTo>
                      <a:pt x="507" y="1427"/>
                      <a:pt x="533" y="1424"/>
                      <a:pt x="561" y="1419"/>
                    </a:cubicBezTo>
                    <a:cubicBezTo>
                      <a:pt x="1982" y="1147"/>
                      <a:pt x="3411" y="919"/>
                      <a:pt x="4844" y="738"/>
                    </a:cubicBezTo>
                    <a:cubicBezTo>
                      <a:pt x="5302" y="682"/>
                      <a:pt x="5209" y="1"/>
                      <a:pt x="4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7" name="Google Shape;2266;p37"/>
          <p:cNvSpPr/>
          <p:nvPr/>
        </p:nvSpPr>
        <p:spPr>
          <a:xfrm>
            <a:off x="798825" y="43602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https://static.vecteezy.com/system/resources/previews/012/803/500/original/a-girl-using-laptop-cartoon-free-vecto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418" y="1151332"/>
            <a:ext cx="2386687" cy="336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779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67563"/>
            <a:ext cx="91440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rgbClr val="C00000"/>
                </a:solidFill>
              </a:rPr>
              <a:t>NHIỆM VỤ 1: </a:t>
            </a:r>
            <a:endParaRPr lang="en-US" sz="3000" b="1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rgbClr val="7A5132"/>
                </a:solidFill>
              </a:rPr>
              <a:t>SOẠN THẢO VÀ ĐỊNH DẠNG </a:t>
            </a:r>
            <a:endParaRPr lang="en-US" sz="3000" b="1">
              <a:solidFill>
                <a:srgbClr val="7A513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rgbClr val="7A5132"/>
                </a:solidFill>
              </a:rPr>
              <a:t>ĐỂ ĐƯỢC VĂN BẢN NHƯ HÌNH 38</a:t>
            </a:r>
          </a:p>
        </p:txBody>
      </p:sp>
      <p:pic>
        <p:nvPicPr>
          <p:cNvPr id="2050" name="Picture 2" descr="https://static.vecteezy.com/system/resources/previews/026/617/706/original/cute-little-kid-girl-use-computer-illustration-vecto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55" y="2826328"/>
            <a:ext cx="2119744" cy="211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oogle Shape;3003;p58"/>
          <p:cNvGrpSpPr/>
          <p:nvPr/>
        </p:nvGrpSpPr>
        <p:grpSpPr>
          <a:xfrm rot="1837553">
            <a:off x="-528311" y="-38180"/>
            <a:ext cx="1513811" cy="2029860"/>
            <a:chOff x="1400935" y="1333409"/>
            <a:chExt cx="760984" cy="1020399"/>
          </a:xfrm>
        </p:grpSpPr>
        <p:sp>
          <p:nvSpPr>
            <p:cNvPr id="19" name="Google Shape;3004;p58"/>
            <p:cNvSpPr/>
            <p:nvPr/>
          </p:nvSpPr>
          <p:spPr>
            <a:xfrm>
              <a:off x="1400935" y="1333409"/>
              <a:ext cx="760984" cy="1005685"/>
            </a:xfrm>
            <a:custGeom>
              <a:avLst/>
              <a:gdLst/>
              <a:ahLst/>
              <a:cxnLst/>
              <a:rect l="l" t="t" r="r" b="b"/>
              <a:pathLst>
                <a:path w="14268" h="18856" extrusionOk="0">
                  <a:moveTo>
                    <a:pt x="14054" y="0"/>
                  </a:moveTo>
                  <a:cubicBezTo>
                    <a:pt x="14038" y="0"/>
                    <a:pt x="14023" y="2"/>
                    <a:pt x="14009" y="5"/>
                  </a:cubicBezTo>
                  <a:cubicBezTo>
                    <a:pt x="13998" y="7"/>
                    <a:pt x="13986" y="9"/>
                    <a:pt x="13975" y="14"/>
                  </a:cubicBezTo>
                  <a:cubicBezTo>
                    <a:pt x="13421" y="273"/>
                    <a:pt x="12939" y="429"/>
                    <a:pt x="12386" y="686"/>
                  </a:cubicBezTo>
                  <a:cubicBezTo>
                    <a:pt x="12370" y="693"/>
                    <a:pt x="12354" y="700"/>
                    <a:pt x="12338" y="709"/>
                  </a:cubicBezTo>
                  <a:cubicBezTo>
                    <a:pt x="12224" y="757"/>
                    <a:pt x="12111" y="805"/>
                    <a:pt x="12001" y="860"/>
                  </a:cubicBezTo>
                  <a:cubicBezTo>
                    <a:pt x="11909" y="906"/>
                    <a:pt x="11819" y="962"/>
                    <a:pt x="11744" y="1035"/>
                  </a:cubicBezTo>
                  <a:cubicBezTo>
                    <a:pt x="11723" y="1056"/>
                    <a:pt x="11703" y="1079"/>
                    <a:pt x="11684" y="1104"/>
                  </a:cubicBezTo>
                  <a:cubicBezTo>
                    <a:pt x="11684" y="1104"/>
                    <a:pt x="11684" y="1102"/>
                    <a:pt x="11684" y="1102"/>
                  </a:cubicBezTo>
                  <a:lnTo>
                    <a:pt x="10759" y="2371"/>
                  </a:lnTo>
                  <a:cubicBezTo>
                    <a:pt x="8436" y="5485"/>
                    <a:pt x="4036" y="11421"/>
                    <a:pt x="2841" y="13062"/>
                  </a:cubicBezTo>
                  <a:cubicBezTo>
                    <a:pt x="2629" y="13355"/>
                    <a:pt x="2311" y="13784"/>
                    <a:pt x="1994" y="14214"/>
                  </a:cubicBezTo>
                  <a:cubicBezTo>
                    <a:pt x="1891" y="14351"/>
                    <a:pt x="1790" y="14489"/>
                    <a:pt x="1691" y="14622"/>
                  </a:cubicBezTo>
                  <a:cubicBezTo>
                    <a:pt x="1613" y="14730"/>
                    <a:pt x="1535" y="14834"/>
                    <a:pt x="1461" y="14934"/>
                  </a:cubicBezTo>
                  <a:cubicBezTo>
                    <a:pt x="1401" y="15017"/>
                    <a:pt x="1342" y="15097"/>
                    <a:pt x="1287" y="15171"/>
                  </a:cubicBezTo>
                  <a:cubicBezTo>
                    <a:pt x="1255" y="15214"/>
                    <a:pt x="1225" y="15254"/>
                    <a:pt x="1197" y="15293"/>
                  </a:cubicBezTo>
                  <a:lnTo>
                    <a:pt x="977" y="15596"/>
                  </a:lnTo>
                  <a:cubicBezTo>
                    <a:pt x="958" y="15623"/>
                    <a:pt x="938" y="15648"/>
                    <a:pt x="919" y="15674"/>
                  </a:cubicBezTo>
                  <a:cubicBezTo>
                    <a:pt x="291" y="16536"/>
                    <a:pt x="1" y="17076"/>
                    <a:pt x="63" y="17512"/>
                  </a:cubicBezTo>
                  <a:cubicBezTo>
                    <a:pt x="107" y="17808"/>
                    <a:pt x="311" y="18056"/>
                    <a:pt x="683" y="18327"/>
                  </a:cubicBezTo>
                  <a:cubicBezTo>
                    <a:pt x="725" y="18357"/>
                    <a:pt x="766" y="18387"/>
                    <a:pt x="809" y="18414"/>
                  </a:cubicBezTo>
                  <a:cubicBezTo>
                    <a:pt x="846" y="18444"/>
                    <a:pt x="887" y="18474"/>
                    <a:pt x="929" y="18506"/>
                  </a:cubicBezTo>
                  <a:cubicBezTo>
                    <a:pt x="1115" y="18641"/>
                    <a:pt x="1282" y="18738"/>
                    <a:pt x="1441" y="18795"/>
                  </a:cubicBezTo>
                  <a:cubicBezTo>
                    <a:pt x="1552" y="18835"/>
                    <a:pt x="1659" y="18856"/>
                    <a:pt x="1764" y="18856"/>
                  </a:cubicBezTo>
                  <a:cubicBezTo>
                    <a:pt x="1808" y="18856"/>
                    <a:pt x="1852" y="18852"/>
                    <a:pt x="1895" y="18845"/>
                  </a:cubicBezTo>
                  <a:cubicBezTo>
                    <a:pt x="2326" y="18772"/>
                    <a:pt x="2746" y="18336"/>
                    <a:pt x="3364" y="17489"/>
                  </a:cubicBezTo>
                  <a:cubicBezTo>
                    <a:pt x="3387" y="17455"/>
                    <a:pt x="3412" y="17422"/>
                    <a:pt x="3437" y="17386"/>
                  </a:cubicBezTo>
                  <a:cubicBezTo>
                    <a:pt x="3469" y="17342"/>
                    <a:pt x="3508" y="17290"/>
                    <a:pt x="3550" y="17232"/>
                  </a:cubicBezTo>
                  <a:cubicBezTo>
                    <a:pt x="3582" y="17189"/>
                    <a:pt x="3614" y="17143"/>
                    <a:pt x="3651" y="17094"/>
                  </a:cubicBezTo>
                  <a:cubicBezTo>
                    <a:pt x="3731" y="16982"/>
                    <a:pt x="3821" y="16858"/>
                    <a:pt x="3919" y="16722"/>
                  </a:cubicBezTo>
                  <a:cubicBezTo>
                    <a:pt x="3990" y="16624"/>
                    <a:pt x="4062" y="16520"/>
                    <a:pt x="4138" y="16413"/>
                  </a:cubicBezTo>
                  <a:cubicBezTo>
                    <a:pt x="4234" y="16282"/>
                    <a:pt x="4332" y="16146"/>
                    <a:pt x="4429" y="16009"/>
                  </a:cubicBezTo>
                  <a:cubicBezTo>
                    <a:pt x="4744" y="15570"/>
                    <a:pt x="5060" y="15129"/>
                    <a:pt x="5274" y="14834"/>
                  </a:cubicBezTo>
                  <a:cubicBezTo>
                    <a:pt x="6469" y="13192"/>
                    <a:pt x="10764" y="7181"/>
                    <a:pt x="13011" y="4010"/>
                  </a:cubicBezTo>
                  <a:lnTo>
                    <a:pt x="13935" y="2742"/>
                  </a:lnTo>
                  <a:lnTo>
                    <a:pt x="13933" y="2742"/>
                  </a:lnTo>
                  <a:cubicBezTo>
                    <a:pt x="14011" y="2630"/>
                    <a:pt x="14048" y="2497"/>
                    <a:pt x="14069" y="2364"/>
                  </a:cubicBezTo>
                  <a:cubicBezTo>
                    <a:pt x="14089" y="2242"/>
                    <a:pt x="14098" y="2120"/>
                    <a:pt x="14110" y="1997"/>
                  </a:cubicBezTo>
                  <a:cubicBezTo>
                    <a:pt x="14112" y="1980"/>
                    <a:pt x="14114" y="1964"/>
                    <a:pt x="14115" y="1946"/>
                  </a:cubicBezTo>
                  <a:cubicBezTo>
                    <a:pt x="14191" y="1338"/>
                    <a:pt x="14191" y="833"/>
                    <a:pt x="14266" y="227"/>
                  </a:cubicBezTo>
                  <a:cubicBezTo>
                    <a:pt x="14268" y="216"/>
                    <a:pt x="14266" y="206"/>
                    <a:pt x="14266" y="197"/>
                  </a:cubicBezTo>
                  <a:cubicBezTo>
                    <a:pt x="14262" y="142"/>
                    <a:pt x="14236" y="87"/>
                    <a:pt x="14177" y="43"/>
                  </a:cubicBezTo>
                  <a:cubicBezTo>
                    <a:pt x="14136" y="13"/>
                    <a:pt x="14094" y="0"/>
                    <a:pt x="14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05;p58"/>
            <p:cNvSpPr/>
            <p:nvPr/>
          </p:nvSpPr>
          <p:spPr>
            <a:xfrm>
              <a:off x="1429576" y="1335169"/>
              <a:ext cx="728876" cy="987391"/>
            </a:xfrm>
            <a:custGeom>
              <a:avLst/>
              <a:gdLst/>
              <a:ahLst/>
              <a:cxnLst/>
              <a:rect l="l" t="t" r="r" b="b"/>
              <a:pathLst>
                <a:path w="13666" h="18513" extrusionOk="0">
                  <a:moveTo>
                    <a:pt x="13612" y="1"/>
                  </a:moveTo>
                  <a:cubicBezTo>
                    <a:pt x="13592" y="1"/>
                    <a:pt x="13569" y="11"/>
                    <a:pt x="13545" y="27"/>
                  </a:cubicBezTo>
                  <a:cubicBezTo>
                    <a:pt x="13538" y="31"/>
                    <a:pt x="13530" y="35"/>
                    <a:pt x="13522" y="43"/>
                  </a:cubicBezTo>
                  <a:cubicBezTo>
                    <a:pt x="13107" y="401"/>
                    <a:pt x="12763" y="658"/>
                    <a:pt x="12348" y="1016"/>
                  </a:cubicBezTo>
                  <a:cubicBezTo>
                    <a:pt x="12336" y="1027"/>
                    <a:pt x="12324" y="1038"/>
                    <a:pt x="12311" y="1048"/>
                  </a:cubicBezTo>
                  <a:cubicBezTo>
                    <a:pt x="12228" y="1117"/>
                    <a:pt x="12145" y="1186"/>
                    <a:pt x="12061" y="1261"/>
                  </a:cubicBezTo>
                  <a:cubicBezTo>
                    <a:pt x="11969" y="1342"/>
                    <a:pt x="11877" y="1434"/>
                    <a:pt x="11796" y="1544"/>
                  </a:cubicBezTo>
                  <a:cubicBezTo>
                    <a:pt x="11796" y="1544"/>
                    <a:pt x="11796" y="1544"/>
                    <a:pt x="11796" y="1543"/>
                  </a:cubicBezTo>
                  <a:lnTo>
                    <a:pt x="10872" y="2811"/>
                  </a:lnTo>
                  <a:cubicBezTo>
                    <a:pt x="8570" y="5943"/>
                    <a:pt x="4202" y="11899"/>
                    <a:pt x="3006" y="13541"/>
                  </a:cubicBezTo>
                  <a:cubicBezTo>
                    <a:pt x="2671" y="14002"/>
                    <a:pt x="2081" y="14807"/>
                    <a:pt x="1634" y="15416"/>
                  </a:cubicBezTo>
                  <a:cubicBezTo>
                    <a:pt x="1572" y="15500"/>
                    <a:pt x="1514" y="15579"/>
                    <a:pt x="1459" y="15656"/>
                  </a:cubicBezTo>
                  <a:cubicBezTo>
                    <a:pt x="1424" y="15705"/>
                    <a:pt x="1388" y="15753"/>
                    <a:pt x="1356" y="15797"/>
                  </a:cubicBezTo>
                  <a:cubicBezTo>
                    <a:pt x="1323" y="15843"/>
                    <a:pt x="1292" y="15884"/>
                    <a:pt x="1264" y="15925"/>
                  </a:cubicBezTo>
                  <a:cubicBezTo>
                    <a:pt x="1220" y="15983"/>
                    <a:pt x="1183" y="16037"/>
                    <a:pt x="1151" y="16081"/>
                  </a:cubicBezTo>
                  <a:cubicBezTo>
                    <a:pt x="484" y="16990"/>
                    <a:pt x="139" y="17522"/>
                    <a:pt x="55" y="17864"/>
                  </a:cubicBezTo>
                  <a:cubicBezTo>
                    <a:pt x="1" y="18089"/>
                    <a:pt x="59" y="18232"/>
                    <a:pt x="217" y="18346"/>
                  </a:cubicBezTo>
                  <a:cubicBezTo>
                    <a:pt x="234" y="18360"/>
                    <a:pt x="252" y="18370"/>
                    <a:pt x="270" y="18381"/>
                  </a:cubicBezTo>
                  <a:cubicBezTo>
                    <a:pt x="286" y="18395"/>
                    <a:pt x="304" y="18408"/>
                    <a:pt x="321" y="18422"/>
                  </a:cubicBezTo>
                  <a:cubicBezTo>
                    <a:pt x="402" y="18481"/>
                    <a:pt x="483" y="18512"/>
                    <a:pt x="569" y="18512"/>
                  </a:cubicBezTo>
                  <a:cubicBezTo>
                    <a:pt x="649" y="18512"/>
                    <a:pt x="734" y="18485"/>
                    <a:pt x="830" y="18427"/>
                  </a:cubicBezTo>
                  <a:cubicBezTo>
                    <a:pt x="1129" y="18243"/>
                    <a:pt x="1528" y="17750"/>
                    <a:pt x="2189" y="16838"/>
                  </a:cubicBezTo>
                  <a:cubicBezTo>
                    <a:pt x="2221" y="16793"/>
                    <a:pt x="2260" y="16740"/>
                    <a:pt x="2302" y="16682"/>
                  </a:cubicBezTo>
                  <a:cubicBezTo>
                    <a:pt x="2403" y="16543"/>
                    <a:pt x="2531" y="16368"/>
                    <a:pt x="2671" y="16173"/>
                  </a:cubicBezTo>
                  <a:cubicBezTo>
                    <a:pt x="3116" y="15560"/>
                    <a:pt x="3699" y="14750"/>
                    <a:pt x="4036" y="14289"/>
                  </a:cubicBezTo>
                  <a:cubicBezTo>
                    <a:pt x="5230" y="12647"/>
                    <a:pt x="9554" y="6659"/>
                    <a:pt x="11824" y="3504"/>
                  </a:cubicBezTo>
                  <a:lnTo>
                    <a:pt x="12747" y="2235"/>
                  </a:lnTo>
                  <a:cubicBezTo>
                    <a:pt x="12827" y="2126"/>
                    <a:pt x="12885" y="2009"/>
                    <a:pt x="12935" y="1895"/>
                  </a:cubicBezTo>
                  <a:cubicBezTo>
                    <a:pt x="12979" y="1794"/>
                    <a:pt x="13020" y="1693"/>
                    <a:pt x="13061" y="1592"/>
                  </a:cubicBezTo>
                  <a:cubicBezTo>
                    <a:pt x="13066" y="1578"/>
                    <a:pt x="13073" y="1564"/>
                    <a:pt x="13079" y="1550"/>
                  </a:cubicBezTo>
                  <a:cubicBezTo>
                    <a:pt x="13293" y="1043"/>
                    <a:pt x="13431" y="639"/>
                    <a:pt x="13646" y="132"/>
                  </a:cubicBezTo>
                  <a:cubicBezTo>
                    <a:pt x="13649" y="123"/>
                    <a:pt x="13651" y="116"/>
                    <a:pt x="13653" y="109"/>
                  </a:cubicBezTo>
                  <a:cubicBezTo>
                    <a:pt x="13665" y="66"/>
                    <a:pt x="13665" y="29"/>
                    <a:pt x="13640" y="10"/>
                  </a:cubicBezTo>
                  <a:cubicBezTo>
                    <a:pt x="13632" y="4"/>
                    <a:pt x="13622" y="1"/>
                    <a:pt x="13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06;p58"/>
            <p:cNvSpPr/>
            <p:nvPr/>
          </p:nvSpPr>
          <p:spPr>
            <a:xfrm>
              <a:off x="1400935" y="2169375"/>
              <a:ext cx="179472" cy="169712"/>
            </a:xfrm>
            <a:custGeom>
              <a:avLst/>
              <a:gdLst/>
              <a:ahLst/>
              <a:cxnLst/>
              <a:rect l="l" t="t" r="r" b="b"/>
              <a:pathLst>
                <a:path w="3365" h="3182" extrusionOk="0">
                  <a:moveTo>
                    <a:pt x="919" y="0"/>
                  </a:moveTo>
                  <a:cubicBezTo>
                    <a:pt x="291" y="862"/>
                    <a:pt x="1" y="1402"/>
                    <a:pt x="63" y="1838"/>
                  </a:cubicBezTo>
                  <a:cubicBezTo>
                    <a:pt x="107" y="2134"/>
                    <a:pt x="311" y="2382"/>
                    <a:pt x="683" y="2653"/>
                  </a:cubicBezTo>
                  <a:cubicBezTo>
                    <a:pt x="725" y="2683"/>
                    <a:pt x="766" y="2713"/>
                    <a:pt x="809" y="2740"/>
                  </a:cubicBezTo>
                  <a:cubicBezTo>
                    <a:pt x="846" y="2770"/>
                    <a:pt x="887" y="2800"/>
                    <a:pt x="929" y="2832"/>
                  </a:cubicBezTo>
                  <a:cubicBezTo>
                    <a:pt x="1115" y="2967"/>
                    <a:pt x="1282" y="3064"/>
                    <a:pt x="1441" y="3121"/>
                  </a:cubicBezTo>
                  <a:cubicBezTo>
                    <a:pt x="1552" y="3161"/>
                    <a:pt x="1659" y="3182"/>
                    <a:pt x="1764" y="3182"/>
                  </a:cubicBezTo>
                  <a:cubicBezTo>
                    <a:pt x="1808" y="3182"/>
                    <a:pt x="1852" y="3178"/>
                    <a:pt x="1895" y="3171"/>
                  </a:cubicBezTo>
                  <a:cubicBezTo>
                    <a:pt x="2326" y="3098"/>
                    <a:pt x="2746" y="2662"/>
                    <a:pt x="3364" y="1815"/>
                  </a:cubicBezTo>
                  <a:cubicBezTo>
                    <a:pt x="2487" y="1299"/>
                    <a:pt x="1688" y="672"/>
                    <a:pt x="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007;p58"/>
            <p:cNvSpPr/>
            <p:nvPr/>
          </p:nvSpPr>
          <p:spPr>
            <a:xfrm>
              <a:off x="1449896" y="2091507"/>
              <a:ext cx="187313" cy="174672"/>
            </a:xfrm>
            <a:custGeom>
              <a:avLst/>
              <a:gdLst/>
              <a:ahLst/>
              <a:cxnLst/>
              <a:rect l="l" t="t" r="r" b="b"/>
              <a:pathLst>
                <a:path w="3512" h="3275" extrusionOk="0">
                  <a:moveTo>
                    <a:pt x="1076" y="0"/>
                  </a:moveTo>
                  <a:cubicBezTo>
                    <a:pt x="973" y="137"/>
                    <a:pt x="872" y="275"/>
                    <a:pt x="773" y="408"/>
                  </a:cubicBezTo>
                  <a:cubicBezTo>
                    <a:pt x="693" y="516"/>
                    <a:pt x="617" y="620"/>
                    <a:pt x="543" y="720"/>
                  </a:cubicBezTo>
                  <a:cubicBezTo>
                    <a:pt x="483" y="803"/>
                    <a:pt x="424" y="883"/>
                    <a:pt x="369" y="957"/>
                  </a:cubicBezTo>
                  <a:cubicBezTo>
                    <a:pt x="337" y="1000"/>
                    <a:pt x="307" y="1040"/>
                    <a:pt x="279" y="1079"/>
                  </a:cubicBezTo>
                  <a:lnTo>
                    <a:pt x="59" y="1382"/>
                  </a:lnTo>
                  <a:cubicBezTo>
                    <a:pt x="40" y="1409"/>
                    <a:pt x="20" y="1434"/>
                    <a:pt x="1" y="1460"/>
                  </a:cubicBezTo>
                  <a:cubicBezTo>
                    <a:pt x="770" y="2132"/>
                    <a:pt x="1569" y="2759"/>
                    <a:pt x="2446" y="3275"/>
                  </a:cubicBezTo>
                  <a:cubicBezTo>
                    <a:pt x="2469" y="3241"/>
                    <a:pt x="2494" y="3208"/>
                    <a:pt x="2519" y="3172"/>
                  </a:cubicBezTo>
                  <a:cubicBezTo>
                    <a:pt x="2551" y="3128"/>
                    <a:pt x="2590" y="3076"/>
                    <a:pt x="2632" y="3018"/>
                  </a:cubicBezTo>
                  <a:cubicBezTo>
                    <a:pt x="2664" y="2975"/>
                    <a:pt x="2696" y="2929"/>
                    <a:pt x="2733" y="2880"/>
                  </a:cubicBezTo>
                  <a:cubicBezTo>
                    <a:pt x="2813" y="2770"/>
                    <a:pt x="2903" y="2644"/>
                    <a:pt x="3001" y="2508"/>
                  </a:cubicBezTo>
                  <a:cubicBezTo>
                    <a:pt x="3070" y="2410"/>
                    <a:pt x="3144" y="2306"/>
                    <a:pt x="3220" y="2199"/>
                  </a:cubicBezTo>
                  <a:cubicBezTo>
                    <a:pt x="3316" y="2068"/>
                    <a:pt x="3414" y="1932"/>
                    <a:pt x="3511" y="1795"/>
                  </a:cubicBezTo>
                  <a:cubicBezTo>
                    <a:pt x="2629" y="1308"/>
                    <a:pt x="1835" y="674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008;p58"/>
            <p:cNvSpPr/>
            <p:nvPr/>
          </p:nvSpPr>
          <p:spPr>
            <a:xfrm>
              <a:off x="1464723" y="2113214"/>
              <a:ext cx="156965" cy="131897"/>
            </a:xfrm>
            <a:custGeom>
              <a:avLst/>
              <a:gdLst/>
              <a:ahLst/>
              <a:cxnLst/>
              <a:rect l="l" t="t" r="r" b="b"/>
              <a:pathLst>
                <a:path w="2943" h="2473" extrusionOk="0">
                  <a:moveTo>
                    <a:pt x="495" y="1"/>
                  </a:moveTo>
                  <a:cubicBezTo>
                    <a:pt x="415" y="109"/>
                    <a:pt x="339" y="213"/>
                    <a:pt x="265" y="313"/>
                  </a:cubicBezTo>
                  <a:cubicBezTo>
                    <a:pt x="205" y="396"/>
                    <a:pt x="146" y="476"/>
                    <a:pt x="91" y="550"/>
                  </a:cubicBezTo>
                  <a:cubicBezTo>
                    <a:pt x="59" y="593"/>
                    <a:pt x="29" y="633"/>
                    <a:pt x="1" y="672"/>
                  </a:cubicBezTo>
                  <a:cubicBezTo>
                    <a:pt x="798" y="1303"/>
                    <a:pt x="1610" y="1915"/>
                    <a:pt x="2455" y="2473"/>
                  </a:cubicBezTo>
                  <a:cubicBezTo>
                    <a:pt x="2535" y="2361"/>
                    <a:pt x="2625" y="2237"/>
                    <a:pt x="2723" y="2101"/>
                  </a:cubicBezTo>
                  <a:cubicBezTo>
                    <a:pt x="2792" y="2003"/>
                    <a:pt x="2866" y="1899"/>
                    <a:pt x="2942" y="1792"/>
                  </a:cubicBezTo>
                  <a:cubicBezTo>
                    <a:pt x="2099" y="1248"/>
                    <a:pt x="1286" y="633"/>
                    <a:pt x="4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009;p58"/>
            <p:cNvSpPr/>
            <p:nvPr/>
          </p:nvSpPr>
          <p:spPr>
            <a:xfrm>
              <a:off x="2027403" y="1333409"/>
              <a:ext cx="134511" cy="146991"/>
            </a:xfrm>
            <a:custGeom>
              <a:avLst/>
              <a:gdLst/>
              <a:ahLst/>
              <a:cxnLst/>
              <a:rect l="l" t="t" r="r" b="b"/>
              <a:pathLst>
                <a:path w="2522" h="2756" extrusionOk="0">
                  <a:moveTo>
                    <a:pt x="2308" y="0"/>
                  </a:moveTo>
                  <a:cubicBezTo>
                    <a:pt x="2292" y="0"/>
                    <a:pt x="2277" y="2"/>
                    <a:pt x="2263" y="5"/>
                  </a:cubicBezTo>
                  <a:cubicBezTo>
                    <a:pt x="2252" y="7"/>
                    <a:pt x="2240" y="9"/>
                    <a:pt x="2229" y="14"/>
                  </a:cubicBezTo>
                  <a:cubicBezTo>
                    <a:pt x="2064" y="91"/>
                    <a:pt x="1910" y="154"/>
                    <a:pt x="1761" y="211"/>
                  </a:cubicBezTo>
                  <a:cubicBezTo>
                    <a:pt x="1402" y="348"/>
                    <a:pt x="1030" y="505"/>
                    <a:pt x="640" y="686"/>
                  </a:cubicBezTo>
                  <a:cubicBezTo>
                    <a:pt x="624" y="693"/>
                    <a:pt x="608" y="700"/>
                    <a:pt x="592" y="707"/>
                  </a:cubicBezTo>
                  <a:cubicBezTo>
                    <a:pt x="478" y="757"/>
                    <a:pt x="365" y="805"/>
                    <a:pt x="255" y="860"/>
                  </a:cubicBezTo>
                  <a:cubicBezTo>
                    <a:pt x="163" y="906"/>
                    <a:pt x="73" y="962"/>
                    <a:pt x="0" y="1035"/>
                  </a:cubicBezTo>
                  <a:cubicBezTo>
                    <a:pt x="99" y="1212"/>
                    <a:pt x="200" y="1391"/>
                    <a:pt x="299" y="1568"/>
                  </a:cubicBezTo>
                  <a:cubicBezTo>
                    <a:pt x="346" y="1652"/>
                    <a:pt x="385" y="1749"/>
                    <a:pt x="489" y="1772"/>
                  </a:cubicBezTo>
                  <a:cubicBezTo>
                    <a:pt x="510" y="1777"/>
                    <a:pt x="532" y="1779"/>
                    <a:pt x="554" y="1779"/>
                  </a:cubicBezTo>
                  <a:cubicBezTo>
                    <a:pt x="630" y="1779"/>
                    <a:pt x="712" y="1755"/>
                    <a:pt x="785" y="1746"/>
                  </a:cubicBezTo>
                  <a:cubicBezTo>
                    <a:pt x="888" y="1730"/>
                    <a:pt x="991" y="1719"/>
                    <a:pt x="1095" y="1710"/>
                  </a:cubicBezTo>
                  <a:cubicBezTo>
                    <a:pt x="1118" y="1708"/>
                    <a:pt x="1148" y="1704"/>
                    <a:pt x="1177" y="1704"/>
                  </a:cubicBezTo>
                  <a:cubicBezTo>
                    <a:pt x="1204" y="1704"/>
                    <a:pt x="1229" y="1707"/>
                    <a:pt x="1248" y="1721"/>
                  </a:cubicBezTo>
                  <a:cubicBezTo>
                    <a:pt x="1285" y="1747"/>
                    <a:pt x="1295" y="1822"/>
                    <a:pt x="1306" y="1863"/>
                  </a:cubicBezTo>
                  <a:cubicBezTo>
                    <a:pt x="1359" y="2061"/>
                    <a:pt x="1389" y="2268"/>
                    <a:pt x="1391" y="2476"/>
                  </a:cubicBezTo>
                  <a:cubicBezTo>
                    <a:pt x="1393" y="2513"/>
                    <a:pt x="1409" y="2563"/>
                    <a:pt x="1451" y="2573"/>
                  </a:cubicBezTo>
                  <a:cubicBezTo>
                    <a:pt x="1694" y="2634"/>
                    <a:pt x="1937" y="2696"/>
                    <a:pt x="2180" y="2756"/>
                  </a:cubicBezTo>
                  <a:lnTo>
                    <a:pt x="2189" y="2742"/>
                  </a:lnTo>
                  <a:lnTo>
                    <a:pt x="2187" y="2742"/>
                  </a:lnTo>
                  <a:cubicBezTo>
                    <a:pt x="2265" y="2630"/>
                    <a:pt x="2302" y="2497"/>
                    <a:pt x="2323" y="2364"/>
                  </a:cubicBezTo>
                  <a:cubicBezTo>
                    <a:pt x="2343" y="2242"/>
                    <a:pt x="2352" y="2120"/>
                    <a:pt x="2364" y="1997"/>
                  </a:cubicBezTo>
                  <a:cubicBezTo>
                    <a:pt x="2366" y="1980"/>
                    <a:pt x="2368" y="1964"/>
                    <a:pt x="2369" y="1946"/>
                  </a:cubicBezTo>
                  <a:cubicBezTo>
                    <a:pt x="2422" y="1521"/>
                    <a:pt x="2458" y="1122"/>
                    <a:pt x="2477" y="743"/>
                  </a:cubicBezTo>
                  <a:cubicBezTo>
                    <a:pt x="2484" y="578"/>
                    <a:pt x="2497" y="410"/>
                    <a:pt x="2520" y="227"/>
                  </a:cubicBezTo>
                  <a:cubicBezTo>
                    <a:pt x="2522" y="216"/>
                    <a:pt x="2520" y="206"/>
                    <a:pt x="2520" y="197"/>
                  </a:cubicBezTo>
                  <a:cubicBezTo>
                    <a:pt x="2516" y="142"/>
                    <a:pt x="2490" y="87"/>
                    <a:pt x="2431" y="43"/>
                  </a:cubicBezTo>
                  <a:cubicBezTo>
                    <a:pt x="2390" y="13"/>
                    <a:pt x="2348" y="0"/>
                    <a:pt x="2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010;p58"/>
            <p:cNvSpPr/>
            <p:nvPr/>
          </p:nvSpPr>
          <p:spPr>
            <a:xfrm>
              <a:off x="2120845" y="1333409"/>
              <a:ext cx="41068" cy="41228"/>
            </a:xfrm>
            <a:custGeom>
              <a:avLst/>
              <a:gdLst/>
              <a:ahLst/>
              <a:cxnLst/>
              <a:rect l="l" t="t" r="r" b="b"/>
              <a:pathLst>
                <a:path w="770" h="773" extrusionOk="0">
                  <a:moveTo>
                    <a:pt x="555" y="0"/>
                  </a:moveTo>
                  <a:cubicBezTo>
                    <a:pt x="540" y="0"/>
                    <a:pt x="525" y="2"/>
                    <a:pt x="511" y="5"/>
                  </a:cubicBezTo>
                  <a:cubicBezTo>
                    <a:pt x="500" y="7"/>
                    <a:pt x="488" y="9"/>
                    <a:pt x="477" y="14"/>
                  </a:cubicBezTo>
                  <a:cubicBezTo>
                    <a:pt x="312" y="91"/>
                    <a:pt x="158" y="154"/>
                    <a:pt x="9" y="211"/>
                  </a:cubicBezTo>
                  <a:cubicBezTo>
                    <a:pt x="1" y="372"/>
                    <a:pt x="64" y="537"/>
                    <a:pt x="235" y="661"/>
                  </a:cubicBezTo>
                  <a:cubicBezTo>
                    <a:pt x="342" y="739"/>
                    <a:pt x="451" y="773"/>
                    <a:pt x="555" y="773"/>
                  </a:cubicBezTo>
                  <a:cubicBezTo>
                    <a:pt x="613" y="773"/>
                    <a:pt x="670" y="762"/>
                    <a:pt x="724" y="743"/>
                  </a:cubicBezTo>
                  <a:cubicBezTo>
                    <a:pt x="732" y="578"/>
                    <a:pt x="745" y="410"/>
                    <a:pt x="768" y="227"/>
                  </a:cubicBezTo>
                  <a:cubicBezTo>
                    <a:pt x="770" y="216"/>
                    <a:pt x="768" y="206"/>
                    <a:pt x="768" y="197"/>
                  </a:cubicBezTo>
                  <a:cubicBezTo>
                    <a:pt x="764" y="142"/>
                    <a:pt x="738" y="87"/>
                    <a:pt x="679" y="43"/>
                  </a:cubicBezTo>
                  <a:cubicBezTo>
                    <a:pt x="638" y="13"/>
                    <a:pt x="595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011;p58"/>
            <p:cNvSpPr/>
            <p:nvPr/>
          </p:nvSpPr>
          <p:spPr>
            <a:xfrm>
              <a:off x="1468937" y="2146068"/>
              <a:ext cx="204700" cy="207740"/>
            </a:xfrm>
            <a:custGeom>
              <a:avLst/>
              <a:gdLst/>
              <a:ahLst/>
              <a:cxnLst/>
              <a:rect l="l" t="t" r="r" b="b"/>
              <a:pathLst>
                <a:path w="3838" h="3895" extrusionOk="0">
                  <a:moveTo>
                    <a:pt x="3616" y="0"/>
                  </a:moveTo>
                  <a:cubicBezTo>
                    <a:pt x="3574" y="0"/>
                    <a:pt x="3532" y="19"/>
                    <a:pt x="3500" y="63"/>
                  </a:cubicBezTo>
                  <a:cubicBezTo>
                    <a:pt x="3090" y="632"/>
                    <a:pt x="2679" y="1199"/>
                    <a:pt x="2268" y="1766"/>
                  </a:cubicBezTo>
                  <a:cubicBezTo>
                    <a:pt x="2062" y="2046"/>
                    <a:pt x="1859" y="2328"/>
                    <a:pt x="1653" y="2610"/>
                  </a:cubicBezTo>
                  <a:cubicBezTo>
                    <a:pt x="1552" y="2748"/>
                    <a:pt x="1449" y="2890"/>
                    <a:pt x="1347" y="3028"/>
                  </a:cubicBezTo>
                  <a:cubicBezTo>
                    <a:pt x="1258" y="3149"/>
                    <a:pt x="1166" y="3271"/>
                    <a:pt x="1052" y="3372"/>
                  </a:cubicBezTo>
                  <a:cubicBezTo>
                    <a:pt x="924" y="3488"/>
                    <a:pt x="744" y="3584"/>
                    <a:pt x="569" y="3584"/>
                  </a:cubicBezTo>
                  <a:cubicBezTo>
                    <a:pt x="482" y="3584"/>
                    <a:pt x="395" y="3560"/>
                    <a:pt x="317" y="3501"/>
                  </a:cubicBezTo>
                  <a:cubicBezTo>
                    <a:pt x="287" y="3480"/>
                    <a:pt x="257" y="3470"/>
                    <a:pt x="228" y="3470"/>
                  </a:cubicBezTo>
                  <a:cubicBezTo>
                    <a:pt x="100" y="3470"/>
                    <a:pt x="1" y="3656"/>
                    <a:pt x="133" y="3755"/>
                  </a:cubicBezTo>
                  <a:cubicBezTo>
                    <a:pt x="262" y="3851"/>
                    <a:pt x="417" y="3894"/>
                    <a:pt x="574" y="3894"/>
                  </a:cubicBezTo>
                  <a:cubicBezTo>
                    <a:pt x="712" y="3894"/>
                    <a:pt x="852" y="3860"/>
                    <a:pt x="976" y="3799"/>
                  </a:cubicBezTo>
                  <a:cubicBezTo>
                    <a:pt x="1284" y="3650"/>
                    <a:pt x="1488" y="3363"/>
                    <a:pt x="1685" y="3094"/>
                  </a:cubicBezTo>
                  <a:cubicBezTo>
                    <a:pt x="2126" y="2491"/>
                    <a:pt x="2566" y="1887"/>
                    <a:pt x="3003" y="1281"/>
                  </a:cubicBezTo>
                  <a:cubicBezTo>
                    <a:pt x="3253" y="937"/>
                    <a:pt x="3503" y="592"/>
                    <a:pt x="3751" y="248"/>
                  </a:cubicBezTo>
                  <a:cubicBezTo>
                    <a:pt x="3837" y="129"/>
                    <a:pt x="3728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012;p58"/>
            <p:cNvSpPr/>
            <p:nvPr/>
          </p:nvSpPr>
          <p:spPr>
            <a:xfrm>
              <a:off x="1519498" y="1962651"/>
              <a:ext cx="88856" cy="100856"/>
            </a:xfrm>
            <a:custGeom>
              <a:avLst/>
              <a:gdLst/>
              <a:ahLst/>
              <a:cxnLst/>
              <a:rect l="l" t="t" r="r" b="b"/>
              <a:pathLst>
                <a:path w="1666" h="1891" extrusionOk="0">
                  <a:moveTo>
                    <a:pt x="1439" y="1"/>
                  </a:moveTo>
                  <a:cubicBezTo>
                    <a:pt x="1397" y="1"/>
                    <a:pt x="1354" y="18"/>
                    <a:pt x="1320" y="59"/>
                  </a:cubicBezTo>
                  <a:cubicBezTo>
                    <a:pt x="896" y="577"/>
                    <a:pt x="485" y="1107"/>
                    <a:pt x="87" y="1644"/>
                  </a:cubicBezTo>
                  <a:cubicBezTo>
                    <a:pt x="0" y="1761"/>
                    <a:pt x="110" y="1890"/>
                    <a:pt x="222" y="1890"/>
                  </a:cubicBezTo>
                  <a:cubicBezTo>
                    <a:pt x="264" y="1890"/>
                    <a:pt x="307" y="1872"/>
                    <a:pt x="340" y="1828"/>
                  </a:cubicBezTo>
                  <a:cubicBezTo>
                    <a:pt x="737" y="1289"/>
                    <a:pt x="1148" y="761"/>
                    <a:pt x="1572" y="244"/>
                  </a:cubicBezTo>
                  <a:cubicBezTo>
                    <a:pt x="1665" y="129"/>
                    <a:pt x="1555" y="1"/>
                    <a:pt x="1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13;p58"/>
            <p:cNvSpPr/>
            <p:nvPr/>
          </p:nvSpPr>
          <p:spPr>
            <a:xfrm>
              <a:off x="2022763" y="1464452"/>
              <a:ext cx="136698" cy="178939"/>
            </a:xfrm>
            <a:custGeom>
              <a:avLst/>
              <a:gdLst/>
              <a:ahLst/>
              <a:cxnLst/>
              <a:rect l="l" t="t" r="r" b="b"/>
              <a:pathLst>
                <a:path w="2563" h="3355" extrusionOk="0">
                  <a:moveTo>
                    <a:pt x="2337" y="0"/>
                  </a:moveTo>
                  <a:cubicBezTo>
                    <a:pt x="2294" y="0"/>
                    <a:pt x="2251" y="18"/>
                    <a:pt x="2217" y="60"/>
                  </a:cubicBezTo>
                  <a:cubicBezTo>
                    <a:pt x="1428" y="1020"/>
                    <a:pt x="853" y="2129"/>
                    <a:pt x="91" y="3111"/>
                  </a:cubicBezTo>
                  <a:cubicBezTo>
                    <a:pt x="0" y="3226"/>
                    <a:pt x="110" y="3355"/>
                    <a:pt x="224" y="3355"/>
                  </a:cubicBezTo>
                  <a:cubicBezTo>
                    <a:pt x="266" y="3355"/>
                    <a:pt x="309" y="3337"/>
                    <a:pt x="342" y="3294"/>
                  </a:cubicBezTo>
                  <a:cubicBezTo>
                    <a:pt x="1104" y="2314"/>
                    <a:pt x="1682" y="1203"/>
                    <a:pt x="2470" y="242"/>
                  </a:cubicBezTo>
                  <a:cubicBezTo>
                    <a:pt x="2563" y="129"/>
                    <a:pt x="2453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14;p58"/>
            <p:cNvSpPr/>
            <p:nvPr/>
          </p:nvSpPr>
          <p:spPr>
            <a:xfrm>
              <a:off x="1791024" y="1775766"/>
              <a:ext cx="90616" cy="109977"/>
            </a:xfrm>
            <a:custGeom>
              <a:avLst/>
              <a:gdLst/>
              <a:ahLst/>
              <a:cxnLst/>
              <a:rect l="l" t="t" r="r" b="b"/>
              <a:pathLst>
                <a:path w="1699" h="2062" extrusionOk="0">
                  <a:moveTo>
                    <a:pt x="1478" y="0"/>
                  </a:moveTo>
                  <a:cubicBezTo>
                    <a:pt x="1436" y="0"/>
                    <a:pt x="1394" y="19"/>
                    <a:pt x="1361" y="63"/>
                  </a:cubicBezTo>
                  <a:lnTo>
                    <a:pt x="87" y="1814"/>
                  </a:lnTo>
                  <a:cubicBezTo>
                    <a:pt x="1" y="1933"/>
                    <a:pt x="110" y="2061"/>
                    <a:pt x="221" y="2061"/>
                  </a:cubicBezTo>
                  <a:cubicBezTo>
                    <a:pt x="263" y="2061"/>
                    <a:pt x="306" y="2043"/>
                    <a:pt x="338" y="1998"/>
                  </a:cubicBezTo>
                  <a:lnTo>
                    <a:pt x="1613" y="248"/>
                  </a:lnTo>
                  <a:cubicBezTo>
                    <a:pt x="1699" y="129"/>
                    <a:pt x="1590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15;p58"/>
            <p:cNvSpPr/>
            <p:nvPr/>
          </p:nvSpPr>
          <p:spPr>
            <a:xfrm>
              <a:off x="1748196" y="1907023"/>
              <a:ext cx="36641" cy="41281"/>
            </a:xfrm>
            <a:custGeom>
              <a:avLst/>
              <a:gdLst/>
              <a:ahLst/>
              <a:cxnLst/>
              <a:rect l="l" t="t" r="r" b="b"/>
              <a:pathLst>
                <a:path w="687" h="774" extrusionOk="0">
                  <a:moveTo>
                    <a:pt x="510" y="1"/>
                  </a:moveTo>
                  <a:cubicBezTo>
                    <a:pt x="463" y="1"/>
                    <a:pt x="417" y="22"/>
                    <a:pt x="387" y="64"/>
                  </a:cubicBezTo>
                  <a:lnTo>
                    <a:pt x="48" y="528"/>
                  </a:lnTo>
                  <a:cubicBezTo>
                    <a:pt x="0" y="594"/>
                    <a:pt x="13" y="698"/>
                    <a:pt x="84" y="744"/>
                  </a:cubicBezTo>
                  <a:cubicBezTo>
                    <a:pt x="112" y="764"/>
                    <a:pt x="145" y="774"/>
                    <a:pt x="178" y="774"/>
                  </a:cubicBezTo>
                  <a:cubicBezTo>
                    <a:pt x="225" y="774"/>
                    <a:pt x="271" y="753"/>
                    <a:pt x="302" y="711"/>
                  </a:cubicBezTo>
                  <a:lnTo>
                    <a:pt x="638" y="248"/>
                  </a:lnTo>
                  <a:cubicBezTo>
                    <a:pt x="686" y="181"/>
                    <a:pt x="674" y="76"/>
                    <a:pt x="605" y="30"/>
                  </a:cubicBezTo>
                  <a:cubicBezTo>
                    <a:pt x="576" y="11"/>
                    <a:pt x="543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016;p58"/>
            <p:cNvSpPr/>
            <p:nvPr/>
          </p:nvSpPr>
          <p:spPr>
            <a:xfrm>
              <a:off x="1440616" y="2162655"/>
              <a:ext cx="38988" cy="36961"/>
            </a:xfrm>
            <a:custGeom>
              <a:avLst/>
              <a:gdLst/>
              <a:ahLst/>
              <a:cxnLst/>
              <a:rect l="l" t="t" r="r" b="b"/>
              <a:pathLst>
                <a:path w="731" h="693" extrusionOk="0">
                  <a:moveTo>
                    <a:pt x="172" y="1"/>
                  </a:moveTo>
                  <a:cubicBezTo>
                    <a:pt x="138" y="1"/>
                    <a:pt x="105" y="11"/>
                    <a:pt x="79" y="34"/>
                  </a:cubicBezTo>
                  <a:cubicBezTo>
                    <a:pt x="15" y="91"/>
                    <a:pt x="1" y="185"/>
                    <a:pt x="54" y="254"/>
                  </a:cubicBezTo>
                  <a:cubicBezTo>
                    <a:pt x="173" y="406"/>
                    <a:pt x="313" y="545"/>
                    <a:pt x="465" y="663"/>
                  </a:cubicBezTo>
                  <a:cubicBezTo>
                    <a:pt x="491" y="683"/>
                    <a:pt x="523" y="692"/>
                    <a:pt x="556" y="692"/>
                  </a:cubicBezTo>
                  <a:cubicBezTo>
                    <a:pt x="606" y="692"/>
                    <a:pt x="656" y="670"/>
                    <a:pt x="683" y="628"/>
                  </a:cubicBezTo>
                  <a:cubicBezTo>
                    <a:pt x="731" y="557"/>
                    <a:pt x="719" y="463"/>
                    <a:pt x="649" y="410"/>
                  </a:cubicBezTo>
                  <a:cubicBezTo>
                    <a:pt x="596" y="369"/>
                    <a:pt x="545" y="327"/>
                    <a:pt x="495" y="281"/>
                  </a:cubicBezTo>
                  <a:cubicBezTo>
                    <a:pt x="424" y="211"/>
                    <a:pt x="359" y="139"/>
                    <a:pt x="299" y="59"/>
                  </a:cubicBezTo>
                  <a:cubicBezTo>
                    <a:pt x="269" y="22"/>
                    <a:pt x="220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017;p58"/>
            <p:cNvSpPr/>
            <p:nvPr/>
          </p:nvSpPr>
          <p:spPr>
            <a:xfrm>
              <a:off x="1989535" y="1357463"/>
              <a:ext cx="92376" cy="73496"/>
            </a:xfrm>
            <a:custGeom>
              <a:avLst/>
              <a:gdLst/>
              <a:ahLst/>
              <a:cxnLst/>
              <a:rect l="l" t="t" r="r" b="b"/>
              <a:pathLst>
                <a:path w="1732" h="1378" extrusionOk="0">
                  <a:moveTo>
                    <a:pt x="1508" y="1"/>
                  </a:moveTo>
                  <a:cubicBezTo>
                    <a:pt x="1488" y="1"/>
                    <a:pt x="1466" y="5"/>
                    <a:pt x="1444" y="15"/>
                  </a:cubicBezTo>
                  <a:lnTo>
                    <a:pt x="1036" y="192"/>
                  </a:lnTo>
                  <a:cubicBezTo>
                    <a:pt x="900" y="253"/>
                    <a:pt x="761" y="311"/>
                    <a:pt x="650" y="412"/>
                  </a:cubicBezTo>
                  <a:cubicBezTo>
                    <a:pt x="426" y="614"/>
                    <a:pt x="244" y="878"/>
                    <a:pt x="79" y="1128"/>
                  </a:cubicBezTo>
                  <a:cubicBezTo>
                    <a:pt x="0" y="1248"/>
                    <a:pt x="108" y="1377"/>
                    <a:pt x="216" y="1377"/>
                  </a:cubicBezTo>
                  <a:cubicBezTo>
                    <a:pt x="258" y="1377"/>
                    <a:pt x="300" y="1358"/>
                    <a:pt x="331" y="1311"/>
                  </a:cubicBezTo>
                  <a:cubicBezTo>
                    <a:pt x="411" y="1192"/>
                    <a:pt x="494" y="1075"/>
                    <a:pt x="581" y="963"/>
                  </a:cubicBezTo>
                  <a:cubicBezTo>
                    <a:pt x="662" y="857"/>
                    <a:pt x="745" y="745"/>
                    <a:pt x="843" y="657"/>
                  </a:cubicBezTo>
                  <a:cubicBezTo>
                    <a:pt x="944" y="566"/>
                    <a:pt x="1068" y="520"/>
                    <a:pt x="1188" y="467"/>
                  </a:cubicBezTo>
                  <a:lnTo>
                    <a:pt x="1569" y="301"/>
                  </a:lnTo>
                  <a:cubicBezTo>
                    <a:pt x="1731" y="229"/>
                    <a:pt x="1654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2825;p52"/>
          <p:cNvSpPr/>
          <p:nvPr/>
        </p:nvSpPr>
        <p:spPr>
          <a:xfrm>
            <a:off x="7626927" y="425476"/>
            <a:ext cx="952596" cy="377093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14" y="3079475"/>
            <a:ext cx="1837930" cy="165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77012"/>
      </p:ext>
    </p:extLst>
  </p:cSld>
  <p:clrMapOvr>
    <a:masterClrMapping/>
  </p:clrMapOvr>
  <p:transition spd="med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p45"/>
          <p:cNvSpPr/>
          <p:nvPr/>
        </p:nvSpPr>
        <p:spPr>
          <a:xfrm>
            <a:off x="876266" y="4144311"/>
            <a:ext cx="1167736" cy="454078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7" name="Google Shape;2637;p45"/>
          <p:cNvSpPr/>
          <p:nvPr/>
        </p:nvSpPr>
        <p:spPr>
          <a:xfrm>
            <a:off x="7829998" y="1108720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8" name="Google Shape;2638;p45"/>
          <p:cNvGrpSpPr/>
          <p:nvPr/>
        </p:nvGrpSpPr>
        <p:grpSpPr>
          <a:xfrm rot="-447293">
            <a:off x="8056579" y="286980"/>
            <a:ext cx="878501" cy="1830261"/>
            <a:chOff x="503795" y="323625"/>
            <a:chExt cx="502785" cy="1047439"/>
          </a:xfrm>
        </p:grpSpPr>
        <p:sp>
          <p:nvSpPr>
            <p:cNvPr id="2639" name="Google Shape;2639;p45"/>
            <p:cNvSpPr/>
            <p:nvPr/>
          </p:nvSpPr>
          <p:spPr>
            <a:xfrm>
              <a:off x="674039" y="389120"/>
              <a:ext cx="173925" cy="283742"/>
            </a:xfrm>
            <a:custGeom>
              <a:avLst/>
              <a:gdLst/>
              <a:ahLst/>
              <a:cxnLst/>
              <a:rect l="l" t="t" r="r" b="b"/>
              <a:pathLst>
                <a:path w="3261" h="5320" extrusionOk="0">
                  <a:moveTo>
                    <a:pt x="610" y="1"/>
                  </a:moveTo>
                  <a:cubicBezTo>
                    <a:pt x="438" y="1"/>
                    <a:pt x="238" y="35"/>
                    <a:pt x="0" y="105"/>
                  </a:cubicBezTo>
                  <a:lnTo>
                    <a:pt x="220" y="665"/>
                  </a:lnTo>
                  <a:cubicBezTo>
                    <a:pt x="279" y="654"/>
                    <a:pt x="343" y="647"/>
                    <a:pt x="411" y="647"/>
                  </a:cubicBezTo>
                  <a:cubicBezTo>
                    <a:pt x="687" y="647"/>
                    <a:pt x="1017" y="768"/>
                    <a:pt x="1211" y="1262"/>
                  </a:cubicBezTo>
                  <a:lnTo>
                    <a:pt x="2513" y="4590"/>
                  </a:lnTo>
                  <a:cubicBezTo>
                    <a:pt x="2727" y="5136"/>
                    <a:pt x="2906" y="5320"/>
                    <a:pt x="3030" y="5320"/>
                  </a:cubicBezTo>
                  <a:cubicBezTo>
                    <a:pt x="3196" y="5320"/>
                    <a:pt x="3260" y="4986"/>
                    <a:pt x="3169" y="4753"/>
                  </a:cubicBezTo>
                  <a:lnTo>
                    <a:pt x="1774" y="1189"/>
                  </a:lnTo>
                  <a:cubicBezTo>
                    <a:pt x="1470" y="411"/>
                    <a:pt x="1207" y="1"/>
                    <a:pt x="6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45"/>
            <p:cNvSpPr/>
            <p:nvPr/>
          </p:nvSpPr>
          <p:spPr>
            <a:xfrm>
              <a:off x="515529" y="323625"/>
              <a:ext cx="92803" cy="61655"/>
            </a:xfrm>
            <a:custGeom>
              <a:avLst/>
              <a:gdLst/>
              <a:ahLst/>
              <a:cxnLst/>
              <a:rect l="l" t="t" r="r" b="b"/>
              <a:pathLst>
                <a:path w="1740" h="1156" extrusionOk="0">
                  <a:moveTo>
                    <a:pt x="1159" y="1"/>
                  </a:moveTo>
                  <a:cubicBezTo>
                    <a:pt x="996" y="1"/>
                    <a:pt x="799" y="65"/>
                    <a:pt x="550" y="188"/>
                  </a:cubicBezTo>
                  <a:cubicBezTo>
                    <a:pt x="1" y="459"/>
                    <a:pt x="48" y="741"/>
                    <a:pt x="206" y="1156"/>
                  </a:cubicBezTo>
                  <a:cubicBezTo>
                    <a:pt x="396" y="993"/>
                    <a:pt x="686" y="835"/>
                    <a:pt x="1112" y="663"/>
                  </a:cubicBezTo>
                  <a:cubicBezTo>
                    <a:pt x="1330" y="574"/>
                    <a:pt x="1541" y="516"/>
                    <a:pt x="1739" y="498"/>
                  </a:cubicBezTo>
                  <a:cubicBezTo>
                    <a:pt x="1586" y="158"/>
                    <a:pt x="1414" y="1"/>
                    <a:pt x="1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45"/>
            <p:cNvSpPr/>
            <p:nvPr/>
          </p:nvSpPr>
          <p:spPr>
            <a:xfrm>
              <a:off x="907004" y="1293995"/>
              <a:ext cx="99576" cy="77069"/>
            </a:xfrm>
            <a:custGeom>
              <a:avLst/>
              <a:gdLst/>
              <a:ahLst/>
              <a:cxnLst/>
              <a:rect l="l" t="t" r="r" b="b"/>
              <a:pathLst>
                <a:path w="1867" h="1445" extrusionOk="0">
                  <a:moveTo>
                    <a:pt x="1560" y="0"/>
                  </a:moveTo>
                  <a:cubicBezTo>
                    <a:pt x="1461" y="264"/>
                    <a:pt x="1218" y="465"/>
                    <a:pt x="779" y="636"/>
                  </a:cubicBezTo>
                  <a:cubicBezTo>
                    <a:pt x="582" y="713"/>
                    <a:pt x="415" y="754"/>
                    <a:pt x="269" y="754"/>
                  </a:cubicBezTo>
                  <a:cubicBezTo>
                    <a:pt x="172" y="754"/>
                    <a:pt x="83" y="736"/>
                    <a:pt x="1" y="698"/>
                  </a:cubicBezTo>
                  <a:lnTo>
                    <a:pt x="1" y="698"/>
                  </a:lnTo>
                  <a:cubicBezTo>
                    <a:pt x="24" y="764"/>
                    <a:pt x="63" y="847"/>
                    <a:pt x="128" y="948"/>
                  </a:cubicBezTo>
                  <a:cubicBezTo>
                    <a:pt x="281" y="1288"/>
                    <a:pt x="453" y="1445"/>
                    <a:pt x="708" y="1445"/>
                  </a:cubicBezTo>
                  <a:cubicBezTo>
                    <a:pt x="871" y="1445"/>
                    <a:pt x="1069" y="1380"/>
                    <a:pt x="1317" y="1258"/>
                  </a:cubicBezTo>
                  <a:cubicBezTo>
                    <a:pt x="1867" y="987"/>
                    <a:pt x="1819" y="704"/>
                    <a:pt x="1661" y="289"/>
                  </a:cubicBezTo>
                  <a:cubicBezTo>
                    <a:pt x="1647" y="224"/>
                    <a:pt x="1606" y="112"/>
                    <a:pt x="15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45"/>
            <p:cNvSpPr/>
            <p:nvPr/>
          </p:nvSpPr>
          <p:spPr>
            <a:xfrm>
              <a:off x="507422" y="350452"/>
              <a:ext cx="283689" cy="403639"/>
            </a:xfrm>
            <a:custGeom>
              <a:avLst/>
              <a:gdLst/>
              <a:ahLst/>
              <a:cxnLst/>
              <a:rect l="l" t="t" r="r" b="b"/>
              <a:pathLst>
                <a:path w="5319" h="7568" extrusionOk="0">
                  <a:moveTo>
                    <a:pt x="2026" y="1"/>
                  </a:moveTo>
                  <a:cubicBezTo>
                    <a:pt x="1433" y="1"/>
                    <a:pt x="762" y="340"/>
                    <a:pt x="358" y="653"/>
                  </a:cubicBezTo>
                  <a:cubicBezTo>
                    <a:pt x="16" y="945"/>
                    <a:pt x="0" y="1255"/>
                    <a:pt x="117" y="1700"/>
                  </a:cubicBezTo>
                  <a:cubicBezTo>
                    <a:pt x="138" y="1788"/>
                    <a:pt x="167" y="1882"/>
                    <a:pt x="200" y="1983"/>
                  </a:cubicBezTo>
                  <a:cubicBezTo>
                    <a:pt x="211" y="2017"/>
                    <a:pt x="222" y="2052"/>
                    <a:pt x="234" y="2090"/>
                  </a:cubicBezTo>
                  <a:cubicBezTo>
                    <a:pt x="353" y="2359"/>
                    <a:pt x="488" y="2715"/>
                    <a:pt x="635" y="3116"/>
                  </a:cubicBezTo>
                  <a:cubicBezTo>
                    <a:pt x="686" y="3254"/>
                    <a:pt x="736" y="3398"/>
                    <a:pt x="792" y="3543"/>
                  </a:cubicBezTo>
                  <a:cubicBezTo>
                    <a:pt x="1888" y="6341"/>
                    <a:pt x="2222" y="7434"/>
                    <a:pt x="3038" y="7551"/>
                  </a:cubicBezTo>
                  <a:cubicBezTo>
                    <a:pt x="3069" y="7562"/>
                    <a:pt x="3112" y="7568"/>
                    <a:pt x="3162" y="7568"/>
                  </a:cubicBezTo>
                  <a:cubicBezTo>
                    <a:pt x="3621" y="7568"/>
                    <a:pt x="4774" y="7143"/>
                    <a:pt x="5010" y="6812"/>
                  </a:cubicBezTo>
                  <a:cubicBezTo>
                    <a:pt x="5318" y="6437"/>
                    <a:pt x="5127" y="5944"/>
                    <a:pt x="4767" y="5028"/>
                  </a:cubicBezTo>
                  <a:lnTo>
                    <a:pt x="3121" y="823"/>
                  </a:lnTo>
                  <a:cubicBezTo>
                    <a:pt x="3091" y="727"/>
                    <a:pt x="3054" y="642"/>
                    <a:pt x="3011" y="566"/>
                  </a:cubicBezTo>
                  <a:cubicBezTo>
                    <a:pt x="2786" y="152"/>
                    <a:pt x="2423" y="1"/>
                    <a:pt x="2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45"/>
            <p:cNvSpPr/>
            <p:nvPr/>
          </p:nvSpPr>
          <p:spPr>
            <a:xfrm>
              <a:off x="518089" y="396373"/>
              <a:ext cx="188806" cy="143044"/>
            </a:xfrm>
            <a:custGeom>
              <a:avLst/>
              <a:gdLst/>
              <a:ahLst/>
              <a:cxnLst/>
              <a:rect l="l" t="t" r="r" b="b"/>
              <a:pathLst>
                <a:path w="3540" h="2682" extrusionOk="0">
                  <a:moveTo>
                    <a:pt x="2937" y="1"/>
                  </a:moveTo>
                  <a:cubicBezTo>
                    <a:pt x="1923" y="288"/>
                    <a:pt x="927" y="628"/>
                    <a:pt x="0" y="1122"/>
                  </a:cubicBezTo>
                  <a:cubicBezTo>
                    <a:pt x="11" y="1156"/>
                    <a:pt x="22" y="1191"/>
                    <a:pt x="34" y="1229"/>
                  </a:cubicBezTo>
                  <a:cubicBezTo>
                    <a:pt x="153" y="1498"/>
                    <a:pt x="288" y="1854"/>
                    <a:pt x="435" y="2255"/>
                  </a:cubicBezTo>
                  <a:cubicBezTo>
                    <a:pt x="486" y="2393"/>
                    <a:pt x="537" y="2537"/>
                    <a:pt x="592" y="2682"/>
                  </a:cubicBezTo>
                  <a:cubicBezTo>
                    <a:pt x="1507" y="2156"/>
                    <a:pt x="2519" y="1821"/>
                    <a:pt x="3539" y="1539"/>
                  </a:cubicBezTo>
                  <a:lnTo>
                    <a:pt x="293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45"/>
            <p:cNvSpPr/>
            <p:nvPr/>
          </p:nvSpPr>
          <p:spPr>
            <a:xfrm>
              <a:off x="669399" y="713768"/>
              <a:ext cx="332384" cy="620446"/>
            </a:xfrm>
            <a:custGeom>
              <a:avLst/>
              <a:gdLst/>
              <a:ahLst/>
              <a:cxnLst/>
              <a:rect l="l" t="t" r="r" b="b"/>
              <a:pathLst>
                <a:path w="6232" h="11633" extrusionOk="0">
                  <a:moveTo>
                    <a:pt x="1973" y="0"/>
                  </a:moveTo>
                  <a:cubicBezTo>
                    <a:pt x="1828" y="178"/>
                    <a:pt x="1571" y="328"/>
                    <a:pt x="1167" y="486"/>
                  </a:cubicBezTo>
                  <a:cubicBezTo>
                    <a:pt x="700" y="668"/>
                    <a:pt x="387" y="753"/>
                    <a:pt x="153" y="753"/>
                  </a:cubicBezTo>
                  <a:cubicBezTo>
                    <a:pt x="98" y="753"/>
                    <a:pt x="48" y="748"/>
                    <a:pt x="1" y="739"/>
                  </a:cubicBezTo>
                  <a:lnTo>
                    <a:pt x="1" y="739"/>
                  </a:lnTo>
                  <a:lnTo>
                    <a:pt x="1982" y="5799"/>
                  </a:lnTo>
                  <a:cubicBezTo>
                    <a:pt x="3486" y="9642"/>
                    <a:pt x="3777" y="11271"/>
                    <a:pt x="4456" y="11577"/>
                  </a:cubicBezTo>
                  <a:cubicBezTo>
                    <a:pt x="4538" y="11615"/>
                    <a:pt x="4627" y="11633"/>
                    <a:pt x="4724" y="11633"/>
                  </a:cubicBezTo>
                  <a:cubicBezTo>
                    <a:pt x="4870" y="11633"/>
                    <a:pt x="5037" y="11592"/>
                    <a:pt x="5234" y="11515"/>
                  </a:cubicBezTo>
                  <a:cubicBezTo>
                    <a:pt x="5673" y="11344"/>
                    <a:pt x="5916" y="11143"/>
                    <a:pt x="6015" y="10879"/>
                  </a:cubicBezTo>
                  <a:cubicBezTo>
                    <a:pt x="6231" y="10307"/>
                    <a:pt x="5772" y="9431"/>
                    <a:pt x="5161" y="7870"/>
                  </a:cubicBezTo>
                  <a:cubicBezTo>
                    <a:pt x="4509" y="6204"/>
                    <a:pt x="2832" y="2098"/>
                    <a:pt x="1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45"/>
            <p:cNvSpPr/>
            <p:nvPr/>
          </p:nvSpPr>
          <p:spPr>
            <a:xfrm>
              <a:off x="579477" y="636966"/>
              <a:ext cx="184699" cy="125604"/>
            </a:xfrm>
            <a:custGeom>
              <a:avLst/>
              <a:gdLst/>
              <a:ahLst/>
              <a:cxnLst/>
              <a:rect l="l" t="t" r="r" b="b"/>
              <a:pathLst>
                <a:path w="3463" h="2355" extrusionOk="0">
                  <a:moveTo>
                    <a:pt x="183" y="0"/>
                  </a:moveTo>
                  <a:cubicBezTo>
                    <a:pt x="94" y="0"/>
                    <a:pt x="0" y="82"/>
                    <a:pt x="42" y="191"/>
                  </a:cubicBezTo>
                  <a:cubicBezTo>
                    <a:pt x="157" y="496"/>
                    <a:pt x="287" y="797"/>
                    <a:pt x="430" y="1089"/>
                  </a:cubicBezTo>
                  <a:cubicBezTo>
                    <a:pt x="568" y="1369"/>
                    <a:pt x="721" y="1648"/>
                    <a:pt x="926" y="1883"/>
                  </a:cubicBezTo>
                  <a:cubicBezTo>
                    <a:pt x="1116" y="2103"/>
                    <a:pt x="1343" y="2275"/>
                    <a:pt x="1633" y="2332"/>
                  </a:cubicBezTo>
                  <a:cubicBezTo>
                    <a:pt x="1712" y="2347"/>
                    <a:pt x="1792" y="2354"/>
                    <a:pt x="1871" y="2354"/>
                  </a:cubicBezTo>
                  <a:cubicBezTo>
                    <a:pt x="2047" y="2354"/>
                    <a:pt x="2224" y="2321"/>
                    <a:pt x="2392" y="2273"/>
                  </a:cubicBezTo>
                  <a:cubicBezTo>
                    <a:pt x="2727" y="2178"/>
                    <a:pt x="3046" y="2016"/>
                    <a:pt x="3336" y="1823"/>
                  </a:cubicBezTo>
                  <a:cubicBezTo>
                    <a:pt x="3462" y="1740"/>
                    <a:pt x="3368" y="1571"/>
                    <a:pt x="3246" y="1571"/>
                  </a:cubicBezTo>
                  <a:cubicBezTo>
                    <a:pt x="3220" y="1571"/>
                    <a:pt x="3193" y="1579"/>
                    <a:pt x="3166" y="1596"/>
                  </a:cubicBezTo>
                  <a:cubicBezTo>
                    <a:pt x="2929" y="1754"/>
                    <a:pt x="2672" y="1883"/>
                    <a:pt x="2401" y="1974"/>
                  </a:cubicBezTo>
                  <a:cubicBezTo>
                    <a:pt x="2234" y="2031"/>
                    <a:pt x="2056" y="2072"/>
                    <a:pt x="1878" y="2072"/>
                  </a:cubicBezTo>
                  <a:cubicBezTo>
                    <a:pt x="1835" y="2072"/>
                    <a:pt x="1792" y="2069"/>
                    <a:pt x="1749" y="2064"/>
                  </a:cubicBezTo>
                  <a:cubicBezTo>
                    <a:pt x="1508" y="2034"/>
                    <a:pt x="1320" y="1903"/>
                    <a:pt x="1162" y="1724"/>
                  </a:cubicBezTo>
                  <a:cubicBezTo>
                    <a:pt x="978" y="1513"/>
                    <a:pt x="836" y="1270"/>
                    <a:pt x="712" y="1022"/>
                  </a:cubicBezTo>
                  <a:cubicBezTo>
                    <a:pt x="561" y="717"/>
                    <a:pt x="427" y="405"/>
                    <a:pt x="306" y="88"/>
                  </a:cubicBezTo>
                  <a:cubicBezTo>
                    <a:pt x="283" y="26"/>
                    <a:pt x="234" y="0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5"/>
            <p:cNvSpPr/>
            <p:nvPr/>
          </p:nvSpPr>
          <p:spPr>
            <a:xfrm>
              <a:off x="658625" y="371626"/>
              <a:ext cx="68695" cy="142724"/>
            </a:xfrm>
            <a:custGeom>
              <a:avLst/>
              <a:gdLst/>
              <a:ahLst/>
              <a:cxnLst/>
              <a:rect l="l" t="t" r="r" b="b"/>
              <a:pathLst>
                <a:path w="1288" h="2676" extrusionOk="0">
                  <a:moveTo>
                    <a:pt x="153" y="0"/>
                  </a:moveTo>
                  <a:cubicBezTo>
                    <a:pt x="136" y="0"/>
                    <a:pt x="119" y="3"/>
                    <a:pt x="103" y="9"/>
                  </a:cubicBezTo>
                  <a:cubicBezTo>
                    <a:pt x="27" y="38"/>
                    <a:pt x="1" y="119"/>
                    <a:pt x="22" y="192"/>
                  </a:cubicBezTo>
                  <a:cubicBezTo>
                    <a:pt x="273" y="1016"/>
                    <a:pt x="596" y="1817"/>
                    <a:pt x="988" y="2586"/>
                  </a:cubicBezTo>
                  <a:cubicBezTo>
                    <a:pt x="1014" y="2638"/>
                    <a:pt x="1063" y="2675"/>
                    <a:pt x="1121" y="2675"/>
                  </a:cubicBezTo>
                  <a:cubicBezTo>
                    <a:pt x="1137" y="2675"/>
                    <a:pt x="1154" y="2672"/>
                    <a:pt x="1172" y="2666"/>
                  </a:cubicBezTo>
                  <a:cubicBezTo>
                    <a:pt x="1237" y="2641"/>
                    <a:pt x="1287" y="2550"/>
                    <a:pt x="1252" y="2481"/>
                  </a:cubicBezTo>
                  <a:cubicBezTo>
                    <a:pt x="862" y="1714"/>
                    <a:pt x="538" y="913"/>
                    <a:pt x="288" y="89"/>
                  </a:cubicBezTo>
                  <a:cubicBezTo>
                    <a:pt x="270" y="33"/>
                    <a:pt x="210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5"/>
            <p:cNvSpPr/>
            <p:nvPr/>
          </p:nvSpPr>
          <p:spPr>
            <a:xfrm>
              <a:off x="807055" y="568857"/>
              <a:ext cx="46775" cy="109070"/>
            </a:xfrm>
            <a:custGeom>
              <a:avLst/>
              <a:gdLst/>
              <a:ahLst/>
              <a:cxnLst/>
              <a:rect l="l" t="t" r="r" b="b"/>
              <a:pathLst>
                <a:path w="877" h="2045" extrusionOk="0">
                  <a:moveTo>
                    <a:pt x="184" y="0"/>
                  </a:moveTo>
                  <a:cubicBezTo>
                    <a:pt x="94" y="0"/>
                    <a:pt x="1" y="82"/>
                    <a:pt x="44" y="192"/>
                  </a:cubicBezTo>
                  <a:lnTo>
                    <a:pt x="400" y="1115"/>
                  </a:lnTo>
                  <a:cubicBezTo>
                    <a:pt x="453" y="1250"/>
                    <a:pt x="523" y="1388"/>
                    <a:pt x="553" y="1530"/>
                  </a:cubicBezTo>
                  <a:cubicBezTo>
                    <a:pt x="570" y="1606"/>
                    <a:pt x="570" y="1750"/>
                    <a:pt x="471" y="1760"/>
                  </a:cubicBezTo>
                  <a:cubicBezTo>
                    <a:pt x="295" y="1781"/>
                    <a:pt x="317" y="2045"/>
                    <a:pt x="482" y="2045"/>
                  </a:cubicBezTo>
                  <a:cubicBezTo>
                    <a:pt x="488" y="2045"/>
                    <a:pt x="493" y="2045"/>
                    <a:pt x="499" y="2044"/>
                  </a:cubicBezTo>
                  <a:cubicBezTo>
                    <a:pt x="673" y="2024"/>
                    <a:pt x="799" y="1884"/>
                    <a:pt x="836" y="1718"/>
                  </a:cubicBezTo>
                  <a:cubicBezTo>
                    <a:pt x="877" y="1539"/>
                    <a:pt x="799" y="1358"/>
                    <a:pt x="735" y="1195"/>
                  </a:cubicBezTo>
                  <a:cubicBezTo>
                    <a:pt x="593" y="827"/>
                    <a:pt x="450" y="456"/>
                    <a:pt x="308" y="88"/>
                  </a:cubicBezTo>
                  <a:cubicBezTo>
                    <a:pt x="284" y="26"/>
                    <a:pt x="235" y="0"/>
                    <a:pt x="1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5"/>
            <p:cNvSpPr/>
            <p:nvPr/>
          </p:nvSpPr>
          <p:spPr>
            <a:xfrm>
              <a:off x="503795" y="353332"/>
              <a:ext cx="68695" cy="81923"/>
            </a:xfrm>
            <a:custGeom>
              <a:avLst/>
              <a:gdLst/>
              <a:ahLst/>
              <a:cxnLst/>
              <a:rect l="l" t="t" r="r" b="b"/>
              <a:pathLst>
                <a:path w="1288" h="1536" extrusionOk="0">
                  <a:moveTo>
                    <a:pt x="1122" y="1"/>
                  </a:moveTo>
                  <a:cubicBezTo>
                    <a:pt x="1105" y="1"/>
                    <a:pt x="1089" y="4"/>
                    <a:pt x="1073" y="12"/>
                  </a:cubicBezTo>
                  <a:cubicBezTo>
                    <a:pt x="782" y="156"/>
                    <a:pt x="520" y="347"/>
                    <a:pt x="304" y="590"/>
                  </a:cubicBezTo>
                  <a:cubicBezTo>
                    <a:pt x="104" y="815"/>
                    <a:pt x="1" y="1109"/>
                    <a:pt x="66" y="1408"/>
                  </a:cubicBezTo>
                  <a:cubicBezTo>
                    <a:pt x="81" y="1478"/>
                    <a:pt x="132" y="1535"/>
                    <a:pt x="206" y="1535"/>
                  </a:cubicBezTo>
                  <a:cubicBezTo>
                    <a:pt x="212" y="1535"/>
                    <a:pt x="217" y="1535"/>
                    <a:pt x="222" y="1534"/>
                  </a:cubicBezTo>
                  <a:cubicBezTo>
                    <a:pt x="292" y="1527"/>
                    <a:pt x="364" y="1454"/>
                    <a:pt x="348" y="1378"/>
                  </a:cubicBezTo>
                  <a:cubicBezTo>
                    <a:pt x="295" y="1135"/>
                    <a:pt x="377" y="930"/>
                    <a:pt x="541" y="749"/>
                  </a:cubicBezTo>
                  <a:cubicBezTo>
                    <a:pt x="720" y="554"/>
                    <a:pt x="940" y="393"/>
                    <a:pt x="1178" y="276"/>
                  </a:cubicBezTo>
                  <a:cubicBezTo>
                    <a:pt x="1247" y="242"/>
                    <a:pt x="1287" y="168"/>
                    <a:pt x="1257" y="93"/>
                  </a:cubicBezTo>
                  <a:cubicBezTo>
                    <a:pt x="1237" y="41"/>
                    <a:pt x="1179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5"/>
            <p:cNvSpPr/>
            <p:nvPr/>
          </p:nvSpPr>
          <p:spPr>
            <a:xfrm>
              <a:off x="810682" y="1144871"/>
              <a:ext cx="155472" cy="192913"/>
            </a:xfrm>
            <a:custGeom>
              <a:avLst/>
              <a:gdLst/>
              <a:ahLst/>
              <a:cxnLst/>
              <a:rect l="l" t="t" r="r" b="b"/>
              <a:pathLst>
                <a:path w="2915" h="3617" extrusionOk="0">
                  <a:moveTo>
                    <a:pt x="184" y="1"/>
                  </a:moveTo>
                  <a:cubicBezTo>
                    <a:pt x="93" y="1"/>
                    <a:pt x="0" y="82"/>
                    <a:pt x="43" y="191"/>
                  </a:cubicBezTo>
                  <a:cubicBezTo>
                    <a:pt x="300" y="827"/>
                    <a:pt x="557" y="1465"/>
                    <a:pt x="814" y="2103"/>
                  </a:cubicBezTo>
                  <a:cubicBezTo>
                    <a:pt x="938" y="2410"/>
                    <a:pt x="1050" y="2725"/>
                    <a:pt x="1190" y="3025"/>
                  </a:cubicBezTo>
                  <a:cubicBezTo>
                    <a:pt x="1319" y="3303"/>
                    <a:pt x="1514" y="3512"/>
                    <a:pt x="1817" y="3588"/>
                  </a:cubicBezTo>
                  <a:cubicBezTo>
                    <a:pt x="1895" y="3608"/>
                    <a:pt x="1973" y="3616"/>
                    <a:pt x="2051" y="3616"/>
                  </a:cubicBezTo>
                  <a:cubicBezTo>
                    <a:pt x="2314" y="3616"/>
                    <a:pt x="2573" y="3517"/>
                    <a:pt x="2804" y="3395"/>
                  </a:cubicBezTo>
                  <a:cubicBezTo>
                    <a:pt x="2872" y="3360"/>
                    <a:pt x="2914" y="3289"/>
                    <a:pt x="2884" y="3211"/>
                  </a:cubicBezTo>
                  <a:cubicBezTo>
                    <a:pt x="2865" y="3162"/>
                    <a:pt x="2806" y="3120"/>
                    <a:pt x="2749" y="3120"/>
                  </a:cubicBezTo>
                  <a:cubicBezTo>
                    <a:pt x="2732" y="3120"/>
                    <a:pt x="2715" y="3123"/>
                    <a:pt x="2700" y="3131"/>
                  </a:cubicBezTo>
                  <a:cubicBezTo>
                    <a:pt x="2502" y="3237"/>
                    <a:pt x="2284" y="3332"/>
                    <a:pt x="2056" y="3332"/>
                  </a:cubicBezTo>
                  <a:cubicBezTo>
                    <a:pt x="2012" y="3332"/>
                    <a:pt x="1968" y="3329"/>
                    <a:pt x="1924" y="3321"/>
                  </a:cubicBezTo>
                  <a:cubicBezTo>
                    <a:pt x="1668" y="3276"/>
                    <a:pt x="1528" y="3094"/>
                    <a:pt x="1429" y="2867"/>
                  </a:cubicBezTo>
                  <a:cubicBezTo>
                    <a:pt x="1305" y="2582"/>
                    <a:pt x="1195" y="2289"/>
                    <a:pt x="1078" y="2001"/>
                  </a:cubicBezTo>
                  <a:cubicBezTo>
                    <a:pt x="958" y="1699"/>
                    <a:pt x="836" y="1398"/>
                    <a:pt x="715" y="1097"/>
                  </a:cubicBezTo>
                  <a:lnTo>
                    <a:pt x="309" y="87"/>
                  </a:lnTo>
                  <a:cubicBezTo>
                    <a:pt x="284" y="26"/>
                    <a:pt x="23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5"/>
            <p:cNvSpPr/>
            <p:nvPr/>
          </p:nvSpPr>
          <p:spPr>
            <a:xfrm>
              <a:off x="824923" y="852491"/>
              <a:ext cx="68589" cy="142138"/>
            </a:xfrm>
            <a:custGeom>
              <a:avLst/>
              <a:gdLst/>
              <a:ahLst/>
              <a:cxnLst/>
              <a:rect l="l" t="t" r="r" b="b"/>
              <a:pathLst>
                <a:path w="1286" h="2665" extrusionOk="0">
                  <a:moveTo>
                    <a:pt x="185" y="1"/>
                  </a:moveTo>
                  <a:cubicBezTo>
                    <a:pt x="95" y="1"/>
                    <a:pt x="1" y="83"/>
                    <a:pt x="44" y="192"/>
                  </a:cubicBezTo>
                  <a:lnTo>
                    <a:pt x="978" y="2577"/>
                  </a:lnTo>
                  <a:cubicBezTo>
                    <a:pt x="1001" y="2639"/>
                    <a:pt x="1051" y="2665"/>
                    <a:pt x="1102" y="2665"/>
                  </a:cubicBezTo>
                  <a:cubicBezTo>
                    <a:pt x="1192" y="2665"/>
                    <a:pt x="1285" y="2583"/>
                    <a:pt x="1242" y="2473"/>
                  </a:cubicBezTo>
                  <a:lnTo>
                    <a:pt x="308" y="88"/>
                  </a:lnTo>
                  <a:cubicBezTo>
                    <a:pt x="285" y="27"/>
                    <a:pt x="235" y="1"/>
                    <a:pt x="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5"/>
            <p:cNvSpPr/>
            <p:nvPr/>
          </p:nvSpPr>
          <p:spPr>
            <a:xfrm>
              <a:off x="891804" y="1018521"/>
              <a:ext cx="33761" cy="57495"/>
            </a:xfrm>
            <a:custGeom>
              <a:avLst/>
              <a:gdLst/>
              <a:ahLst/>
              <a:cxnLst/>
              <a:rect l="l" t="t" r="r" b="b"/>
              <a:pathLst>
                <a:path w="633" h="1078" extrusionOk="0">
                  <a:moveTo>
                    <a:pt x="159" y="0"/>
                  </a:moveTo>
                  <a:cubicBezTo>
                    <a:pt x="143" y="0"/>
                    <a:pt x="126" y="3"/>
                    <a:pt x="110" y="10"/>
                  </a:cubicBezTo>
                  <a:cubicBezTo>
                    <a:pt x="41" y="42"/>
                    <a:pt x="0" y="120"/>
                    <a:pt x="30" y="194"/>
                  </a:cubicBezTo>
                  <a:lnTo>
                    <a:pt x="341" y="987"/>
                  </a:lnTo>
                  <a:cubicBezTo>
                    <a:pt x="361" y="1040"/>
                    <a:pt x="418" y="1078"/>
                    <a:pt x="476" y="1078"/>
                  </a:cubicBezTo>
                  <a:cubicBezTo>
                    <a:pt x="492" y="1078"/>
                    <a:pt x="509" y="1075"/>
                    <a:pt x="525" y="1068"/>
                  </a:cubicBezTo>
                  <a:cubicBezTo>
                    <a:pt x="594" y="1036"/>
                    <a:pt x="633" y="958"/>
                    <a:pt x="605" y="884"/>
                  </a:cubicBezTo>
                  <a:lnTo>
                    <a:pt x="294" y="92"/>
                  </a:lnTo>
                  <a:cubicBezTo>
                    <a:pt x="274" y="38"/>
                    <a:pt x="217" y="0"/>
                    <a:pt x="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52" name="Google Shape;2652;p45"/>
          <p:cNvSpPr/>
          <p:nvPr/>
        </p:nvSpPr>
        <p:spPr>
          <a:xfrm>
            <a:off x="7609670" y="747896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" name="Group 83"/>
          <p:cNvGrpSpPr/>
          <p:nvPr/>
        </p:nvGrpSpPr>
        <p:grpSpPr>
          <a:xfrm>
            <a:off x="876266" y="1499937"/>
            <a:ext cx="4707218" cy="1642701"/>
            <a:chOff x="1727822" y="538218"/>
            <a:chExt cx="4707218" cy="1642701"/>
          </a:xfrm>
        </p:grpSpPr>
        <p:sp>
          <p:nvSpPr>
            <p:cNvPr id="85" name="Rounded Rectangle 84"/>
            <p:cNvSpPr/>
            <p:nvPr/>
          </p:nvSpPr>
          <p:spPr>
            <a:xfrm>
              <a:off x="1727822" y="538218"/>
              <a:ext cx="4707218" cy="1642701"/>
            </a:xfrm>
            <a:prstGeom prst="roundRect">
              <a:avLst>
                <a:gd name="adj" fmla="val 16172"/>
              </a:avLst>
            </a:prstGeom>
            <a:solidFill>
              <a:srgbClr val="FFFFCC"/>
            </a:solidFill>
            <a:ln w="12700">
              <a:solidFill>
                <a:srgbClr val="0000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2000">
                <a:solidFill>
                  <a:srgbClr val="000000"/>
                </a:solidFill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957012" y="620904"/>
              <a:ext cx="4248838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 ý: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thực hiện gõ và sao chép những phần văn bản giống nhau để không phải gõ lại nhiều lần.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3066500" y="407998"/>
            <a:ext cx="3010999" cy="542968"/>
            <a:chOff x="-609601" y="391227"/>
            <a:chExt cx="4027714" cy="542968"/>
          </a:xfrm>
        </p:grpSpPr>
        <p:sp>
          <p:nvSpPr>
            <p:cNvPr id="88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rgbClr val="7A51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62656"/>
              <a:ext cx="4027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6"/>
                  </a:solidFill>
                </a:rPr>
                <a:t>Gõ nội dung bài hát</a:t>
              </a:r>
            </a:p>
          </p:txBody>
        </p:sp>
      </p:grpSp>
      <p:pic>
        <p:nvPicPr>
          <p:cNvPr id="91" name="Picture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827" y="2106610"/>
            <a:ext cx="2452820" cy="28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0203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9" name="Google Shape;2729;p48"/>
          <p:cNvGrpSpPr/>
          <p:nvPr/>
        </p:nvGrpSpPr>
        <p:grpSpPr>
          <a:xfrm>
            <a:off x="1333548" y="2880590"/>
            <a:ext cx="1602317" cy="2171629"/>
            <a:chOff x="2522614" y="409334"/>
            <a:chExt cx="595325" cy="806847"/>
          </a:xfrm>
        </p:grpSpPr>
        <p:sp>
          <p:nvSpPr>
            <p:cNvPr id="2730" name="Google Shape;2730;p48"/>
            <p:cNvSpPr/>
            <p:nvPr/>
          </p:nvSpPr>
          <p:spPr>
            <a:xfrm>
              <a:off x="2522614" y="1034575"/>
              <a:ext cx="273609" cy="181606"/>
            </a:xfrm>
            <a:custGeom>
              <a:avLst/>
              <a:gdLst/>
              <a:ahLst/>
              <a:cxnLst/>
              <a:rect l="l" t="t" r="r" b="b"/>
              <a:pathLst>
                <a:path w="5130" h="3405" extrusionOk="0">
                  <a:moveTo>
                    <a:pt x="701" y="1"/>
                  </a:moveTo>
                  <a:cubicBezTo>
                    <a:pt x="579" y="1"/>
                    <a:pt x="456" y="57"/>
                    <a:pt x="375" y="193"/>
                  </a:cubicBezTo>
                  <a:cubicBezTo>
                    <a:pt x="79" y="682"/>
                    <a:pt x="1" y="1192"/>
                    <a:pt x="410" y="1644"/>
                  </a:cubicBezTo>
                  <a:cubicBezTo>
                    <a:pt x="800" y="2077"/>
                    <a:pt x="1378" y="2429"/>
                    <a:pt x="1879" y="2716"/>
                  </a:cubicBezTo>
                  <a:cubicBezTo>
                    <a:pt x="2405" y="3019"/>
                    <a:pt x="2985" y="3260"/>
                    <a:pt x="3587" y="3356"/>
                  </a:cubicBezTo>
                  <a:cubicBezTo>
                    <a:pt x="3744" y="3380"/>
                    <a:pt x="3913" y="3404"/>
                    <a:pt x="4080" y="3404"/>
                  </a:cubicBezTo>
                  <a:cubicBezTo>
                    <a:pt x="4223" y="3404"/>
                    <a:pt x="4364" y="3386"/>
                    <a:pt x="4493" y="3335"/>
                  </a:cubicBezTo>
                  <a:cubicBezTo>
                    <a:pt x="4798" y="3213"/>
                    <a:pt x="4883" y="2901"/>
                    <a:pt x="4998" y="2623"/>
                  </a:cubicBezTo>
                  <a:cubicBezTo>
                    <a:pt x="5130" y="2303"/>
                    <a:pt x="4850" y="2015"/>
                    <a:pt x="4598" y="2015"/>
                  </a:cubicBezTo>
                  <a:cubicBezTo>
                    <a:pt x="4480" y="2015"/>
                    <a:pt x="4369" y="2077"/>
                    <a:pt x="4307" y="2227"/>
                  </a:cubicBezTo>
                  <a:cubicBezTo>
                    <a:pt x="4233" y="2405"/>
                    <a:pt x="4233" y="2594"/>
                    <a:pt x="4031" y="2605"/>
                  </a:cubicBezTo>
                  <a:cubicBezTo>
                    <a:pt x="4013" y="2606"/>
                    <a:pt x="3995" y="2606"/>
                    <a:pt x="3976" y="2606"/>
                  </a:cubicBezTo>
                  <a:cubicBezTo>
                    <a:pt x="3782" y="2606"/>
                    <a:pt x="3574" y="2549"/>
                    <a:pt x="3391" y="2500"/>
                  </a:cubicBezTo>
                  <a:cubicBezTo>
                    <a:pt x="2996" y="2396"/>
                    <a:pt x="2627" y="2227"/>
                    <a:pt x="2273" y="2025"/>
                  </a:cubicBezTo>
                  <a:cubicBezTo>
                    <a:pt x="1932" y="1830"/>
                    <a:pt x="1608" y="1607"/>
                    <a:pt x="1300" y="1366"/>
                  </a:cubicBezTo>
                  <a:cubicBezTo>
                    <a:pt x="1186" y="1278"/>
                    <a:pt x="998" y="1164"/>
                    <a:pt x="935" y="1029"/>
                  </a:cubicBezTo>
                  <a:cubicBezTo>
                    <a:pt x="862" y="875"/>
                    <a:pt x="986" y="719"/>
                    <a:pt x="1066" y="586"/>
                  </a:cubicBezTo>
                  <a:cubicBezTo>
                    <a:pt x="1250" y="283"/>
                    <a:pt x="975" y="1"/>
                    <a:pt x="7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48"/>
            <p:cNvSpPr/>
            <p:nvPr/>
          </p:nvSpPr>
          <p:spPr>
            <a:xfrm>
              <a:off x="2536907" y="1026362"/>
              <a:ext cx="257075" cy="157605"/>
            </a:xfrm>
            <a:custGeom>
              <a:avLst/>
              <a:gdLst/>
              <a:ahLst/>
              <a:cxnLst/>
              <a:rect l="l" t="t" r="r" b="b"/>
              <a:pathLst>
                <a:path w="4820" h="2955" extrusionOk="0">
                  <a:moveTo>
                    <a:pt x="1021" y="1"/>
                  </a:moveTo>
                  <a:cubicBezTo>
                    <a:pt x="987" y="1"/>
                    <a:pt x="955" y="6"/>
                    <a:pt x="927" y="14"/>
                  </a:cubicBezTo>
                  <a:cubicBezTo>
                    <a:pt x="888" y="11"/>
                    <a:pt x="849" y="9"/>
                    <a:pt x="810" y="9"/>
                  </a:cubicBezTo>
                  <a:cubicBezTo>
                    <a:pt x="684" y="9"/>
                    <a:pt x="564" y="28"/>
                    <a:pt x="456" y="72"/>
                  </a:cubicBezTo>
                  <a:cubicBezTo>
                    <a:pt x="39" y="242"/>
                    <a:pt x="0" y="696"/>
                    <a:pt x="277" y="1066"/>
                  </a:cubicBezTo>
                  <a:cubicBezTo>
                    <a:pt x="541" y="1419"/>
                    <a:pt x="948" y="1703"/>
                    <a:pt x="1326" y="1940"/>
                  </a:cubicBezTo>
                  <a:cubicBezTo>
                    <a:pt x="1721" y="2188"/>
                    <a:pt x="2146" y="2383"/>
                    <a:pt x="2581" y="2548"/>
                  </a:cubicBezTo>
                  <a:cubicBezTo>
                    <a:pt x="3032" y="2720"/>
                    <a:pt x="3511" y="2904"/>
                    <a:pt x="3984" y="2948"/>
                  </a:cubicBezTo>
                  <a:cubicBezTo>
                    <a:pt x="4027" y="2952"/>
                    <a:pt x="4070" y="2954"/>
                    <a:pt x="4112" y="2954"/>
                  </a:cubicBezTo>
                  <a:cubicBezTo>
                    <a:pt x="4485" y="2954"/>
                    <a:pt x="4819" y="2796"/>
                    <a:pt x="4778" y="2388"/>
                  </a:cubicBezTo>
                  <a:cubicBezTo>
                    <a:pt x="4737" y="1993"/>
                    <a:pt x="4301" y="1637"/>
                    <a:pt x="3984" y="1382"/>
                  </a:cubicBezTo>
                  <a:cubicBezTo>
                    <a:pt x="3156" y="717"/>
                    <a:pt x="2148" y="315"/>
                    <a:pt x="1147" y="21"/>
                  </a:cubicBezTo>
                  <a:cubicBezTo>
                    <a:pt x="1102" y="7"/>
                    <a:pt x="1060" y="1"/>
                    <a:pt x="10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48"/>
            <p:cNvSpPr/>
            <p:nvPr/>
          </p:nvSpPr>
          <p:spPr>
            <a:xfrm>
              <a:off x="2645497" y="409334"/>
              <a:ext cx="365025" cy="710316"/>
            </a:xfrm>
            <a:custGeom>
              <a:avLst/>
              <a:gdLst/>
              <a:ahLst/>
              <a:cxnLst/>
              <a:rect l="l" t="t" r="r" b="b"/>
              <a:pathLst>
                <a:path w="6844" h="13318" extrusionOk="0">
                  <a:moveTo>
                    <a:pt x="6323" y="1"/>
                  </a:moveTo>
                  <a:cubicBezTo>
                    <a:pt x="6185" y="1"/>
                    <a:pt x="6048" y="69"/>
                    <a:pt x="5976" y="233"/>
                  </a:cubicBezTo>
                  <a:cubicBezTo>
                    <a:pt x="4000" y="4689"/>
                    <a:pt x="2414" y="8460"/>
                    <a:pt x="156" y="12784"/>
                  </a:cubicBezTo>
                  <a:cubicBezTo>
                    <a:pt x="1" y="13082"/>
                    <a:pt x="263" y="13318"/>
                    <a:pt x="528" y="13318"/>
                  </a:cubicBezTo>
                  <a:cubicBezTo>
                    <a:pt x="668" y="13318"/>
                    <a:pt x="809" y="13252"/>
                    <a:pt x="890" y="13096"/>
                  </a:cubicBezTo>
                  <a:cubicBezTo>
                    <a:pt x="3146" y="8772"/>
                    <a:pt x="4732" y="5001"/>
                    <a:pt x="6708" y="546"/>
                  </a:cubicBezTo>
                  <a:cubicBezTo>
                    <a:pt x="6844" y="239"/>
                    <a:pt x="6581" y="1"/>
                    <a:pt x="63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48"/>
            <p:cNvSpPr/>
            <p:nvPr/>
          </p:nvSpPr>
          <p:spPr>
            <a:xfrm>
              <a:off x="2536801" y="450508"/>
              <a:ext cx="516496" cy="512283"/>
            </a:xfrm>
            <a:custGeom>
              <a:avLst/>
              <a:gdLst/>
              <a:ahLst/>
              <a:cxnLst/>
              <a:rect l="l" t="t" r="r" b="b"/>
              <a:pathLst>
                <a:path w="9684" h="9605" extrusionOk="0">
                  <a:moveTo>
                    <a:pt x="4815" y="0"/>
                  </a:moveTo>
                  <a:cubicBezTo>
                    <a:pt x="4769" y="0"/>
                    <a:pt x="4725" y="1"/>
                    <a:pt x="4681" y="3"/>
                  </a:cubicBezTo>
                  <a:cubicBezTo>
                    <a:pt x="4133" y="24"/>
                    <a:pt x="3674" y="161"/>
                    <a:pt x="3026" y="363"/>
                  </a:cubicBezTo>
                  <a:cubicBezTo>
                    <a:pt x="2620" y="488"/>
                    <a:pt x="2258" y="749"/>
                    <a:pt x="1914" y="990"/>
                  </a:cubicBezTo>
                  <a:cubicBezTo>
                    <a:pt x="1746" y="1107"/>
                    <a:pt x="1537" y="1355"/>
                    <a:pt x="1455" y="1436"/>
                  </a:cubicBezTo>
                  <a:cubicBezTo>
                    <a:pt x="1301" y="1591"/>
                    <a:pt x="1133" y="1720"/>
                    <a:pt x="1007" y="1894"/>
                  </a:cubicBezTo>
                  <a:cubicBezTo>
                    <a:pt x="702" y="2319"/>
                    <a:pt x="468" y="2727"/>
                    <a:pt x="305" y="3175"/>
                  </a:cubicBezTo>
                  <a:cubicBezTo>
                    <a:pt x="201" y="3462"/>
                    <a:pt x="125" y="3765"/>
                    <a:pt x="75" y="4100"/>
                  </a:cubicBezTo>
                  <a:cubicBezTo>
                    <a:pt x="66" y="4169"/>
                    <a:pt x="57" y="4238"/>
                    <a:pt x="52" y="4307"/>
                  </a:cubicBezTo>
                  <a:cubicBezTo>
                    <a:pt x="1" y="4819"/>
                    <a:pt x="36" y="5346"/>
                    <a:pt x="153" y="5851"/>
                  </a:cubicBezTo>
                  <a:cubicBezTo>
                    <a:pt x="211" y="6109"/>
                    <a:pt x="293" y="6361"/>
                    <a:pt x="394" y="6604"/>
                  </a:cubicBezTo>
                  <a:cubicBezTo>
                    <a:pt x="713" y="7369"/>
                    <a:pt x="1209" y="7995"/>
                    <a:pt x="1861" y="8504"/>
                  </a:cubicBezTo>
                  <a:cubicBezTo>
                    <a:pt x="2085" y="8693"/>
                    <a:pt x="2324" y="8849"/>
                    <a:pt x="2579" y="8971"/>
                  </a:cubicBezTo>
                  <a:cubicBezTo>
                    <a:pt x="2749" y="9072"/>
                    <a:pt x="2926" y="9163"/>
                    <a:pt x="3111" y="9244"/>
                  </a:cubicBezTo>
                  <a:cubicBezTo>
                    <a:pt x="3454" y="9340"/>
                    <a:pt x="3800" y="9437"/>
                    <a:pt x="4142" y="9533"/>
                  </a:cubicBezTo>
                  <a:cubicBezTo>
                    <a:pt x="4174" y="9542"/>
                    <a:pt x="4206" y="9551"/>
                    <a:pt x="4238" y="9560"/>
                  </a:cubicBezTo>
                  <a:cubicBezTo>
                    <a:pt x="4455" y="9590"/>
                    <a:pt x="4670" y="9605"/>
                    <a:pt x="4884" y="9605"/>
                  </a:cubicBezTo>
                  <a:cubicBezTo>
                    <a:pt x="5477" y="9605"/>
                    <a:pt x="6055" y="9489"/>
                    <a:pt x="6619" y="9258"/>
                  </a:cubicBezTo>
                  <a:cubicBezTo>
                    <a:pt x="6756" y="9219"/>
                    <a:pt x="6972" y="9085"/>
                    <a:pt x="7096" y="9003"/>
                  </a:cubicBezTo>
                  <a:cubicBezTo>
                    <a:pt x="7146" y="8970"/>
                    <a:pt x="7181" y="8945"/>
                    <a:pt x="7190" y="8939"/>
                  </a:cubicBezTo>
                  <a:cubicBezTo>
                    <a:pt x="7364" y="8840"/>
                    <a:pt x="7583" y="8743"/>
                    <a:pt x="7752" y="8606"/>
                  </a:cubicBezTo>
                  <a:lnTo>
                    <a:pt x="8569" y="7791"/>
                  </a:lnTo>
                  <a:cubicBezTo>
                    <a:pt x="8579" y="7781"/>
                    <a:pt x="8590" y="7770"/>
                    <a:pt x="8601" y="7758"/>
                  </a:cubicBezTo>
                  <a:cubicBezTo>
                    <a:pt x="8608" y="7749"/>
                    <a:pt x="8615" y="7738"/>
                    <a:pt x="8620" y="7729"/>
                  </a:cubicBezTo>
                  <a:cubicBezTo>
                    <a:pt x="8755" y="7506"/>
                    <a:pt x="8889" y="7283"/>
                    <a:pt x="9021" y="7058"/>
                  </a:cubicBezTo>
                  <a:cubicBezTo>
                    <a:pt x="9084" y="6946"/>
                    <a:pt x="9148" y="6836"/>
                    <a:pt x="9212" y="6724"/>
                  </a:cubicBezTo>
                  <a:cubicBezTo>
                    <a:pt x="9518" y="6076"/>
                    <a:pt x="9683" y="5135"/>
                    <a:pt x="9607" y="4382"/>
                  </a:cubicBezTo>
                  <a:cubicBezTo>
                    <a:pt x="9598" y="4298"/>
                    <a:pt x="9586" y="4217"/>
                    <a:pt x="9572" y="4139"/>
                  </a:cubicBezTo>
                  <a:cubicBezTo>
                    <a:pt x="9403" y="3232"/>
                    <a:pt x="9198" y="2602"/>
                    <a:pt x="8629" y="1864"/>
                  </a:cubicBezTo>
                  <a:cubicBezTo>
                    <a:pt x="8124" y="1210"/>
                    <a:pt x="7495" y="735"/>
                    <a:pt x="6743" y="400"/>
                  </a:cubicBezTo>
                  <a:cubicBezTo>
                    <a:pt x="6354" y="224"/>
                    <a:pt x="5928" y="113"/>
                    <a:pt x="5505" y="52"/>
                  </a:cubicBezTo>
                  <a:cubicBezTo>
                    <a:pt x="5250" y="17"/>
                    <a:pt x="5025" y="0"/>
                    <a:pt x="48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48"/>
            <p:cNvSpPr/>
            <p:nvPr/>
          </p:nvSpPr>
          <p:spPr>
            <a:xfrm>
              <a:off x="2863741" y="683314"/>
              <a:ext cx="189553" cy="143631"/>
            </a:xfrm>
            <a:custGeom>
              <a:avLst/>
              <a:gdLst/>
              <a:ahLst/>
              <a:cxnLst/>
              <a:rect l="l" t="t" r="r" b="b"/>
              <a:pathLst>
                <a:path w="3554" h="2693" extrusionOk="0">
                  <a:moveTo>
                    <a:pt x="3255" y="1"/>
                  </a:moveTo>
                  <a:cubicBezTo>
                    <a:pt x="3083" y="1"/>
                    <a:pt x="2910" y="31"/>
                    <a:pt x="2742" y="96"/>
                  </a:cubicBezTo>
                  <a:cubicBezTo>
                    <a:pt x="2380" y="236"/>
                    <a:pt x="2146" y="515"/>
                    <a:pt x="1746" y="564"/>
                  </a:cubicBezTo>
                  <a:cubicBezTo>
                    <a:pt x="1241" y="626"/>
                    <a:pt x="0" y="617"/>
                    <a:pt x="241" y="1470"/>
                  </a:cubicBezTo>
                  <a:cubicBezTo>
                    <a:pt x="445" y="2191"/>
                    <a:pt x="1499" y="1893"/>
                    <a:pt x="1990" y="2189"/>
                  </a:cubicBezTo>
                  <a:cubicBezTo>
                    <a:pt x="2295" y="2372"/>
                    <a:pt x="2527" y="2623"/>
                    <a:pt x="2891" y="2693"/>
                  </a:cubicBezTo>
                  <a:cubicBezTo>
                    <a:pt x="2954" y="2581"/>
                    <a:pt x="3018" y="2471"/>
                    <a:pt x="3082" y="2359"/>
                  </a:cubicBezTo>
                  <a:cubicBezTo>
                    <a:pt x="3388" y="1711"/>
                    <a:pt x="3553" y="770"/>
                    <a:pt x="3477" y="17"/>
                  </a:cubicBezTo>
                  <a:cubicBezTo>
                    <a:pt x="3403" y="6"/>
                    <a:pt x="3329" y="1"/>
                    <a:pt x="3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8"/>
            <p:cNvSpPr/>
            <p:nvPr/>
          </p:nvSpPr>
          <p:spPr>
            <a:xfrm>
              <a:off x="2553068" y="450615"/>
              <a:ext cx="265342" cy="229767"/>
            </a:xfrm>
            <a:custGeom>
              <a:avLst/>
              <a:gdLst/>
              <a:ahLst/>
              <a:cxnLst/>
              <a:rect l="l" t="t" r="r" b="b"/>
              <a:pathLst>
                <a:path w="4975" h="4308" extrusionOk="0">
                  <a:moveTo>
                    <a:pt x="4376" y="1"/>
                  </a:moveTo>
                  <a:cubicBezTo>
                    <a:pt x="3828" y="22"/>
                    <a:pt x="3369" y="159"/>
                    <a:pt x="2721" y="361"/>
                  </a:cubicBezTo>
                  <a:cubicBezTo>
                    <a:pt x="2315" y="486"/>
                    <a:pt x="1953" y="747"/>
                    <a:pt x="1609" y="988"/>
                  </a:cubicBezTo>
                  <a:cubicBezTo>
                    <a:pt x="1441" y="1105"/>
                    <a:pt x="1232" y="1353"/>
                    <a:pt x="1150" y="1434"/>
                  </a:cubicBezTo>
                  <a:cubicBezTo>
                    <a:pt x="996" y="1589"/>
                    <a:pt x="828" y="1718"/>
                    <a:pt x="702" y="1892"/>
                  </a:cubicBezTo>
                  <a:cubicBezTo>
                    <a:pt x="397" y="2317"/>
                    <a:pt x="163" y="2725"/>
                    <a:pt x="0" y="3173"/>
                  </a:cubicBezTo>
                  <a:cubicBezTo>
                    <a:pt x="78" y="3504"/>
                    <a:pt x="240" y="3804"/>
                    <a:pt x="505" y="4023"/>
                  </a:cubicBezTo>
                  <a:cubicBezTo>
                    <a:pt x="727" y="4206"/>
                    <a:pt x="997" y="4307"/>
                    <a:pt x="1270" y="4307"/>
                  </a:cubicBezTo>
                  <a:cubicBezTo>
                    <a:pt x="1446" y="4307"/>
                    <a:pt x="1623" y="4265"/>
                    <a:pt x="1788" y="4176"/>
                  </a:cubicBezTo>
                  <a:cubicBezTo>
                    <a:pt x="2236" y="3935"/>
                    <a:pt x="2454" y="3436"/>
                    <a:pt x="2996" y="3436"/>
                  </a:cubicBezTo>
                  <a:cubicBezTo>
                    <a:pt x="3020" y="3436"/>
                    <a:pt x="3044" y="3437"/>
                    <a:pt x="3070" y="3439"/>
                  </a:cubicBezTo>
                  <a:cubicBezTo>
                    <a:pt x="3314" y="3458"/>
                    <a:pt x="3559" y="3499"/>
                    <a:pt x="3800" y="3499"/>
                  </a:cubicBezTo>
                  <a:cubicBezTo>
                    <a:pt x="4025" y="3499"/>
                    <a:pt x="4246" y="3463"/>
                    <a:pt x="4457" y="3338"/>
                  </a:cubicBezTo>
                  <a:cubicBezTo>
                    <a:pt x="4886" y="3086"/>
                    <a:pt x="4975" y="2599"/>
                    <a:pt x="4877" y="2142"/>
                  </a:cubicBezTo>
                  <a:cubicBezTo>
                    <a:pt x="4805" y="1812"/>
                    <a:pt x="4626" y="1559"/>
                    <a:pt x="4503" y="1252"/>
                  </a:cubicBezTo>
                  <a:cubicBezTo>
                    <a:pt x="4393" y="975"/>
                    <a:pt x="4624" y="752"/>
                    <a:pt x="4565" y="460"/>
                  </a:cubicBezTo>
                  <a:cubicBezTo>
                    <a:pt x="4533" y="300"/>
                    <a:pt x="4466" y="143"/>
                    <a:pt x="43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8"/>
            <p:cNvSpPr/>
            <p:nvPr/>
          </p:nvSpPr>
          <p:spPr>
            <a:xfrm>
              <a:off x="2682351" y="774142"/>
              <a:ext cx="232967" cy="188646"/>
            </a:xfrm>
            <a:custGeom>
              <a:avLst/>
              <a:gdLst/>
              <a:ahLst/>
              <a:cxnLst/>
              <a:rect l="l" t="t" r="r" b="b"/>
              <a:pathLst>
                <a:path w="4368" h="3537" extrusionOk="0">
                  <a:moveTo>
                    <a:pt x="951" y="1"/>
                  </a:moveTo>
                  <a:cubicBezTo>
                    <a:pt x="716" y="1"/>
                    <a:pt x="489" y="81"/>
                    <a:pt x="328" y="291"/>
                  </a:cubicBezTo>
                  <a:cubicBezTo>
                    <a:pt x="1" y="718"/>
                    <a:pt x="270" y="1227"/>
                    <a:pt x="562" y="1580"/>
                  </a:cubicBezTo>
                  <a:cubicBezTo>
                    <a:pt x="747" y="1801"/>
                    <a:pt x="871" y="2005"/>
                    <a:pt x="950" y="2283"/>
                  </a:cubicBezTo>
                  <a:cubicBezTo>
                    <a:pt x="1032" y="2563"/>
                    <a:pt x="1080" y="2856"/>
                    <a:pt x="1202" y="3123"/>
                  </a:cubicBezTo>
                  <a:cubicBezTo>
                    <a:pt x="1261" y="3247"/>
                    <a:pt x="1330" y="3362"/>
                    <a:pt x="1413" y="3465"/>
                  </a:cubicBezTo>
                  <a:cubicBezTo>
                    <a:pt x="1445" y="3474"/>
                    <a:pt x="1477" y="3483"/>
                    <a:pt x="1509" y="3492"/>
                  </a:cubicBezTo>
                  <a:cubicBezTo>
                    <a:pt x="1726" y="3522"/>
                    <a:pt x="1941" y="3537"/>
                    <a:pt x="2155" y="3537"/>
                  </a:cubicBezTo>
                  <a:cubicBezTo>
                    <a:pt x="2748" y="3537"/>
                    <a:pt x="3326" y="3421"/>
                    <a:pt x="3890" y="3190"/>
                  </a:cubicBezTo>
                  <a:cubicBezTo>
                    <a:pt x="4027" y="3151"/>
                    <a:pt x="4243" y="3017"/>
                    <a:pt x="4367" y="2935"/>
                  </a:cubicBezTo>
                  <a:cubicBezTo>
                    <a:pt x="4277" y="2558"/>
                    <a:pt x="4239" y="2163"/>
                    <a:pt x="4016" y="1830"/>
                  </a:cubicBezTo>
                  <a:cubicBezTo>
                    <a:pt x="3873" y="1615"/>
                    <a:pt x="3676" y="1461"/>
                    <a:pt x="3433" y="1372"/>
                  </a:cubicBezTo>
                  <a:cubicBezTo>
                    <a:pt x="3196" y="1284"/>
                    <a:pt x="2946" y="1273"/>
                    <a:pt x="2742" y="1112"/>
                  </a:cubicBezTo>
                  <a:cubicBezTo>
                    <a:pt x="2528" y="943"/>
                    <a:pt x="2375" y="706"/>
                    <a:pt x="2161" y="536"/>
                  </a:cubicBezTo>
                  <a:cubicBezTo>
                    <a:pt x="1975" y="387"/>
                    <a:pt x="1764" y="259"/>
                    <a:pt x="1551" y="153"/>
                  </a:cubicBezTo>
                  <a:cubicBezTo>
                    <a:pt x="1369" y="62"/>
                    <a:pt x="1157" y="1"/>
                    <a:pt x="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8"/>
            <p:cNvSpPr/>
            <p:nvPr/>
          </p:nvSpPr>
          <p:spPr>
            <a:xfrm>
              <a:off x="2840754" y="540163"/>
              <a:ext cx="123844" cy="114457"/>
            </a:xfrm>
            <a:custGeom>
              <a:avLst/>
              <a:gdLst/>
              <a:ahLst/>
              <a:cxnLst/>
              <a:rect l="l" t="t" r="r" b="b"/>
              <a:pathLst>
                <a:path w="2322" h="2146" extrusionOk="0">
                  <a:moveTo>
                    <a:pt x="388" y="0"/>
                  </a:moveTo>
                  <a:cubicBezTo>
                    <a:pt x="328" y="0"/>
                    <a:pt x="266" y="13"/>
                    <a:pt x="203" y="46"/>
                  </a:cubicBezTo>
                  <a:cubicBezTo>
                    <a:pt x="57" y="122"/>
                    <a:pt x="1" y="236"/>
                    <a:pt x="1" y="395"/>
                  </a:cubicBezTo>
                  <a:cubicBezTo>
                    <a:pt x="1" y="576"/>
                    <a:pt x="158" y="757"/>
                    <a:pt x="249" y="900"/>
                  </a:cubicBezTo>
                  <a:cubicBezTo>
                    <a:pt x="385" y="1120"/>
                    <a:pt x="522" y="1343"/>
                    <a:pt x="669" y="1559"/>
                  </a:cubicBezTo>
                  <a:cubicBezTo>
                    <a:pt x="893" y="1888"/>
                    <a:pt x="1184" y="2131"/>
                    <a:pt x="1583" y="2131"/>
                  </a:cubicBezTo>
                  <a:cubicBezTo>
                    <a:pt x="1618" y="2131"/>
                    <a:pt x="1654" y="2129"/>
                    <a:pt x="1691" y="2125"/>
                  </a:cubicBezTo>
                  <a:cubicBezTo>
                    <a:pt x="1709" y="2123"/>
                    <a:pt x="1725" y="2121"/>
                    <a:pt x="1741" y="2116"/>
                  </a:cubicBezTo>
                  <a:cubicBezTo>
                    <a:pt x="1786" y="2136"/>
                    <a:pt x="1835" y="2145"/>
                    <a:pt x="1884" y="2145"/>
                  </a:cubicBezTo>
                  <a:cubicBezTo>
                    <a:pt x="2105" y="2145"/>
                    <a:pt x="2322" y="1953"/>
                    <a:pt x="2193" y="1705"/>
                  </a:cubicBezTo>
                  <a:cubicBezTo>
                    <a:pt x="1962" y="1264"/>
                    <a:pt x="2039" y="599"/>
                    <a:pt x="1571" y="314"/>
                  </a:cubicBezTo>
                  <a:cubicBezTo>
                    <a:pt x="1363" y="188"/>
                    <a:pt x="1137" y="188"/>
                    <a:pt x="908" y="142"/>
                  </a:cubicBezTo>
                  <a:cubicBezTo>
                    <a:pt x="727" y="105"/>
                    <a:pt x="561" y="0"/>
                    <a:pt x="3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8"/>
            <p:cNvSpPr/>
            <p:nvPr/>
          </p:nvSpPr>
          <p:spPr>
            <a:xfrm>
              <a:off x="2536801" y="680220"/>
              <a:ext cx="87683" cy="94616"/>
            </a:xfrm>
            <a:custGeom>
              <a:avLst/>
              <a:gdLst/>
              <a:ahLst/>
              <a:cxnLst/>
              <a:rect l="l" t="t" r="r" b="b"/>
              <a:pathLst>
                <a:path w="1644" h="1774" extrusionOk="0">
                  <a:moveTo>
                    <a:pt x="52" y="0"/>
                  </a:moveTo>
                  <a:lnTo>
                    <a:pt x="52" y="0"/>
                  </a:lnTo>
                  <a:cubicBezTo>
                    <a:pt x="1" y="512"/>
                    <a:pt x="36" y="1039"/>
                    <a:pt x="153" y="1544"/>
                  </a:cubicBezTo>
                  <a:cubicBezTo>
                    <a:pt x="250" y="1574"/>
                    <a:pt x="350" y="1597"/>
                    <a:pt x="451" y="1620"/>
                  </a:cubicBezTo>
                  <a:cubicBezTo>
                    <a:pt x="656" y="1666"/>
                    <a:pt x="873" y="1774"/>
                    <a:pt x="1086" y="1774"/>
                  </a:cubicBezTo>
                  <a:cubicBezTo>
                    <a:pt x="1144" y="1774"/>
                    <a:pt x="1201" y="1766"/>
                    <a:pt x="1257" y="1748"/>
                  </a:cubicBezTo>
                  <a:cubicBezTo>
                    <a:pt x="1475" y="1678"/>
                    <a:pt x="1643" y="1468"/>
                    <a:pt x="1611" y="1232"/>
                  </a:cubicBezTo>
                  <a:cubicBezTo>
                    <a:pt x="1580" y="977"/>
                    <a:pt x="1337" y="819"/>
                    <a:pt x="1121" y="729"/>
                  </a:cubicBezTo>
                  <a:cubicBezTo>
                    <a:pt x="853" y="619"/>
                    <a:pt x="600" y="555"/>
                    <a:pt x="373" y="360"/>
                  </a:cubicBezTo>
                  <a:cubicBezTo>
                    <a:pt x="250" y="254"/>
                    <a:pt x="144" y="131"/>
                    <a:pt x="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8"/>
            <p:cNvSpPr/>
            <p:nvPr/>
          </p:nvSpPr>
          <p:spPr>
            <a:xfrm>
              <a:off x="2556215" y="410134"/>
              <a:ext cx="561724" cy="612659"/>
            </a:xfrm>
            <a:custGeom>
              <a:avLst/>
              <a:gdLst/>
              <a:ahLst/>
              <a:cxnLst/>
              <a:rect l="l" t="t" r="r" b="b"/>
              <a:pathLst>
                <a:path w="10532" h="11487" extrusionOk="0">
                  <a:moveTo>
                    <a:pt x="6776" y="1"/>
                  </a:moveTo>
                  <a:cubicBezTo>
                    <a:pt x="6462" y="1"/>
                    <a:pt x="6215" y="427"/>
                    <a:pt x="6535" y="643"/>
                  </a:cubicBezTo>
                  <a:cubicBezTo>
                    <a:pt x="7590" y="1353"/>
                    <a:pt x="8559" y="2071"/>
                    <a:pt x="9075" y="3271"/>
                  </a:cubicBezTo>
                  <a:cubicBezTo>
                    <a:pt x="9601" y="4492"/>
                    <a:pt x="9876" y="6011"/>
                    <a:pt x="9426" y="7297"/>
                  </a:cubicBezTo>
                  <a:cubicBezTo>
                    <a:pt x="9103" y="8211"/>
                    <a:pt x="8646" y="8993"/>
                    <a:pt x="7863" y="9574"/>
                  </a:cubicBezTo>
                  <a:cubicBezTo>
                    <a:pt x="7386" y="9927"/>
                    <a:pt x="6860" y="10207"/>
                    <a:pt x="6321" y="10450"/>
                  </a:cubicBezTo>
                  <a:cubicBezTo>
                    <a:pt x="5825" y="10674"/>
                    <a:pt x="5300" y="10758"/>
                    <a:pt x="4763" y="10758"/>
                  </a:cubicBezTo>
                  <a:cubicBezTo>
                    <a:pt x="4671" y="10758"/>
                    <a:pt x="4579" y="10756"/>
                    <a:pt x="4487" y="10751"/>
                  </a:cubicBezTo>
                  <a:cubicBezTo>
                    <a:pt x="3810" y="10715"/>
                    <a:pt x="3099" y="10622"/>
                    <a:pt x="2477" y="10336"/>
                  </a:cubicBezTo>
                  <a:cubicBezTo>
                    <a:pt x="1813" y="10030"/>
                    <a:pt x="1247" y="9549"/>
                    <a:pt x="718" y="9051"/>
                  </a:cubicBezTo>
                  <a:cubicBezTo>
                    <a:pt x="647" y="8985"/>
                    <a:pt x="572" y="8957"/>
                    <a:pt x="501" y="8957"/>
                  </a:cubicBezTo>
                  <a:cubicBezTo>
                    <a:pt x="226" y="8957"/>
                    <a:pt x="1" y="9375"/>
                    <a:pt x="271" y="9629"/>
                  </a:cubicBezTo>
                  <a:cubicBezTo>
                    <a:pt x="796" y="10122"/>
                    <a:pt x="1356" y="10581"/>
                    <a:pt x="1999" y="10912"/>
                  </a:cubicBezTo>
                  <a:cubicBezTo>
                    <a:pt x="2603" y="11226"/>
                    <a:pt x="3266" y="11362"/>
                    <a:pt x="3939" y="11437"/>
                  </a:cubicBezTo>
                  <a:cubicBezTo>
                    <a:pt x="4215" y="11467"/>
                    <a:pt x="4496" y="11486"/>
                    <a:pt x="4776" y="11486"/>
                  </a:cubicBezTo>
                  <a:cubicBezTo>
                    <a:pt x="5223" y="11486"/>
                    <a:pt x="5669" y="11438"/>
                    <a:pt x="6098" y="11314"/>
                  </a:cubicBezTo>
                  <a:cubicBezTo>
                    <a:pt x="6750" y="11127"/>
                    <a:pt x="7388" y="10762"/>
                    <a:pt x="7957" y="10395"/>
                  </a:cubicBezTo>
                  <a:cubicBezTo>
                    <a:pt x="8894" y="9790"/>
                    <a:pt x="9516" y="9000"/>
                    <a:pt x="9945" y="7974"/>
                  </a:cubicBezTo>
                  <a:cubicBezTo>
                    <a:pt x="10531" y="6571"/>
                    <a:pt x="10455" y="5036"/>
                    <a:pt x="9984" y="3608"/>
                  </a:cubicBezTo>
                  <a:cubicBezTo>
                    <a:pt x="9736" y="2854"/>
                    <a:pt x="9381" y="2126"/>
                    <a:pt x="8836" y="1545"/>
                  </a:cubicBezTo>
                  <a:cubicBezTo>
                    <a:pt x="8291" y="964"/>
                    <a:pt x="7641" y="508"/>
                    <a:pt x="6984" y="67"/>
                  </a:cubicBezTo>
                  <a:cubicBezTo>
                    <a:pt x="6915" y="21"/>
                    <a:pt x="6844" y="1"/>
                    <a:pt x="67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8"/>
            <p:cNvSpPr/>
            <p:nvPr/>
          </p:nvSpPr>
          <p:spPr>
            <a:xfrm>
              <a:off x="2718672" y="864598"/>
              <a:ext cx="276862" cy="100216"/>
            </a:xfrm>
            <a:custGeom>
              <a:avLst/>
              <a:gdLst/>
              <a:ahLst/>
              <a:cxnLst/>
              <a:rect l="l" t="t" r="r" b="b"/>
              <a:pathLst>
                <a:path w="5191" h="1879" extrusionOk="0">
                  <a:moveTo>
                    <a:pt x="5037" y="1"/>
                  </a:moveTo>
                  <a:cubicBezTo>
                    <a:pt x="4991" y="1"/>
                    <a:pt x="4949" y="27"/>
                    <a:pt x="4919" y="66"/>
                  </a:cubicBezTo>
                  <a:cubicBezTo>
                    <a:pt x="4111" y="1154"/>
                    <a:pt x="2718" y="1576"/>
                    <a:pt x="1418" y="1613"/>
                  </a:cubicBezTo>
                  <a:cubicBezTo>
                    <a:pt x="1348" y="1615"/>
                    <a:pt x="1278" y="1616"/>
                    <a:pt x="1208" y="1616"/>
                  </a:cubicBezTo>
                  <a:cubicBezTo>
                    <a:pt x="849" y="1616"/>
                    <a:pt x="491" y="1594"/>
                    <a:pt x="133" y="1556"/>
                  </a:cubicBezTo>
                  <a:cubicBezTo>
                    <a:pt x="130" y="1556"/>
                    <a:pt x="127" y="1556"/>
                    <a:pt x="123" y="1556"/>
                  </a:cubicBezTo>
                  <a:cubicBezTo>
                    <a:pt x="57" y="1556"/>
                    <a:pt x="0" y="1625"/>
                    <a:pt x="0" y="1689"/>
                  </a:cubicBezTo>
                  <a:cubicBezTo>
                    <a:pt x="0" y="1767"/>
                    <a:pt x="62" y="1815"/>
                    <a:pt x="133" y="1822"/>
                  </a:cubicBezTo>
                  <a:cubicBezTo>
                    <a:pt x="475" y="1858"/>
                    <a:pt x="824" y="1879"/>
                    <a:pt x="1173" y="1879"/>
                  </a:cubicBezTo>
                  <a:cubicBezTo>
                    <a:pt x="2298" y="1879"/>
                    <a:pt x="3427" y="1659"/>
                    <a:pt x="4352" y="986"/>
                  </a:cubicBezTo>
                  <a:cubicBezTo>
                    <a:pt x="4657" y="763"/>
                    <a:pt x="4923" y="502"/>
                    <a:pt x="5148" y="201"/>
                  </a:cubicBezTo>
                  <a:cubicBezTo>
                    <a:pt x="5191" y="142"/>
                    <a:pt x="5157" y="52"/>
                    <a:pt x="5100" y="18"/>
                  </a:cubicBezTo>
                  <a:cubicBezTo>
                    <a:pt x="5079" y="6"/>
                    <a:pt x="5058" y="1"/>
                    <a:pt x="50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8"/>
            <p:cNvSpPr/>
            <p:nvPr/>
          </p:nvSpPr>
          <p:spPr>
            <a:xfrm>
              <a:off x="3005825" y="743048"/>
              <a:ext cx="46615" cy="97070"/>
            </a:xfrm>
            <a:custGeom>
              <a:avLst/>
              <a:gdLst/>
              <a:ahLst/>
              <a:cxnLst/>
              <a:rect l="l" t="t" r="r" b="b"/>
              <a:pathLst>
                <a:path w="874" h="1820" extrusionOk="0">
                  <a:moveTo>
                    <a:pt x="732" y="1"/>
                  </a:moveTo>
                  <a:cubicBezTo>
                    <a:pt x="652" y="1"/>
                    <a:pt x="608" y="63"/>
                    <a:pt x="599" y="134"/>
                  </a:cubicBezTo>
                  <a:cubicBezTo>
                    <a:pt x="535" y="662"/>
                    <a:pt x="289" y="1149"/>
                    <a:pt x="53" y="1619"/>
                  </a:cubicBezTo>
                  <a:cubicBezTo>
                    <a:pt x="1" y="1723"/>
                    <a:pt x="92" y="1820"/>
                    <a:pt x="179" y="1820"/>
                  </a:cubicBezTo>
                  <a:cubicBezTo>
                    <a:pt x="219" y="1820"/>
                    <a:pt x="258" y="1800"/>
                    <a:pt x="281" y="1752"/>
                  </a:cubicBezTo>
                  <a:cubicBezTo>
                    <a:pt x="540" y="1236"/>
                    <a:pt x="794" y="713"/>
                    <a:pt x="864" y="134"/>
                  </a:cubicBezTo>
                  <a:cubicBezTo>
                    <a:pt x="873" y="63"/>
                    <a:pt x="797" y="1"/>
                    <a:pt x="7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8"/>
            <p:cNvSpPr/>
            <p:nvPr/>
          </p:nvSpPr>
          <p:spPr>
            <a:xfrm>
              <a:off x="2535841" y="491256"/>
              <a:ext cx="122937" cy="175792"/>
            </a:xfrm>
            <a:custGeom>
              <a:avLst/>
              <a:gdLst/>
              <a:ahLst/>
              <a:cxnLst/>
              <a:rect l="l" t="t" r="r" b="b"/>
              <a:pathLst>
                <a:path w="2305" h="3296" extrusionOk="0">
                  <a:moveTo>
                    <a:pt x="2113" y="0"/>
                  </a:moveTo>
                  <a:cubicBezTo>
                    <a:pt x="2092" y="0"/>
                    <a:pt x="2069" y="6"/>
                    <a:pt x="2046" y="20"/>
                  </a:cubicBezTo>
                  <a:cubicBezTo>
                    <a:pt x="1181" y="538"/>
                    <a:pt x="524" y="1369"/>
                    <a:pt x="199" y="2321"/>
                  </a:cubicBezTo>
                  <a:cubicBezTo>
                    <a:pt x="107" y="2595"/>
                    <a:pt x="45" y="2875"/>
                    <a:pt x="10" y="3162"/>
                  </a:cubicBezTo>
                  <a:cubicBezTo>
                    <a:pt x="1" y="3233"/>
                    <a:pt x="77" y="3295"/>
                    <a:pt x="143" y="3295"/>
                  </a:cubicBezTo>
                  <a:cubicBezTo>
                    <a:pt x="222" y="3295"/>
                    <a:pt x="267" y="3233"/>
                    <a:pt x="276" y="3162"/>
                  </a:cubicBezTo>
                  <a:cubicBezTo>
                    <a:pt x="391" y="2232"/>
                    <a:pt x="859" y="1356"/>
                    <a:pt x="1546" y="724"/>
                  </a:cubicBezTo>
                  <a:cubicBezTo>
                    <a:pt x="1741" y="543"/>
                    <a:pt x="1954" y="385"/>
                    <a:pt x="2181" y="249"/>
                  </a:cubicBezTo>
                  <a:cubicBezTo>
                    <a:pt x="2305" y="176"/>
                    <a:pt x="2228" y="0"/>
                    <a:pt x="21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8"/>
            <p:cNvSpPr/>
            <p:nvPr/>
          </p:nvSpPr>
          <p:spPr>
            <a:xfrm>
              <a:off x="2976864" y="444748"/>
              <a:ext cx="109390" cy="135471"/>
            </a:xfrm>
            <a:custGeom>
              <a:avLst/>
              <a:gdLst/>
              <a:ahLst/>
              <a:cxnLst/>
              <a:rect l="l" t="t" r="r" b="b"/>
              <a:pathLst>
                <a:path w="2051" h="2540" extrusionOk="0">
                  <a:moveTo>
                    <a:pt x="189" y="0"/>
                  </a:moveTo>
                  <a:cubicBezTo>
                    <a:pt x="91" y="0"/>
                    <a:pt x="1" y="133"/>
                    <a:pt x="89" y="230"/>
                  </a:cubicBezTo>
                  <a:cubicBezTo>
                    <a:pt x="720" y="921"/>
                    <a:pt x="1356" y="1624"/>
                    <a:pt x="1771" y="2471"/>
                  </a:cubicBezTo>
                  <a:cubicBezTo>
                    <a:pt x="1794" y="2519"/>
                    <a:pt x="1832" y="2539"/>
                    <a:pt x="1872" y="2539"/>
                  </a:cubicBezTo>
                  <a:cubicBezTo>
                    <a:pt x="1959" y="2539"/>
                    <a:pt x="2051" y="2443"/>
                    <a:pt x="1999" y="2338"/>
                  </a:cubicBezTo>
                  <a:cubicBezTo>
                    <a:pt x="1576" y="1470"/>
                    <a:pt x="922" y="749"/>
                    <a:pt x="277" y="42"/>
                  </a:cubicBezTo>
                  <a:cubicBezTo>
                    <a:pt x="250" y="12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8"/>
            <p:cNvSpPr/>
            <p:nvPr/>
          </p:nvSpPr>
          <p:spPr>
            <a:xfrm>
              <a:off x="3081026" y="599472"/>
              <a:ext cx="21761" cy="37655"/>
            </a:xfrm>
            <a:custGeom>
              <a:avLst/>
              <a:gdLst/>
              <a:ahLst/>
              <a:cxnLst/>
              <a:rect l="l" t="t" r="r" b="b"/>
              <a:pathLst>
                <a:path w="408" h="706" extrusionOk="0">
                  <a:moveTo>
                    <a:pt x="151" y="1"/>
                  </a:moveTo>
                  <a:cubicBezTo>
                    <a:pt x="139" y="1"/>
                    <a:pt x="128" y="2"/>
                    <a:pt x="115" y="6"/>
                  </a:cubicBezTo>
                  <a:cubicBezTo>
                    <a:pt x="52" y="27"/>
                    <a:pt x="0" y="100"/>
                    <a:pt x="23" y="171"/>
                  </a:cubicBezTo>
                  <a:cubicBezTo>
                    <a:pt x="73" y="313"/>
                    <a:pt x="110" y="460"/>
                    <a:pt x="139" y="607"/>
                  </a:cubicBezTo>
                  <a:cubicBezTo>
                    <a:pt x="144" y="639"/>
                    <a:pt x="172" y="671"/>
                    <a:pt x="199" y="687"/>
                  </a:cubicBezTo>
                  <a:cubicBezTo>
                    <a:pt x="218" y="699"/>
                    <a:pt x="244" y="706"/>
                    <a:pt x="268" y="706"/>
                  </a:cubicBezTo>
                  <a:cubicBezTo>
                    <a:pt x="280" y="706"/>
                    <a:pt x="291" y="704"/>
                    <a:pt x="302" y="701"/>
                  </a:cubicBezTo>
                  <a:cubicBezTo>
                    <a:pt x="374" y="676"/>
                    <a:pt x="408" y="610"/>
                    <a:pt x="394" y="538"/>
                  </a:cubicBezTo>
                  <a:cubicBezTo>
                    <a:pt x="367" y="389"/>
                    <a:pt x="328" y="242"/>
                    <a:pt x="280" y="100"/>
                  </a:cubicBezTo>
                  <a:cubicBezTo>
                    <a:pt x="261" y="45"/>
                    <a:pt x="210" y="1"/>
                    <a:pt x="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8"/>
            <p:cNvSpPr/>
            <p:nvPr/>
          </p:nvSpPr>
          <p:spPr>
            <a:xfrm>
              <a:off x="2613229" y="960173"/>
              <a:ext cx="113817" cy="54562"/>
            </a:xfrm>
            <a:custGeom>
              <a:avLst/>
              <a:gdLst/>
              <a:ahLst/>
              <a:cxnLst/>
              <a:rect l="l" t="t" r="r" b="b"/>
              <a:pathLst>
                <a:path w="2134" h="1023" extrusionOk="0">
                  <a:moveTo>
                    <a:pt x="193" y="0"/>
                  </a:moveTo>
                  <a:cubicBezTo>
                    <a:pt x="78" y="0"/>
                    <a:pt x="1" y="175"/>
                    <a:pt x="125" y="248"/>
                  </a:cubicBezTo>
                  <a:cubicBezTo>
                    <a:pt x="685" y="581"/>
                    <a:pt x="1288" y="838"/>
                    <a:pt x="1913" y="1017"/>
                  </a:cubicBezTo>
                  <a:cubicBezTo>
                    <a:pt x="1927" y="1021"/>
                    <a:pt x="1940" y="1023"/>
                    <a:pt x="1952" y="1023"/>
                  </a:cubicBezTo>
                  <a:cubicBezTo>
                    <a:pt x="2088" y="1023"/>
                    <a:pt x="2134" y="804"/>
                    <a:pt x="1984" y="760"/>
                  </a:cubicBezTo>
                  <a:cubicBezTo>
                    <a:pt x="1378" y="589"/>
                    <a:pt x="800" y="340"/>
                    <a:pt x="260" y="20"/>
                  </a:cubicBezTo>
                  <a:cubicBezTo>
                    <a:pt x="237" y="6"/>
                    <a:pt x="215" y="0"/>
                    <a:pt x="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8"/>
            <p:cNvSpPr/>
            <p:nvPr/>
          </p:nvSpPr>
          <p:spPr>
            <a:xfrm>
              <a:off x="2625709" y="1135324"/>
              <a:ext cx="174832" cy="52855"/>
            </a:xfrm>
            <a:custGeom>
              <a:avLst/>
              <a:gdLst/>
              <a:ahLst/>
              <a:cxnLst/>
              <a:rect l="l" t="t" r="r" b="b"/>
              <a:pathLst>
                <a:path w="3278" h="991" extrusionOk="0">
                  <a:moveTo>
                    <a:pt x="3109" y="1"/>
                  </a:moveTo>
                  <a:cubicBezTo>
                    <a:pt x="3030" y="1"/>
                    <a:pt x="2946" y="66"/>
                    <a:pt x="2968" y="166"/>
                  </a:cubicBezTo>
                  <a:cubicBezTo>
                    <a:pt x="3014" y="379"/>
                    <a:pt x="2842" y="581"/>
                    <a:pt x="2657" y="661"/>
                  </a:cubicBezTo>
                  <a:cubicBezTo>
                    <a:pt x="2544" y="710"/>
                    <a:pt x="2422" y="728"/>
                    <a:pt x="2298" y="728"/>
                  </a:cubicBezTo>
                  <a:cubicBezTo>
                    <a:pt x="2150" y="728"/>
                    <a:pt x="1999" y="702"/>
                    <a:pt x="1860" y="675"/>
                  </a:cubicBezTo>
                  <a:cubicBezTo>
                    <a:pt x="1298" y="565"/>
                    <a:pt x="760" y="368"/>
                    <a:pt x="262" y="90"/>
                  </a:cubicBezTo>
                  <a:cubicBezTo>
                    <a:pt x="239" y="78"/>
                    <a:pt x="217" y="72"/>
                    <a:pt x="196" y="72"/>
                  </a:cubicBezTo>
                  <a:cubicBezTo>
                    <a:pt x="78" y="72"/>
                    <a:pt x="0" y="250"/>
                    <a:pt x="127" y="321"/>
                  </a:cubicBezTo>
                  <a:cubicBezTo>
                    <a:pt x="579" y="572"/>
                    <a:pt x="1064" y="764"/>
                    <a:pt x="1568" y="882"/>
                  </a:cubicBezTo>
                  <a:cubicBezTo>
                    <a:pt x="1794" y="936"/>
                    <a:pt x="2048" y="991"/>
                    <a:pt x="2293" y="991"/>
                  </a:cubicBezTo>
                  <a:cubicBezTo>
                    <a:pt x="2546" y="991"/>
                    <a:pt x="2791" y="933"/>
                    <a:pt x="2989" y="758"/>
                  </a:cubicBezTo>
                  <a:cubicBezTo>
                    <a:pt x="3177" y="592"/>
                    <a:pt x="3278" y="344"/>
                    <a:pt x="3225" y="96"/>
                  </a:cubicBezTo>
                  <a:cubicBezTo>
                    <a:pt x="3210" y="29"/>
                    <a:pt x="3160" y="1"/>
                    <a:pt x="31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8"/>
            <p:cNvSpPr/>
            <p:nvPr/>
          </p:nvSpPr>
          <p:spPr>
            <a:xfrm>
              <a:off x="2541548" y="1054202"/>
              <a:ext cx="32748" cy="49175"/>
            </a:xfrm>
            <a:custGeom>
              <a:avLst/>
              <a:gdLst/>
              <a:ahLst/>
              <a:cxnLst/>
              <a:rect l="l" t="t" r="r" b="b"/>
              <a:pathLst>
                <a:path w="614" h="922" extrusionOk="0">
                  <a:moveTo>
                    <a:pt x="317" y="188"/>
                  </a:moveTo>
                  <a:cubicBezTo>
                    <a:pt x="318" y="188"/>
                    <a:pt x="318" y="189"/>
                    <a:pt x="318" y="190"/>
                  </a:cubicBezTo>
                  <a:lnTo>
                    <a:pt x="318" y="190"/>
                  </a:lnTo>
                  <a:cubicBezTo>
                    <a:pt x="318" y="189"/>
                    <a:pt x="318" y="189"/>
                    <a:pt x="317" y="188"/>
                  </a:cubicBezTo>
                  <a:close/>
                  <a:moveTo>
                    <a:pt x="198" y="0"/>
                  </a:moveTo>
                  <a:cubicBezTo>
                    <a:pt x="139" y="0"/>
                    <a:pt x="79" y="35"/>
                    <a:pt x="68" y="96"/>
                  </a:cubicBezTo>
                  <a:cubicBezTo>
                    <a:pt x="0" y="404"/>
                    <a:pt x="133" y="729"/>
                    <a:pt x="395" y="902"/>
                  </a:cubicBezTo>
                  <a:cubicBezTo>
                    <a:pt x="415" y="915"/>
                    <a:pt x="437" y="921"/>
                    <a:pt x="460" y="921"/>
                  </a:cubicBezTo>
                  <a:cubicBezTo>
                    <a:pt x="508" y="921"/>
                    <a:pt x="556" y="896"/>
                    <a:pt x="578" y="855"/>
                  </a:cubicBezTo>
                  <a:cubicBezTo>
                    <a:pt x="613" y="789"/>
                    <a:pt x="592" y="715"/>
                    <a:pt x="530" y="674"/>
                  </a:cubicBezTo>
                  <a:cubicBezTo>
                    <a:pt x="523" y="668"/>
                    <a:pt x="518" y="665"/>
                    <a:pt x="511" y="660"/>
                  </a:cubicBezTo>
                  <a:cubicBezTo>
                    <a:pt x="505" y="653"/>
                    <a:pt x="486" y="638"/>
                    <a:pt x="479" y="633"/>
                  </a:cubicBezTo>
                  <a:cubicBezTo>
                    <a:pt x="459" y="614"/>
                    <a:pt x="440" y="592"/>
                    <a:pt x="422" y="573"/>
                  </a:cubicBezTo>
                  <a:cubicBezTo>
                    <a:pt x="417" y="566"/>
                    <a:pt x="413" y="560"/>
                    <a:pt x="408" y="553"/>
                  </a:cubicBezTo>
                  <a:cubicBezTo>
                    <a:pt x="401" y="543"/>
                    <a:pt x="394" y="530"/>
                    <a:pt x="387" y="518"/>
                  </a:cubicBezTo>
                  <a:cubicBezTo>
                    <a:pt x="379" y="505"/>
                    <a:pt x="372" y="493"/>
                    <a:pt x="365" y="481"/>
                  </a:cubicBezTo>
                  <a:cubicBezTo>
                    <a:pt x="362" y="474"/>
                    <a:pt x="358" y="466"/>
                    <a:pt x="355" y="459"/>
                  </a:cubicBezTo>
                  <a:cubicBezTo>
                    <a:pt x="346" y="433"/>
                    <a:pt x="337" y="408"/>
                    <a:pt x="330" y="381"/>
                  </a:cubicBezTo>
                  <a:cubicBezTo>
                    <a:pt x="326" y="367"/>
                    <a:pt x="323" y="353"/>
                    <a:pt x="321" y="339"/>
                  </a:cubicBezTo>
                  <a:cubicBezTo>
                    <a:pt x="319" y="334"/>
                    <a:pt x="317" y="326"/>
                    <a:pt x="317" y="321"/>
                  </a:cubicBezTo>
                  <a:cubicBezTo>
                    <a:pt x="317" y="319"/>
                    <a:pt x="317" y="319"/>
                    <a:pt x="317" y="319"/>
                  </a:cubicBezTo>
                  <a:cubicBezTo>
                    <a:pt x="316" y="291"/>
                    <a:pt x="314" y="263"/>
                    <a:pt x="314" y="234"/>
                  </a:cubicBezTo>
                  <a:cubicBezTo>
                    <a:pt x="316" y="222"/>
                    <a:pt x="317" y="208"/>
                    <a:pt x="317" y="195"/>
                  </a:cubicBezTo>
                  <a:lnTo>
                    <a:pt x="317" y="195"/>
                  </a:lnTo>
                  <a:cubicBezTo>
                    <a:pt x="317" y="199"/>
                    <a:pt x="317" y="203"/>
                    <a:pt x="317" y="203"/>
                  </a:cubicBezTo>
                  <a:cubicBezTo>
                    <a:pt x="317" y="203"/>
                    <a:pt x="317" y="201"/>
                    <a:pt x="317" y="195"/>
                  </a:cubicBezTo>
                  <a:lnTo>
                    <a:pt x="317" y="195"/>
                  </a:lnTo>
                  <a:cubicBezTo>
                    <a:pt x="317" y="195"/>
                    <a:pt x="317" y="195"/>
                    <a:pt x="317" y="195"/>
                  </a:cubicBezTo>
                  <a:cubicBezTo>
                    <a:pt x="317" y="194"/>
                    <a:pt x="317" y="194"/>
                    <a:pt x="317" y="194"/>
                  </a:cubicBezTo>
                  <a:cubicBezTo>
                    <a:pt x="317" y="193"/>
                    <a:pt x="318" y="193"/>
                    <a:pt x="318" y="192"/>
                  </a:cubicBezTo>
                  <a:lnTo>
                    <a:pt x="318" y="192"/>
                  </a:lnTo>
                  <a:cubicBezTo>
                    <a:pt x="318" y="191"/>
                    <a:pt x="318" y="191"/>
                    <a:pt x="318" y="190"/>
                  </a:cubicBezTo>
                  <a:lnTo>
                    <a:pt x="318" y="190"/>
                  </a:lnTo>
                  <a:cubicBezTo>
                    <a:pt x="320" y="182"/>
                    <a:pt x="321" y="175"/>
                    <a:pt x="323" y="167"/>
                  </a:cubicBezTo>
                  <a:cubicBezTo>
                    <a:pt x="337" y="100"/>
                    <a:pt x="303" y="20"/>
                    <a:pt x="231" y="4"/>
                  </a:cubicBezTo>
                  <a:cubicBezTo>
                    <a:pt x="220" y="1"/>
                    <a:pt x="209" y="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8"/>
            <p:cNvSpPr/>
            <p:nvPr/>
          </p:nvSpPr>
          <p:spPr>
            <a:xfrm>
              <a:off x="2558455" y="1064496"/>
              <a:ext cx="53" cy="160"/>
            </a:xfrm>
            <a:custGeom>
              <a:avLst/>
              <a:gdLst/>
              <a:ahLst/>
              <a:cxnLst/>
              <a:rect l="l" t="t" r="r" b="b"/>
              <a:pathLst>
                <a:path w="1" h="3" extrusionOk="0">
                  <a:moveTo>
                    <a:pt x="0" y="2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4804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8"/>
            <p:cNvSpPr/>
            <p:nvPr/>
          </p:nvSpPr>
          <p:spPr>
            <a:xfrm>
              <a:off x="2890089" y="430828"/>
              <a:ext cx="37228" cy="30508"/>
            </a:xfrm>
            <a:custGeom>
              <a:avLst/>
              <a:gdLst/>
              <a:ahLst/>
              <a:cxnLst/>
              <a:rect l="l" t="t" r="r" b="b"/>
              <a:pathLst>
                <a:path w="698" h="572" extrusionOk="0">
                  <a:moveTo>
                    <a:pt x="139" y="0"/>
                  </a:moveTo>
                  <a:cubicBezTo>
                    <a:pt x="127" y="0"/>
                    <a:pt x="115" y="2"/>
                    <a:pt x="105" y="5"/>
                  </a:cubicBezTo>
                  <a:cubicBezTo>
                    <a:pt x="73" y="14"/>
                    <a:pt x="40" y="37"/>
                    <a:pt x="25" y="67"/>
                  </a:cubicBezTo>
                  <a:cubicBezTo>
                    <a:pt x="10" y="97"/>
                    <a:pt x="1" y="134"/>
                    <a:pt x="11" y="168"/>
                  </a:cubicBezTo>
                  <a:cubicBezTo>
                    <a:pt x="24" y="203"/>
                    <a:pt x="43" y="227"/>
                    <a:pt x="73" y="248"/>
                  </a:cubicBezTo>
                  <a:cubicBezTo>
                    <a:pt x="212" y="351"/>
                    <a:pt x="352" y="452"/>
                    <a:pt x="492" y="554"/>
                  </a:cubicBezTo>
                  <a:cubicBezTo>
                    <a:pt x="507" y="567"/>
                    <a:pt x="531" y="572"/>
                    <a:pt x="554" y="572"/>
                  </a:cubicBezTo>
                  <a:cubicBezTo>
                    <a:pt x="568" y="572"/>
                    <a:pt x="581" y="570"/>
                    <a:pt x="593" y="567"/>
                  </a:cubicBezTo>
                  <a:cubicBezTo>
                    <a:pt x="624" y="560"/>
                    <a:pt x="658" y="535"/>
                    <a:pt x="672" y="507"/>
                  </a:cubicBezTo>
                  <a:cubicBezTo>
                    <a:pt x="688" y="476"/>
                    <a:pt x="697" y="439"/>
                    <a:pt x="686" y="404"/>
                  </a:cubicBezTo>
                  <a:cubicBezTo>
                    <a:pt x="674" y="370"/>
                    <a:pt x="655" y="347"/>
                    <a:pt x="624" y="324"/>
                  </a:cubicBezTo>
                  <a:cubicBezTo>
                    <a:pt x="486" y="223"/>
                    <a:pt x="346" y="120"/>
                    <a:pt x="206" y="19"/>
                  </a:cubicBezTo>
                  <a:cubicBezTo>
                    <a:pt x="190" y="6"/>
                    <a:pt x="163" y="0"/>
                    <a:pt x="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8"/>
            <p:cNvSpPr/>
            <p:nvPr/>
          </p:nvSpPr>
          <p:spPr>
            <a:xfrm>
              <a:off x="2567415" y="1141351"/>
              <a:ext cx="45335" cy="30988"/>
            </a:xfrm>
            <a:custGeom>
              <a:avLst/>
              <a:gdLst/>
              <a:ahLst/>
              <a:cxnLst/>
              <a:rect l="l" t="t" r="r" b="b"/>
              <a:pathLst>
                <a:path w="850" h="581" extrusionOk="0">
                  <a:moveTo>
                    <a:pt x="151" y="0"/>
                  </a:moveTo>
                  <a:cubicBezTo>
                    <a:pt x="119" y="0"/>
                    <a:pt x="80" y="14"/>
                    <a:pt x="57" y="39"/>
                  </a:cubicBezTo>
                  <a:cubicBezTo>
                    <a:pt x="13" y="87"/>
                    <a:pt x="1" y="179"/>
                    <a:pt x="57" y="227"/>
                  </a:cubicBezTo>
                  <a:cubicBezTo>
                    <a:pt x="242" y="376"/>
                    <a:pt x="446" y="493"/>
                    <a:pt x="669" y="574"/>
                  </a:cubicBezTo>
                  <a:cubicBezTo>
                    <a:pt x="680" y="579"/>
                    <a:pt x="692" y="581"/>
                    <a:pt x="704" y="581"/>
                  </a:cubicBezTo>
                  <a:cubicBezTo>
                    <a:pt x="761" y="581"/>
                    <a:pt x="819" y="536"/>
                    <a:pt x="832" y="482"/>
                  </a:cubicBezTo>
                  <a:cubicBezTo>
                    <a:pt x="850" y="408"/>
                    <a:pt x="809" y="346"/>
                    <a:pt x="740" y="319"/>
                  </a:cubicBezTo>
                  <a:cubicBezTo>
                    <a:pt x="715" y="310"/>
                    <a:pt x="690" y="303"/>
                    <a:pt x="667" y="291"/>
                  </a:cubicBezTo>
                  <a:lnTo>
                    <a:pt x="667" y="291"/>
                  </a:lnTo>
                  <a:cubicBezTo>
                    <a:pt x="677" y="296"/>
                    <a:pt x="680" y="298"/>
                    <a:pt x="680" y="298"/>
                  </a:cubicBezTo>
                  <a:cubicBezTo>
                    <a:pt x="679" y="298"/>
                    <a:pt x="660" y="288"/>
                    <a:pt x="655" y="286"/>
                  </a:cubicBezTo>
                  <a:cubicBezTo>
                    <a:pt x="642" y="280"/>
                    <a:pt x="630" y="275"/>
                    <a:pt x="619" y="270"/>
                  </a:cubicBezTo>
                  <a:cubicBezTo>
                    <a:pt x="573" y="247"/>
                    <a:pt x="527" y="224"/>
                    <a:pt x="481" y="199"/>
                  </a:cubicBezTo>
                  <a:cubicBezTo>
                    <a:pt x="437" y="172"/>
                    <a:pt x="392" y="146"/>
                    <a:pt x="350" y="115"/>
                  </a:cubicBezTo>
                  <a:cubicBezTo>
                    <a:pt x="329" y="101"/>
                    <a:pt x="307" y="87"/>
                    <a:pt x="288" y="71"/>
                  </a:cubicBezTo>
                  <a:cubicBezTo>
                    <a:pt x="284" y="69"/>
                    <a:pt x="263" y="55"/>
                    <a:pt x="264" y="55"/>
                  </a:cubicBezTo>
                  <a:lnTo>
                    <a:pt x="264" y="55"/>
                  </a:lnTo>
                  <a:cubicBezTo>
                    <a:pt x="264" y="55"/>
                    <a:pt x="267" y="57"/>
                    <a:pt x="275" y="62"/>
                  </a:cubicBezTo>
                  <a:cubicBezTo>
                    <a:pt x="265" y="55"/>
                    <a:pt x="256" y="46"/>
                    <a:pt x="245" y="39"/>
                  </a:cubicBezTo>
                  <a:cubicBezTo>
                    <a:pt x="217" y="16"/>
                    <a:pt x="18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51" name="Google Shape;2751;p48"/>
          <p:cNvSpPr/>
          <p:nvPr/>
        </p:nvSpPr>
        <p:spPr>
          <a:xfrm>
            <a:off x="932078" y="24783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48"/>
          <p:cNvSpPr/>
          <p:nvPr/>
        </p:nvSpPr>
        <p:spPr>
          <a:xfrm>
            <a:off x="1471378" y="26651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48"/>
          <p:cNvSpPr/>
          <p:nvPr/>
        </p:nvSpPr>
        <p:spPr>
          <a:xfrm>
            <a:off x="1018991" y="31077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48"/>
          <p:cNvSpPr/>
          <p:nvPr/>
        </p:nvSpPr>
        <p:spPr>
          <a:xfrm>
            <a:off x="8043791" y="42658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825;p52"/>
          <p:cNvSpPr/>
          <p:nvPr/>
        </p:nvSpPr>
        <p:spPr>
          <a:xfrm>
            <a:off x="6989397" y="833673"/>
            <a:ext cx="1236835" cy="489612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826;p52"/>
          <p:cNvSpPr/>
          <p:nvPr/>
        </p:nvSpPr>
        <p:spPr>
          <a:xfrm>
            <a:off x="8147166" y="6919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3286418" y="878690"/>
            <a:ext cx="2571161" cy="542968"/>
            <a:chOff x="-609601" y="391227"/>
            <a:chExt cx="4027714" cy="542968"/>
          </a:xfrm>
        </p:grpSpPr>
        <p:sp>
          <p:nvSpPr>
            <p:cNvPr id="35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rgbClr val="7A51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62656"/>
              <a:ext cx="4027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6"/>
                  </a:solidFill>
                </a:rPr>
                <a:t>Chèn hình ảnh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58838" y="1681908"/>
            <a:ext cx="4197481" cy="2619003"/>
            <a:chOff x="3758838" y="1681908"/>
            <a:chExt cx="4197481" cy="2619003"/>
          </a:xfrm>
        </p:grpSpPr>
        <p:sp>
          <p:nvSpPr>
            <p:cNvPr id="40" name="Rounded Rectangular Callout 39"/>
            <p:cNvSpPr/>
            <p:nvPr/>
          </p:nvSpPr>
          <p:spPr>
            <a:xfrm>
              <a:off x="3758838" y="1681908"/>
              <a:ext cx="4197481" cy="2619003"/>
            </a:xfrm>
            <a:prstGeom prst="wedgeRoundRectCallout">
              <a:avLst>
                <a:gd name="adj1" fmla="val -68911"/>
                <a:gd name="adj2" fmla="val -638"/>
                <a:gd name="adj3" fmla="val 16667"/>
              </a:avLst>
            </a:prstGeom>
            <a:solidFill>
              <a:srgbClr val="FFFFCC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86773" y="1817826"/>
              <a:ext cx="3953609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1: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Chèn hình ảnh vào văn bản và gõ thông tin nguồn hình ảnh.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2: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Thay đổi kích thước và vị trí của hình ảnh.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p45"/>
          <p:cNvSpPr/>
          <p:nvPr/>
        </p:nvSpPr>
        <p:spPr>
          <a:xfrm>
            <a:off x="8027426" y="445147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45"/>
          <p:cNvSpPr/>
          <p:nvPr/>
        </p:nvSpPr>
        <p:spPr>
          <a:xfrm>
            <a:off x="8420161" y="764187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3066500" y="407998"/>
            <a:ext cx="3010999" cy="542968"/>
            <a:chOff x="-609601" y="391227"/>
            <a:chExt cx="4027714" cy="542968"/>
          </a:xfrm>
        </p:grpSpPr>
        <p:sp>
          <p:nvSpPr>
            <p:cNvPr id="88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rgbClr val="7A51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62656"/>
              <a:ext cx="4027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6"/>
                  </a:solidFill>
                </a:rPr>
                <a:t>Định dạng văn bản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769930" y="1022395"/>
            <a:ext cx="76041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Sử dụng nhóm lệnh </a:t>
            </a: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Font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 để định dạng chữ màu xanh, phông chữ </a:t>
            </a: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Calibri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, cỡ chữ </a:t>
            </a: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 cho toàn bộ văn bản.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Định dạng tên bài hát theo kiểu chữ đậm, cỡ chữ </a:t>
            </a: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, chữ màu đỏ.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Định dạng dòng thông tin tác giả và nguồn hình ảnh theo kiểu chữ nghiêng.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4: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Định dạng màu chữ vàng cho các cụm từ “</a:t>
            </a:r>
            <a:r>
              <a:rPr lang="vi-VN" sz="2000" i="1">
                <a:latin typeface="Arial" panose="020B0604020202020204" pitchFamily="34" charset="0"/>
                <a:cs typeface="Arial" panose="020B0604020202020204" pitchFamily="34" charset="0"/>
              </a:rPr>
              <a:t>Trẻ em hôm nay, Thế giới ngày mai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25107615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1" name="Google Shape;2751;p48"/>
          <p:cNvSpPr/>
          <p:nvPr/>
        </p:nvSpPr>
        <p:spPr>
          <a:xfrm>
            <a:off x="1004528" y="66764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2" name="Google Shape;2752;p48"/>
          <p:cNvSpPr/>
          <p:nvPr/>
        </p:nvSpPr>
        <p:spPr>
          <a:xfrm>
            <a:off x="1525837" y="694148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3" name="Google Shape;2753;p48"/>
          <p:cNvSpPr/>
          <p:nvPr/>
        </p:nvSpPr>
        <p:spPr>
          <a:xfrm>
            <a:off x="978139" y="1165677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4" name="Google Shape;2754;p48"/>
          <p:cNvSpPr/>
          <p:nvPr/>
        </p:nvSpPr>
        <p:spPr>
          <a:xfrm>
            <a:off x="8043791" y="426586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2825;p52"/>
          <p:cNvSpPr/>
          <p:nvPr/>
        </p:nvSpPr>
        <p:spPr>
          <a:xfrm>
            <a:off x="6989397" y="833673"/>
            <a:ext cx="1236835" cy="489612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2826;p52"/>
          <p:cNvSpPr/>
          <p:nvPr/>
        </p:nvSpPr>
        <p:spPr>
          <a:xfrm>
            <a:off x="8147166" y="691911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70BA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2677103" y="761031"/>
            <a:ext cx="3789791" cy="779315"/>
            <a:chOff x="-609601" y="391227"/>
            <a:chExt cx="4027714" cy="779315"/>
          </a:xfrm>
        </p:grpSpPr>
        <p:sp>
          <p:nvSpPr>
            <p:cNvPr id="35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rgbClr val="7A51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599" y="462656"/>
              <a:ext cx="40277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b="1">
                  <a:solidFill>
                    <a:schemeClr val="accent6"/>
                  </a:solidFill>
                </a:rPr>
                <a:t>Hoàn thiện và lưu văn bản</a:t>
              </a:r>
              <a:endParaRPr lang="en-US" sz="2000" b="1">
                <a:solidFill>
                  <a:schemeClr val="accent6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748448" y="1669740"/>
            <a:ext cx="4107080" cy="2619003"/>
            <a:chOff x="3748448" y="1669740"/>
            <a:chExt cx="4107080" cy="2619003"/>
          </a:xfrm>
        </p:grpSpPr>
        <p:sp>
          <p:nvSpPr>
            <p:cNvPr id="40" name="Rounded Rectangle 39"/>
            <p:cNvSpPr/>
            <p:nvPr/>
          </p:nvSpPr>
          <p:spPr>
            <a:xfrm>
              <a:off x="3748448" y="1669740"/>
              <a:ext cx="4107080" cy="2619003"/>
            </a:xfrm>
            <a:prstGeom prst="roundRect">
              <a:avLst>
                <a:gd name="adj" fmla="val 10716"/>
              </a:avLst>
            </a:prstGeom>
            <a:solidFill>
              <a:srgbClr val="FFFFCC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926715" y="1778912"/>
              <a:ext cx="3750545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1: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Xem lại và sửa các lỗi chính tả để hoàn thiện văn bản.</a:t>
              </a: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Bước 2: 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Lưu văn bản với tên tệp </a:t>
              </a:r>
              <a:r>
                <a:rPr lang="vi-VN" sz="2000" b="1">
                  <a:latin typeface="Arial" panose="020B0604020202020204" pitchFamily="34" charset="0"/>
                  <a:cs typeface="Arial" panose="020B0604020202020204" pitchFamily="34" charset="0"/>
                </a:rPr>
                <a:t>TreEmHomNay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3074" name="Picture 2" descr="https://img.freepik.com/premium-vector/woman-sits-ground-with-laptop-drawing-woman-her-lap_1230457-1609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9300" y="1540346"/>
            <a:ext cx="3033283" cy="303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694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667563"/>
            <a:ext cx="9144000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rgbClr val="C00000"/>
                </a:solidFill>
              </a:rPr>
              <a:t>NHIỆM VỤ 2: </a:t>
            </a:r>
            <a:endParaRPr lang="en-US" sz="3000" b="1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rgbClr val="7A5132"/>
                </a:solidFill>
              </a:rPr>
              <a:t>CHỈNH SỬA TỆP VĂN BẢN </a:t>
            </a:r>
            <a:r>
              <a:rPr lang="vi-VN" sz="3000" b="1">
                <a:solidFill>
                  <a:srgbClr val="0B7262"/>
                </a:solidFill>
              </a:rPr>
              <a:t>TREEMHOMNAY</a:t>
            </a:r>
            <a:r>
              <a:rPr lang="vi-VN" sz="3000" b="1">
                <a:solidFill>
                  <a:srgbClr val="7A5132"/>
                </a:solidFill>
              </a:rPr>
              <a:t> </a:t>
            </a:r>
            <a:endParaRPr lang="en-US" sz="3000" b="1">
              <a:solidFill>
                <a:srgbClr val="7A513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3000" b="1">
                <a:solidFill>
                  <a:srgbClr val="7A5132"/>
                </a:solidFill>
              </a:rPr>
              <a:t>ĐỂ BỔ SUNG LỜI BÀI HÁT LẦN 2</a:t>
            </a:r>
          </a:p>
        </p:txBody>
      </p:sp>
      <p:pic>
        <p:nvPicPr>
          <p:cNvPr id="2050" name="Picture 2" descr="https://static.vecteezy.com/system/resources/previews/026/617/706/original/cute-little-kid-girl-use-computer-illustration-vecto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655" y="2826328"/>
            <a:ext cx="2119744" cy="211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oogle Shape;3003;p58"/>
          <p:cNvGrpSpPr/>
          <p:nvPr/>
        </p:nvGrpSpPr>
        <p:grpSpPr>
          <a:xfrm rot="1837553">
            <a:off x="-528311" y="-38180"/>
            <a:ext cx="1513811" cy="2029860"/>
            <a:chOff x="1400935" y="1333409"/>
            <a:chExt cx="760984" cy="1020399"/>
          </a:xfrm>
        </p:grpSpPr>
        <p:sp>
          <p:nvSpPr>
            <p:cNvPr id="19" name="Google Shape;3004;p58"/>
            <p:cNvSpPr/>
            <p:nvPr/>
          </p:nvSpPr>
          <p:spPr>
            <a:xfrm>
              <a:off x="1400935" y="1333409"/>
              <a:ext cx="760984" cy="1005685"/>
            </a:xfrm>
            <a:custGeom>
              <a:avLst/>
              <a:gdLst/>
              <a:ahLst/>
              <a:cxnLst/>
              <a:rect l="l" t="t" r="r" b="b"/>
              <a:pathLst>
                <a:path w="14268" h="18856" extrusionOk="0">
                  <a:moveTo>
                    <a:pt x="14054" y="0"/>
                  </a:moveTo>
                  <a:cubicBezTo>
                    <a:pt x="14038" y="0"/>
                    <a:pt x="14023" y="2"/>
                    <a:pt x="14009" y="5"/>
                  </a:cubicBezTo>
                  <a:cubicBezTo>
                    <a:pt x="13998" y="7"/>
                    <a:pt x="13986" y="9"/>
                    <a:pt x="13975" y="14"/>
                  </a:cubicBezTo>
                  <a:cubicBezTo>
                    <a:pt x="13421" y="273"/>
                    <a:pt x="12939" y="429"/>
                    <a:pt x="12386" y="686"/>
                  </a:cubicBezTo>
                  <a:cubicBezTo>
                    <a:pt x="12370" y="693"/>
                    <a:pt x="12354" y="700"/>
                    <a:pt x="12338" y="709"/>
                  </a:cubicBezTo>
                  <a:cubicBezTo>
                    <a:pt x="12224" y="757"/>
                    <a:pt x="12111" y="805"/>
                    <a:pt x="12001" y="860"/>
                  </a:cubicBezTo>
                  <a:cubicBezTo>
                    <a:pt x="11909" y="906"/>
                    <a:pt x="11819" y="962"/>
                    <a:pt x="11744" y="1035"/>
                  </a:cubicBezTo>
                  <a:cubicBezTo>
                    <a:pt x="11723" y="1056"/>
                    <a:pt x="11703" y="1079"/>
                    <a:pt x="11684" y="1104"/>
                  </a:cubicBezTo>
                  <a:cubicBezTo>
                    <a:pt x="11684" y="1104"/>
                    <a:pt x="11684" y="1102"/>
                    <a:pt x="11684" y="1102"/>
                  </a:cubicBezTo>
                  <a:lnTo>
                    <a:pt x="10759" y="2371"/>
                  </a:lnTo>
                  <a:cubicBezTo>
                    <a:pt x="8436" y="5485"/>
                    <a:pt x="4036" y="11421"/>
                    <a:pt x="2841" y="13062"/>
                  </a:cubicBezTo>
                  <a:cubicBezTo>
                    <a:pt x="2629" y="13355"/>
                    <a:pt x="2311" y="13784"/>
                    <a:pt x="1994" y="14214"/>
                  </a:cubicBezTo>
                  <a:cubicBezTo>
                    <a:pt x="1891" y="14351"/>
                    <a:pt x="1790" y="14489"/>
                    <a:pt x="1691" y="14622"/>
                  </a:cubicBezTo>
                  <a:cubicBezTo>
                    <a:pt x="1613" y="14730"/>
                    <a:pt x="1535" y="14834"/>
                    <a:pt x="1461" y="14934"/>
                  </a:cubicBezTo>
                  <a:cubicBezTo>
                    <a:pt x="1401" y="15017"/>
                    <a:pt x="1342" y="15097"/>
                    <a:pt x="1287" y="15171"/>
                  </a:cubicBezTo>
                  <a:cubicBezTo>
                    <a:pt x="1255" y="15214"/>
                    <a:pt x="1225" y="15254"/>
                    <a:pt x="1197" y="15293"/>
                  </a:cubicBezTo>
                  <a:lnTo>
                    <a:pt x="977" y="15596"/>
                  </a:lnTo>
                  <a:cubicBezTo>
                    <a:pt x="958" y="15623"/>
                    <a:pt x="938" y="15648"/>
                    <a:pt x="919" y="15674"/>
                  </a:cubicBezTo>
                  <a:cubicBezTo>
                    <a:pt x="291" y="16536"/>
                    <a:pt x="1" y="17076"/>
                    <a:pt x="63" y="17512"/>
                  </a:cubicBezTo>
                  <a:cubicBezTo>
                    <a:pt x="107" y="17808"/>
                    <a:pt x="311" y="18056"/>
                    <a:pt x="683" y="18327"/>
                  </a:cubicBezTo>
                  <a:cubicBezTo>
                    <a:pt x="725" y="18357"/>
                    <a:pt x="766" y="18387"/>
                    <a:pt x="809" y="18414"/>
                  </a:cubicBezTo>
                  <a:cubicBezTo>
                    <a:pt x="846" y="18444"/>
                    <a:pt x="887" y="18474"/>
                    <a:pt x="929" y="18506"/>
                  </a:cubicBezTo>
                  <a:cubicBezTo>
                    <a:pt x="1115" y="18641"/>
                    <a:pt x="1282" y="18738"/>
                    <a:pt x="1441" y="18795"/>
                  </a:cubicBezTo>
                  <a:cubicBezTo>
                    <a:pt x="1552" y="18835"/>
                    <a:pt x="1659" y="18856"/>
                    <a:pt x="1764" y="18856"/>
                  </a:cubicBezTo>
                  <a:cubicBezTo>
                    <a:pt x="1808" y="18856"/>
                    <a:pt x="1852" y="18852"/>
                    <a:pt x="1895" y="18845"/>
                  </a:cubicBezTo>
                  <a:cubicBezTo>
                    <a:pt x="2326" y="18772"/>
                    <a:pt x="2746" y="18336"/>
                    <a:pt x="3364" y="17489"/>
                  </a:cubicBezTo>
                  <a:cubicBezTo>
                    <a:pt x="3387" y="17455"/>
                    <a:pt x="3412" y="17422"/>
                    <a:pt x="3437" y="17386"/>
                  </a:cubicBezTo>
                  <a:cubicBezTo>
                    <a:pt x="3469" y="17342"/>
                    <a:pt x="3508" y="17290"/>
                    <a:pt x="3550" y="17232"/>
                  </a:cubicBezTo>
                  <a:cubicBezTo>
                    <a:pt x="3582" y="17189"/>
                    <a:pt x="3614" y="17143"/>
                    <a:pt x="3651" y="17094"/>
                  </a:cubicBezTo>
                  <a:cubicBezTo>
                    <a:pt x="3731" y="16982"/>
                    <a:pt x="3821" y="16858"/>
                    <a:pt x="3919" y="16722"/>
                  </a:cubicBezTo>
                  <a:cubicBezTo>
                    <a:pt x="3990" y="16624"/>
                    <a:pt x="4062" y="16520"/>
                    <a:pt x="4138" y="16413"/>
                  </a:cubicBezTo>
                  <a:cubicBezTo>
                    <a:pt x="4234" y="16282"/>
                    <a:pt x="4332" y="16146"/>
                    <a:pt x="4429" y="16009"/>
                  </a:cubicBezTo>
                  <a:cubicBezTo>
                    <a:pt x="4744" y="15570"/>
                    <a:pt x="5060" y="15129"/>
                    <a:pt x="5274" y="14834"/>
                  </a:cubicBezTo>
                  <a:cubicBezTo>
                    <a:pt x="6469" y="13192"/>
                    <a:pt x="10764" y="7181"/>
                    <a:pt x="13011" y="4010"/>
                  </a:cubicBezTo>
                  <a:lnTo>
                    <a:pt x="13935" y="2742"/>
                  </a:lnTo>
                  <a:lnTo>
                    <a:pt x="13933" y="2742"/>
                  </a:lnTo>
                  <a:cubicBezTo>
                    <a:pt x="14011" y="2630"/>
                    <a:pt x="14048" y="2497"/>
                    <a:pt x="14069" y="2364"/>
                  </a:cubicBezTo>
                  <a:cubicBezTo>
                    <a:pt x="14089" y="2242"/>
                    <a:pt x="14098" y="2120"/>
                    <a:pt x="14110" y="1997"/>
                  </a:cubicBezTo>
                  <a:cubicBezTo>
                    <a:pt x="14112" y="1980"/>
                    <a:pt x="14114" y="1964"/>
                    <a:pt x="14115" y="1946"/>
                  </a:cubicBezTo>
                  <a:cubicBezTo>
                    <a:pt x="14191" y="1338"/>
                    <a:pt x="14191" y="833"/>
                    <a:pt x="14266" y="227"/>
                  </a:cubicBezTo>
                  <a:cubicBezTo>
                    <a:pt x="14268" y="216"/>
                    <a:pt x="14266" y="206"/>
                    <a:pt x="14266" y="197"/>
                  </a:cubicBezTo>
                  <a:cubicBezTo>
                    <a:pt x="14262" y="142"/>
                    <a:pt x="14236" y="87"/>
                    <a:pt x="14177" y="43"/>
                  </a:cubicBezTo>
                  <a:cubicBezTo>
                    <a:pt x="14136" y="13"/>
                    <a:pt x="14094" y="0"/>
                    <a:pt x="140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05;p58"/>
            <p:cNvSpPr/>
            <p:nvPr/>
          </p:nvSpPr>
          <p:spPr>
            <a:xfrm>
              <a:off x="1429576" y="1335169"/>
              <a:ext cx="728876" cy="987391"/>
            </a:xfrm>
            <a:custGeom>
              <a:avLst/>
              <a:gdLst/>
              <a:ahLst/>
              <a:cxnLst/>
              <a:rect l="l" t="t" r="r" b="b"/>
              <a:pathLst>
                <a:path w="13666" h="18513" extrusionOk="0">
                  <a:moveTo>
                    <a:pt x="13612" y="1"/>
                  </a:moveTo>
                  <a:cubicBezTo>
                    <a:pt x="13592" y="1"/>
                    <a:pt x="13569" y="11"/>
                    <a:pt x="13545" y="27"/>
                  </a:cubicBezTo>
                  <a:cubicBezTo>
                    <a:pt x="13538" y="31"/>
                    <a:pt x="13530" y="35"/>
                    <a:pt x="13522" y="43"/>
                  </a:cubicBezTo>
                  <a:cubicBezTo>
                    <a:pt x="13107" y="401"/>
                    <a:pt x="12763" y="658"/>
                    <a:pt x="12348" y="1016"/>
                  </a:cubicBezTo>
                  <a:cubicBezTo>
                    <a:pt x="12336" y="1027"/>
                    <a:pt x="12324" y="1038"/>
                    <a:pt x="12311" y="1048"/>
                  </a:cubicBezTo>
                  <a:cubicBezTo>
                    <a:pt x="12228" y="1117"/>
                    <a:pt x="12145" y="1186"/>
                    <a:pt x="12061" y="1261"/>
                  </a:cubicBezTo>
                  <a:cubicBezTo>
                    <a:pt x="11969" y="1342"/>
                    <a:pt x="11877" y="1434"/>
                    <a:pt x="11796" y="1544"/>
                  </a:cubicBezTo>
                  <a:cubicBezTo>
                    <a:pt x="11796" y="1544"/>
                    <a:pt x="11796" y="1544"/>
                    <a:pt x="11796" y="1543"/>
                  </a:cubicBezTo>
                  <a:lnTo>
                    <a:pt x="10872" y="2811"/>
                  </a:lnTo>
                  <a:cubicBezTo>
                    <a:pt x="8570" y="5943"/>
                    <a:pt x="4202" y="11899"/>
                    <a:pt x="3006" y="13541"/>
                  </a:cubicBezTo>
                  <a:cubicBezTo>
                    <a:pt x="2671" y="14002"/>
                    <a:pt x="2081" y="14807"/>
                    <a:pt x="1634" y="15416"/>
                  </a:cubicBezTo>
                  <a:cubicBezTo>
                    <a:pt x="1572" y="15500"/>
                    <a:pt x="1514" y="15579"/>
                    <a:pt x="1459" y="15656"/>
                  </a:cubicBezTo>
                  <a:cubicBezTo>
                    <a:pt x="1424" y="15705"/>
                    <a:pt x="1388" y="15753"/>
                    <a:pt x="1356" y="15797"/>
                  </a:cubicBezTo>
                  <a:cubicBezTo>
                    <a:pt x="1323" y="15843"/>
                    <a:pt x="1292" y="15884"/>
                    <a:pt x="1264" y="15925"/>
                  </a:cubicBezTo>
                  <a:cubicBezTo>
                    <a:pt x="1220" y="15983"/>
                    <a:pt x="1183" y="16037"/>
                    <a:pt x="1151" y="16081"/>
                  </a:cubicBezTo>
                  <a:cubicBezTo>
                    <a:pt x="484" y="16990"/>
                    <a:pt x="139" y="17522"/>
                    <a:pt x="55" y="17864"/>
                  </a:cubicBezTo>
                  <a:cubicBezTo>
                    <a:pt x="1" y="18089"/>
                    <a:pt x="59" y="18232"/>
                    <a:pt x="217" y="18346"/>
                  </a:cubicBezTo>
                  <a:cubicBezTo>
                    <a:pt x="234" y="18360"/>
                    <a:pt x="252" y="18370"/>
                    <a:pt x="270" y="18381"/>
                  </a:cubicBezTo>
                  <a:cubicBezTo>
                    <a:pt x="286" y="18395"/>
                    <a:pt x="304" y="18408"/>
                    <a:pt x="321" y="18422"/>
                  </a:cubicBezTo>
                  <a:cubicBezTo>
                    <a:pt x="402" y="18481"/>
                    <a:pt x="483" y="18512"/>
                    <a:pt x="569" y="18512"/>
                  </a:cubicBezTo>
                  <a:cubicBezTo>
                    <a:pt x="649" y="18512"/>
                    <a:pt x="734" y="18485"/>
                    <a:pt x="830" y="18427"/>
                  </a:cubicBezTo>
                  <a:cubicBezTo>
                    <a:pt x="1129" y="18243"/>
                    <a:pt x="1528" y="17750"/>
                    <a:pt x="2189" y="16838"/>
                  </a:cubicBezTo>
                  <a:cubicBezTo>
                    <a:pt x="2221" y="16793"/>
                    <a:pt x="2260" y="16740"/>
                    <a:pt x="2302" y="16682"/>
                  </a:cubicBezTo>
                  <a:cubicBezTo>
                    <a:pt x="2403" y="16543"/>
                    <a:pt x="2531" y="16368"/>
                    <a:pt x="2671" y="16173"/>
                  </a:cubicBezTo>
                  <a:cubicBezTo>
                    <a:pt x="3116" y="15560"/>
                    <a:pt x="3699" y="14750"/>
                    <a:pt x="4036" y="14289"/>
                  </a:cubicBezTo>
                  <a:cubicBezTo>
                    <a:pt x="5230" y="12647"/>
                    <a:pt x="9554" y="6659"/>
                    <a:pt x="11824" y="3504"/>
                  </a:cubicBezTo>
                  <a:lnTo>
                    <a:pt x="12747" y="2235"/>
                  </a:lnTo>
                  <a:cubicBezTo>
                    <a:pt x="12827" y="2126"/>
                    <a:pt x="12885" y="2009"/>
                    <a:pt x="12935" y="1895"/>
                  </a:cubicBezTo>
                  <a:cubicBezTo>
                    <a:pt x="12979" y="1794"/>
                    <a:pt x="13020" y="1693"/>
                    <a:pt x="13061" y="1592"/>
                  </a:cubicBezTo>
                  <a:cubicBezTo>
                    <a:pt x="13066" y="1578"/>
                    <a:pt x="13073" y="1564"/>
                    <a:pt x="13079" y="1550"/>
                  </a:cubicBezTo>
                  <a:cubicBezTo>
                    <a:pt x="13293" y="1043"/>
                    <a:pt x="13431" y="639"/>
                    <a:pt x="13646" y="132"/>
                  </a:cubicBezTo>
                  <a:cubicBezTo>
                    <a:pt x="13649" y="123"/>
                    <a:pt x="13651" y="116"/>
                    <a:pt x="13653" y="109"/>
                  </a:cubicBezTo>
                  <a:cubicBezTo>
                    <a:pt x="13665" y="66"/>
                    <a:pt x="13665" y="29"/>
                    <a:pt x="13640" y="10"/>
                  </a:cubicBezTo>
                  <a:cubicBezTo>
                    <a:pt x="13632" y="4"/>
                    <a:pt x="13622" y="1"/>
                    <a:pt x="13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06;p58"/>
            <p:cNvSpPr/>
            <p:nvPr/>
          </p:nvSpPr>
          <p:spPr>
            <a:xfrm>
              <a:off x="1400935" y="2169375"/>
              <a:ext cx="179472" cy="169712"/>
            </a:xfrm>
            <a:custGeom>
              <a:avLst/>
              <a:gdLst/>
              <a:ahLst/>
              <a:cxnLst/>
              <a:rect l="l" t="t" r="r" b="b"/>
              <a:pathLst>
                <a:path w="3365" h="3182" extrusionOk="0">
                  <a:moveTo>
                    <a:pt x="919" y="0"/>
                  </a:moveTo>
                  <a:cubicBezTo>
                    <a:pt x="291" y="862"/>
                    <a:pt x="1" y="1402"/>
                    <a:pt x="63" y="1838"/>
                  </a:cubicBezTo>
                  <a:cubicBezTo>
                    <a:pt x="107" y="2134"/>
                    <a:pt x="311" y="2382"/>
                    <a:pt x="683" y="2653"/>
                  </a:cubicBezTo>
                  <a:cubicBezTo>
                    <a:pt x="725" y="2683"/>
                    <a:pt x="766" y="2713"/>
                    <a:pt x="809" y="2740"/>
                  </a:cubicBezTo>
                  <a:cubicBezTo>
                    <a:pt x="846" y="2770"/>
                    <a:pt x="887" y="2800"/>
                    <a:pt x="929" y="2832"/>
                  </a:cubicBezTo>
                  <a:cubicBezTo>
                    <a:pt x="1115" y="2967"/>
                    <a:pt x="1282" y="3064"/>
                    <a:pt x="1441" y="3121"/>
                  </a:cubicBezTo>
                  <a:cubicBezTo>
                    <a:pt x="1552" y="3161"/>
                    <a:pt x="1659" y="3182"/>
                    <a:pt x="1764" y="3182"/>
                  </a:cubicBezTo>
                  <a:cubicBezTo>
                    <a:pt x="1808" y="3182"/>
                    <a:pt x="1852" y="3178"/>
                    <a:pt x="1895" y="3171"/>
                  </a:cubicBezTo>
                  <a:cubicBezTo>
                    <a:pt x="2326" y="3098"/>
                    <a:pt x="2746" y="2662"/>
                    <a:pt x="3364" y="1815"/>
                  </a:cubicBezTo>
                  <a:cubicBezTo>
                    <a:pt x="2487" y="1299"/>
                    <a:pt x="1688" y="672"/>
                    <a:pt x="9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007;p58"/>
            <p:cNvSpPr/>
            <p:nvPr/>
          </p:nvSpPr>
          <p:spPr>
            <a:xfrm>
              <a:off x="1449896" y="2091507"/>
              <a:ext cx="187313" cy="174672"/>
            </a:xfrm>
            <a:custGeom>
              <a:avLst/>
              <a:gdLst/>
              <a:ahLst/>
              <a:cxnLst/>
              <a:rect l="l" t="t" r="r" b="b"/>
              <a:pathLst>
                <a:path w="3512" h="3275" extrusionOk="0">
                  <a:moveTo>
                    <a:pt x="1076" y="0"/>
                  </a:moveTo>
                  <a:cubicBezTo>
                    <a:pt x="973" y="137"/>
                    <a:pt x="872" y="275"/>
                    <a:pt x="773" y="408"/>
                  </a:cubicBezTo>
                  <a:cubicBezTo>
                    <a:pt x="693" y="516"/>
                    <a:pt x="617" y="620"/>
                    <a:pt x="543" y="720"/>
                  </a:cubicBezTo>
                  <a:cubicBezTo>
                    <a:pt x="483" y="803"/>
                    <a:pt x="424" y="883"/>
                    <a:pt x="369" y="957"/>
                  </a:cubicBezTo>
                  <a:cubicBezTo>
                    <a:pt x="337" y="1000"/>
                    <a:pt x="307" y="1040"/>
                    <a:pt x="279" y="1079"/>
                  </a:cubicBezTo>
                  <a:lnTo>
                    <a:pt x="59" y="1382"/>
                  </a:lnTo>
                  <a:cubicBezTo>
                    <a:pt x="40" y="1409"/>
                    <a:pt x="20" y="1434"/>
                    <a:pt x="1" y="1460"/>
                  </a:cubicBezTo>
                  <a:cubicBezTo>
                    <a:pt x="770" y="2132"/>
                    <a:pt x="1569" y="2759"/>
                    <a:pt x="2446" y="3275"/>
                  </a:cubicBezTo>
                  <a:cubicBezTo>
                    <a:pt x="2469" y="3241"/>
                    <a:pt x="2494" y="3208"/>
                    <a:pt x="2519" y="3172"/>
                  </a:cubicBezTo>
                  <a:cubicBezTo>
                    <a:pt x="2551" y="3128"/>
                    <a:pt x="2590" y="3076"/>
                    <a:pt x="2632" y="3018"/>
                  </a:cubicBezTo>
                  <a:cubicBezTo>
                    <a:pt x="2664" y="2975"/>
                    <a:pt x="2696" y="2929"/>
                    <a:pt x="2733" y="2880"/>
                  </a:cubicBezTo>
                  <a:cubicBezTo>
                    <a:pt x="2813" y="2770"/>
                    <a:pt x="2903" y="2644"/>
                    <a:pt x="3001" y="2508"/>
                  </a:cubicBezTo>
                  <a:cubicBezTo>
                    <a:pt x="3070" y="2410"/>
                    <a:pt x="3144" y="2306"/>
                    <a:pt x="3220" y="2199"/>
                  </a:cubicBezTo>
                  <a:cubicBezTo>
                    <a:pt x="3316" y="2068"/>
                    <a:pt x="3414" y="1932"/>
                    <a:pt x="3511" y="1795"/>
                  </a:cubicBezTo>
                  <a:cubicBezTo>
                    <a:pt x="2629" y="1308"/>
                    <a:pt x="1835" y="674"/>
                    <a:pt x="1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008;p58"/>
            <p:cNvSpPr/>
            <p:nvPr/>
          </p:nvSpPr>
          <p:spPr>
            <a:xfrm>
              <a:off x="1464723" y="2113214"/>
              <a:ext cx="156965" cy="131897"/>
            </a:xfrm>
            <a:custGeom>
              <a:avLst/>
              <a:gdLst/>
              <a:ahLst/>
              <a:cxnLst/>
              <a:rect l="l" t="t" r="r" b="b"/>
              <a:pathLst>
                <a:path w="2943" h="2473" extrusionOk="0">
                  <a:moveTo>
                    <a:pt x="495" y="1"/>
                  </a:moveTo>
                  <a:cubicBezTo>
                    <a:pt x="415" y="109"/>
                    <a:pt x="339" y="213"/>
                    <a:pt x="265" y="313"/>
                  </a:cubicBezTo>
                  <a:cubicBezTo>
                    <a:pt x="205" y="396"/>
                    <a:pt x="146" y="476"/>
                    <a:pt x="91" y="550"/>
                  </a:cubicBezTo>
                  <a:cubicBezTo>
                    <a:pt x="59" y="593"/>
                    <a:pt x="29" y="633"/>
                    <a:pt x="1" y="672"/>
                  </a:cubicBezTo>
                  <a:cubicBezTo>
                    <a:pt x="798" y="1303"/>
                    <a:pt x="1610" y="1915"/>
                    <a:pt x="2455" y="2473"/>
                  </a:cubicBezTo>
                  <a:cubicBezTo>
                    <a:pt x="2535" y="2361"/>
                    <a:pt x="2625" y="2237"/>
                    <a:pt x="2723" y="2101"/>
                  </a:cubicBezTo>
                  <a:cubicBezTo>
                    <a:pt x="2792" y="2003"/>
                    <a:pt x="2866" y="1899"/>
                    <a:pt x="2942" y="1792"/>
                  </a:cubicBezTo>
                  <a:cubicBezTo>
                    <a:pt x="2099" y="1248"/>
                    <a:pt x="1286" y="633"/>
                    <a:pt x="4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009;p58"/>
            <p:cNvSpPr/>
            <p:nvPr/>
          </p:nvSpPr>
          <p:spPr>
            <a:xfrm>
              <a:off x="2027403" y="1333409"/>
              <a:ext cx="134511" cy="146991"/>
            </a:xfrm>
            <a:custGeom>
              <a:avLst/>
              <a:gdLst/>
              <a:ahLst/>
              <a:cxnLst/>
              <a:rect l="l" t="t" r="r" b="b"/>
              <a:pathLst>
                <a:path w="2522" h="2756" extrusionOk="0">
                  <a:moveTo>
                    <a:pt x="2308" y="0"/>
                  </a:moveTo>
                  <a:cubicBezTo>
                    <a:pt x="2292" y="0"/>
                    <a:pt x="2277" y="2"/>
                    <a:pt x="2263" y="5"/>
                  </a:cubicBezTo>
                  <a:cubicBezTo>
                    <a:pt x="2252" y="7"/>
                    <a:pt x="2240" y="9"/>
                    <a:pt x="2229" y="14"/>
                  </a:cubicBezTo>
                  <a:cubicBezTo>
                    <a:pt x="2064" y="91"/>
                    <a:pt x="1910" y="154"/>
                    <a:pt x="1761" y="211"/>
                  </a:cubicBezTo>
                  <a:cubicBezTo>
                    <a:pt x="1402" y="348"/>
                    <a:pt x="1030" y="505"/>
                    <a:pt x="640" y="686"/>
                  </a:cubicBezTo>
                  <a:cubicBezTo>
                    <a:pt x="624" y="693"/>
                    <a:pt x="608" y="700"/>
                    <a:pt x="592" y="707"/>
                  </a:cubicBezTo>
                  <a:cubicBezTo>
                    <a:pt x="478" y="757"/>
                    <a:pt x="365" y="805"/>
                    <a:pt x="255" y="860"/>
                  </a:cubicBezTo>
                  <a:cubicBezTo>
                    <a:pt x="163" y="906"/>
                    <a:pt x="73" y="962"/>
                    <a:pt x="0" y="1035"/>
                  </a:cubicBezTo>
                  <a:cubicBezTo>
                    <a:pt x="99" y="1212"/>
                    <a:pt x="200" y="1391"/>
                    <a:pt x="299" y="1568"/>
                  </a:cubicBezTo>
                  <a:cubicBezTo>
                    <a:pt x="346" y="1652"/>
                    <a:pt x="385" y="1749"/>
                    <a:pt x="489" y="1772"/>
                  </a:cubicBezTo>
                  <a:cubicBezTo>
                    <a:pt x="510" y="1777"/>
                    <a:pt x="532" y="1779"/>
                    <a:pt x="554" y="1779"/>
                  </a:cubicBezTo>
                  <a:cubicBezTo>
                    <a:pt x="630" y="1779"/>
                    <a:pt x="712" y="1755"/>
                    <a:pt x="785" y="1746"/>
                  </a:cubicBezTo>
                  <a:cubicBezTo>
                    <a:pt x="888" y="1730"/>
                    <a:pt x="991" y="1719"/>
                    <a:pt x="1095" y="1710"/>
                  </a:cubicBezTo>
                  <a:cubicBezTo>
                    <a:pt x="1118" y="1708"/>
                    <a:pt x="1148" y="1704"/>
                    <a:pt x="1177" y="1704"/>
                  </a:cubicBezTo>
                  <a:cubicBezTo>
                    <a:pt x="1204" y="1704"/>
                    <a:pt x="1229" y="1707"/>
                    <a:pt x="1248" y="1721"/>
                  </a:cubicBezTo>
                  <a:cubicBezTo>
                    <a:pt x="1285" y="1747"/>
                    <a:pt x="1295" y="1822"/>
                    <a:pt x="1306" y="1863"/>
                  </a:cubicBezTo>
                  <a:cubicBezTo>
                    <a:pt x="1359" y="2061"/>
                    <a:pt x="1389" y="2268"/>
                    <a:pt x="1391" y="2476"/>
                  </a:cubicBezTo>
                  <a:cubicBezTo>
                    <a:pt x="1393" y="2513"/>
                    <a:pt x="1409" y="2563"/>
                    <a:pt x="1451" y="2573"/>
                  </a:cubicBezTo>
                  <a:cubicBezTo>
                    <a:pt x="1694" y="2634"/>
                    <a:pt x="1937" y="2696"/>
                    <a:pt x="2180" y="2756"/>
                  </a:cubicBezTo>
                  <a:lnTo>
                    <a:pt x="2189" y="2742"/>
                  </a:lnTo>
                  <a:lnTo>
                    <a:pt x="2187" y="2742"/>
                  </a:lnTo>
                  <a:cubicBezTo>
                    <a:pt x="2265" y="2630"/>
                    <a:pt x="2302" y="2497"/>
                    <a:pt x="2323" y="2364"/>
                  </a:cubicBezTo>
                  <a:cubicBezTo>
                    <a:pt x="2343" y="2242"/>
                    <a:pt x="2352" y="2120"/>
                    <a:pt x="2364" y="1997"/>
                  </a:cubicBezTo>
                  <a:cubicBezTo>
                    <a:pt x="2366" y="1980"/>
                    <a:pt x="2368" y="1964"/>
                    <a:pt x="2369" y="1946"/>
                  </a:cubicBezTo>
                  <a:cubicBezTo>
                    <a:pt x="2422" y="1521"/>
                    <a:pt x="2458" y="1122"/>
                    <a:pt x="2477" y="743"/>
                  </a:cubicBezTo>
                  <a:cubicBezTo>
                    <a:pt x="2484" y="578"/>
                    <a:pt x="2497" y="410"/>
                    <a:pt x="2520" y="227"/>
                  </a:cubicBezTo>
                  <a:cubicBezTo>
                    <a:pt x="2522" y="216"/>
                    <a:pt x="2520" y="206"/>
                    <a:pt x="2520" y="197"/>
                  </a:cubicBezTo>
                  <a:cubicBezTo>
                    <a:pt x="2516" y="142"/>
                    <a:pt x="2490" y="87"/>
                    <a:pt x="2431" y="43"/>
                  </a:cubicBezTo>
                  <a:cubicBezTo>
                    <a:pt x="2390" y="13"/>
                    <a:pt x="2348" y="0"/>
                    <a:pt x="23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010;p58"/>
            <p:cNvSpPr/>
            <p:nvPr/>
          </p:nvSpPr>
          <p:spPr>
            <a:xfrm>
              <a:off x="2120845" y="1333409"/>
              <a:ext cx="41068" cy="41228"/>
            </a:xfrm>
            <a:custGeom>
              <a:avLst/>
              <a:gdLst/>
              <a:ahLst/>
              <a:cxnLst/>
              <a:rect l="l" t="t" r="r" b="b"/>
              <a:pathLst>
                <a:path w="770" h="773" extrusionOk="0">
                  <a:moveTo>
                    <a:pt x="555" y="0"/>
                  </a:moveTo>
                  <a:cubicBezTo>
                    <a:pt x="540" y="0"/>
                    <a:pt x="525" y="2"/>
                    <a:pt x="511" y="5"/>
                  </a:cubicBezTo>
                  <a:cubicBezTo>
                    <a:pt x="500" y="7"/>
                    <a:pt x="488" y="9"/>
                    <a:pt x="477" y="14"/>
                  </a:cubicBezTo>
                  <a:cubicBezTo>
                    <a:pt x="312" y="91"/>
                    <a:pt x="158" y="154"/>
                    <a:pt x="9" y="211"/>
                  </a:cubicBezTo>
                  <a:cubicBezTo>
                    <a:pt x="1" y="372"/>
                    <a:pt x="64" y="537"/>
                    <a:pt x="235" y="661"/>
                  </a:cubicBezTo>
                  <a:cubicBezTo>
                    <a:pt x="342" y="739"/>
                    <a:pt x="451" y="773"/>
                    <a:pt x="555" y="773"/>
                  </a:cubicBezTo>
                  <a:cubicBezTo>
                    <a:pt x="613" y="773"/>
                    <a:pt x="670" y="762"/>
                    <a:pt x="724" y="743"/>
                  </a:cubicBezTo>
                  <a:cubicBezTo>
                    <a:pt x="732" y="578"/>
                    <a:pt x="745" y="410"/>
                    <a:pt x="768" y="227"/>
                  </a:cubicBezTo>
                  <a:cubicBezTo>
                    <a:pt x="770" y="216"/>
                    <a:pt x="768" y="206"/>
                    <a:pt x="768" y="197"/>
                  </a:cubicBezTo>
                  <a:cubicBezTo>
                    <a:pt x="764" y="142"/>
                    <a:pt x="738" y="87"/>
                    <a:pt x="679" y="43"/>
                  </a:cubicBezTo>
                  <a:cubicBezTo>
                    <a:pt x="638" y="13"/>
                    <a:pt x="595" y="0"/>
                    <a:pt x="5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011;p58"/>
            <p:cNvSpPr/>
            <p:nvPr/>
          </p:nvSpPr>
          <p:spPr>
            <a:xfrm>
              <a:off x="1468937" y="2146068"/>
              <a:ext cx="204700" cy="207740"/>
            </a:xfrm>
            <a:custGeom>
              <a:avLst/>
              <a:gdLst/>
              <a:ahLst/>
              <a:cxnLst/>
              <a:rect l="l" t="t" r="r" b="b"/>
              <a:pathLst>
                <a:path w="3838" h="3895" extrusionOk="0">
                  <a:moveTo>
                    <a:pt x="3616" y="0"/>
                  </a:moveTo>
                  <a:cubicBezTo>
                    <a:pt x="3574" y="0"/>
                    <a:pt x="3532" y="19"/>
                    <a:pt x="3500" y="63"/>
                  </a:cubicBezTo>
                  <a:cubicBezTo>
                    <a:pt x="3090" y="632"/>
                    <a:pt x="2679" y="1199"/>
                    <a:pt x="2268" y="1766"/>
                  </a:cubicBezTo>
                  <a:cubicBezTo>
                    <a:pt x="2062" y="2046"/>
                    <a:pt x="1859" y="2328"/>
                    <a:pt x="1653" y="2610"/>
                  </a:cubicBezTo>
                  <a:cubicBezTo>
                    <a:pt x="1552" y="2748"/>
                    <a:pt x="1449" y="2890"/>
                    <a:pt x="1347" y="3028"/>
                  </a:cubicBezTo>
                  <a:cubicBezTo>
                    <a:pt x="1258" y="3149"/>
                    <a:pt x="1166" y="3271"/>
                    <a:pt x="1052" y="3372"/>
                  </a:cubicBezTo>
                  <a:cubicBezTo>
                    <a:pt x="924" y="3488"/>
                    <a:pt x="744" y="3584"/>
                    <a:pt x="569" y="3584"/>
                  </a:cubicBezTo>
                  <a:cubicBezTo>
                    <a:pt x="482" y="3584"/>
                    <a:pt x="395" y="3560"/>
                    <a:pt x="317" y="3501"/>
                  </a:cubicBezTo>
                  <a:cubicBezTo>
                    <a:pt x="287" y="3480"/>
                    <a:pt x="257" y="3470"/>
                    <a:pt x="228" y="3470"/>
                  </a:cubicBezTo>
                  <a:cubicBezTo>
                    <a:pt x="100" y="3470"/>
                    <a:pt x="1" y="3656"/>
                    <a:pt x="133" y="3755"/>
                  </a:cubicBezTo>
                  <a:cubicBezTo>
                    <a:pt x="262" y="3851"/>
                    <a:pt x="417" y="3894"/>
                    <a:pt x="574" y="3894"/>
                  </a:cubicBezTo>
                  <a:cubicBezTo>
                    <a:pt x="712" y="3894"/>
                    <a:pt x="852" y="3860"/>
                    <a:pt x="976" y="3799"/>
                  </a:cubicBezTo>
                  <a:cubicBezTo>
                    <a:pt x="1284" y="3650"/>
                    <a:pt x="1488" y="3363"/>
                    <a:pt x="1685" y="3094"/>
                  </a:cubicBezTo>
                  <a:cubicBezTo>
                    <a:pt x="2126" y="2491"/>
                    <a:pt x="2566" y="1887"/>
                    <a:pt x="3003" y="1281"/>
                  </a:cubicBezTo>
                  <a:cubicBezTo>
                    <a:pt x="3253" y="937"/>
                    <a:pt x="3503" y="592"/>
                    <a:pt x="3751" y="248"/>
                  </a:cubicBezTo>
                  <a:cubicBezTo>
                    <a:pt x="3837" y="129"/>
                    <a:pt x="3728" y="0"/>
                    <a:pt x="36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012;p58"/>
            <p:cNvSpPr/>
            <p:nvPr/>
          </p:nvSpPr>
          <p:spPr>
            <a:xfrm>
              <a:off x="1519498" y="1962651"/>
              <a:ext cx="88856" cy="100856"/>
            </a:xfrm>
            <a:custGeom>
              <a:avLst/>
              <a:gdLst/>
              <a:ahLst/>
              <a:cxnLst/>
              <a:rect l="l" t="t" r="r" b="b"/>
              <a:pathLst>
                <a:path w="1666" h="1891" extrusionOk="0">
                  <a:moveTo>
                    <a:pt x="1439" y="1"/>
                  </a:moveTo>
                  <a:cubicBezTo>
                    <a:pt x="1397" y="1"/>
                    <a:pt x="1354" y="18"/>
                    <a:pt x="1320" y="59"/>
                  </a:cubicBezTo>
                  <a:cubicBezTo>
                    <a:pt x="896" y="577"/>
                    <a:pt x="485" y="1107"/>
                    <a:pt x="87" y="1644"/>
                  </a:cubicBezTo>
                  <a:cubicBezTo>
                    <a:pt x="0" y="1761"/>
                    <a:pt x="110" y="1890"/>
                    <a:pt x="222" y="1890"/>
                  </a:cubicBezTo>
                  <a:cubicBezTo>
                    <a:pt x="264" y="1890"/>
                    <a:pt x="307" y="1872"/>
                    <a:pt x="340" y="1828"/>
                  </a:cubicBezTo>
                  <a:cubicBezTo>
                    <a:pt x="737" y="1289"/>
                    <a:pt x="1148" y="761"/>
                    <a:pt x="1572" y="244"/>
                  </a:cubicBezTo>
                  <a:cubicBezTo>
                    <a:pt x="1665" y="129"/>
                    <a:pt x="1555" y="1"/>
                    <a:pt x="14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13;p58"/>
            <p:cNvSpPr/>
            <p:nvPr/>
          </p:nvSpPr>
          <p:spPr>
            <a:xfrm>
              <a:off x="2022763" y="1464452"/>
              <a:ext cx="136698" cy="178939"/>
            </a:xfrm>
            <a:custGeom>
              <a:avLst/>
              <a:gdLst/>
              <a:ahLst/>
              <a:cxnLst/>
              <a:rect l="l" t="t" r="r" b="b"/>
              <a:pathLst>
                <a:path w="2563" h="3355" extrusionOk="0">
                  <a:moveTo>
                    <a:pt x="2337" y="0"/>
                  </a:moveTo>
                  <a:cubicBezTo>
                    <a:pt x="2294" y="0"/>
                    <a:pt x="2251" y="18"/>
                    <a:pt x="2217" y="60"/>
                  </a:cubicBezTo>
                  <a:cubicBezTo>
                    <a:pt x="1428" y="1020"/>
                    <a:pt x="853" y="2129"/>
                    <a:pt x="91" y="3111"/>
                  </a:cubicBezTo>
                  <a:cubicBezTo>
                    <a:pt x="0" y="3226"/>
                    <a:pt x="110" y="3355"/>
                    <a:pt x="224" y="3355"/>
                  </a:cubicBezTo>
                  <a:cubicBezTo>
                    <a:pt x="266" y="3355"/>
                    <a:pt x="309" y="3337"/>
                    <a:pt x="342" y="3294"/>
                  </a:cubicBezTo>
                  <a:cubicBezTo>
                    <a:pt x="1104" y="2314"/>
                    <a:pt x="1682" y="1203"/>
                    <a:pt x="2470" y="242"/>
                  </a:cubicBezTo>
                  <a:cubicBezTo>
                    <a:pt x="2563" y="129"/>
                    <a:pt x="2453" y="0"/>
                    <a:pt x="23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14;p58"/>
            <p:cNvSpPr/>
            <p:nvPr/>
          </p:nvSpPr>
          <p:spPr>
            <a:xfrm>
              <a:off x="1791024" y="1775766"/>
              <a:ext cx="90616" cy="109977"/>
            </a:xfrm>
            <a:custGeom>
              <a:avLst/>
              <a:gdLst/>
              <a:ahLst/>
              <a:cxnLst/>
              <a:rect l="l" t="t" r="r" b="b"/>
              <a:pathLst>
                <a:path w="1699" h="2062" extrusionOk="0">
                  <a:moveTo>
                    <a:pt x="1478" y="0"/>
                  </a:moveTo>
                  <a:cubicBezTo>
                    <a:pt x="1436" y="0"/>
                    <a:pt x="1394" y="19"/>
                    <a:pt x="1361" y="63"/>
                  </a:cubicBezTo>
                  <a:lnTo>
                    <a:pt x="87" y="1814"/>
                  </a:lnTo>
                  <a:cubicBezTo>
                    <a:pt x="1" y="1933"/>
                    <a:pt x="110" y="2061"/>
                    <a:pt x="221" y="2061"/>
                  </a:cubicBezTo>
                  <a:cubicBezTo>
                    <a:pt x="263" y="2061"/>
                    <a:pt x="306" y="2043"/>
                    <a:pt x="338" y="1998"/>
                  </a:cubicBezTo>
                  <a:lnTo>
                    <a:pt x="1613" y="248"/>
                  </a:lnTo>
                  <a:cubicBezTo>
                    <a:pt x="1699" y="129"/>
                    <a:pt x="1590" y="0"/>
                    <a:pt x="1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15;p58"/>
            <p:cNvSpPr/>
            <p:nvPr/>
          </p:nvSpPr>
          <p:spPr>
            <a:xfrm>
              <a:off x="1748196" y="1907023"/>
              <a:ext cx="36641" cy="41281"/>
            </a:xfrm>
            <a:custGeom>
              <a:avLst/>
              <a:gdLst/>
              <a:ahLst/>
              <a:cxnLst/>
              <a:rect l="l" t="t" r="r" b="b"/>
              <a:pathLst>
                <a:path w="687" h="774" extrusionOk="0">
                  <a:moveTo>
                    <a:pt x="510" y="1"/>
                  </a:moveTo>
                  <a:cubicBezTo>
                    <a:pt x="463" y="1"/>
                    <a:pt x="417" y="22"/>
                    <a:pt x="387" y="64"/>
                  </a:cubicBezTo>
                  <a:lnTo>
                    <a:pt x="48" y="528"/>
                  </a:lnTo>
                  <a:cubicBezTo>
                    <a:pt x="0" y="594"/>
                    <a:pt x="13" y="698"/>
                    <a:pt x="84" y="744"/>
                  </a:cubicBezTo>
                  <a:cubicBezTo>
                    <a:pt x="112" y="764"/>
                    <a:pt x="145" y="774"/>
                    <a:pt x="178" y="774"/>
                  </a:cubicBezTo>
                  <a:cubicBezTo>
                    <a:pt x="225" y="774"/>
                    <a:pt x="271" y="753"/>
                    <a:pt x="302" y="711"/>
                  </a:cubicBezTo>
                  <a:lnTo>
                    <a:pt x="638" y="248"/>
                  </a:lnTo>
                  <a:cubicBezTo>
                    <a:pt x="686" y="181"/>
                    <a:pt x="674" y="76"/>
                    <a:pt x="605" y="30"/>
                  </a:cubicBezTo>
                  <a:cubicBezTo>
                    <a:pt x="576" y="11"/>
                    <a:pt x="543" y="1"/>
                    <a:pt x="5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016;p58"/>
            <p:cNvSpPr/>
            <p:nvPr/>
          </p:nvSpPr>
          <p:spPr>
            <a:xfrm>
              <a:off x="1440616" y="2162655"/>
              <a:ext cx="38988" cy="36961"/>
            </a:xfrm>
            <a:custGeom>
              <a:avLst/>
              <a:gdLst/>
              <a:ahLst/>
              <a:cxnLst/>
              <a:rect l="l" t="t" r="r" b="b"/>
              <a:pathLst>
                <a:path w="731" h="693" extrusionOk="0">
                  <a:moveTo>
                    <a:pt x="172" y="1"/>
                  </a:moveTo>
                  <a:cubicBezTo>
                    <a:pt x="138" y="1"/>
                    <a:pt x="105" y="11"/>
                    <a:pt x="79" y="34"/>
                  </a:cubicBezTo>
                  <a:cubicBezTo>
                    <a:pt x="15" y="91"/>
                    <a:pt x="1" y="185"/>
                    <a:pt x="54" y="254"/>
                  </a:cubicBezTo>
                  <a:cubicBezTo>
                    <a:pt x="173" y="406"/>
                    <a:pt x="313" y="545"/>
                    <a:pt x="465" y="663"/>
                  </a:cubicBezTo>
                  <a:cubicBezTo>
                    <a:pt x="491" y="683"/>
                    <a:pt x="523" y="692"/>
                    <a:pt x="556" y="692"/>
                  </a:cubicBezTo>
                  <a:cubicBezTo>
                    <a:pt x="606" y="692"/>
                    <a:pt x="656" y="670"/>
                    <a:pt x="683" y="628"/>
                  </a:cubicBezTo>
                  <a:cubicBezTo>
                    <a:pt x="731" y="557"/>
                    <a:pt x="719" y="463"/>
                    <a:pt x="649" y="410"/>
                  </a:cubicBezTo>
                  <a:cubicBezTo>
                    <a:pt x="596" y="369"/>
                    <a:pt x="545" y="327"/>
                    <a:pt x="495" y="281"/>
                  </a:cubicBezTo>
                  <a:cubicBezTo>
                    <a:pt x="424" y="211"/>
                    <a:pt x="359" y="139"/>
                    <a:pt x="299" y="59"/>
                  </a:cubicBezTo>
                  <a:cubicBezTo>
                    <a:pt x="269" y="22"/>
                    <a:pt x="220" y="1"/>
                    <a:pt x="1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017;p58"/>
            <p:cNvSpPr/>
            <p:nvPr/>
          </p:nvSpPr>
          <p:spPr>
            <a:xfrm>
              <a:off x="1989535" y="1357463"/>
              <a:ext cx="92376" cy="73496"/>
            </a:xfrm>
            <a:custGeom>
              <a:avLst/>
              <a:gdLst/>
              <a:ahLst/>
              <a:cxnLst/>
              <a:rect l="l" t="t" r="r" b="b"/>
              <a:pathLst>
                <a:path w="1732" h="1378" extrusionOk="0">
                  <a:moveTo>
                    <a:pt x="1508" y="1"/>
                  </a:moveTo>
                  <a:cubicBezTo>
                    <a:pt x="1488" y="1"/>
                    <a:pt x="1466" y="5"/>
                    <a:pt x="1444" y="15"/>
                  </a:cubicBezTo>
                  <a:lnTo>
                    <a:pt x="1036" y="192"/>
                  </a:lnTo>
                  <a:cubicBezTo>
                    <a:pt x="900" y="253"/>
                    <a:pt x="761" y="311"/>
                    <a:pt x="650" y="412"/>
                  </a:cubicBezTo>
                  <a:cubicBezTo>
                    <a:pt x="426" y="614"/>
                    <a:pt x="244" y="878"/>
                    <a:pt x="79" y="1128"/>
                  </a:cubicBezTo>
                  <a:cubicBezTo>
                    <a:pt x="0" y="1248"/>
                    <a:pt x="108" y="1377"/>
                    <a:pt x="216" y="1377"/>
                  </a:cubicBezTo>
                  <a:cubicBezTo>
                    <a:pt x="258" y="1377"/>
                    <a:pt x="300" y="1358"/>
                    <a:pt x="331" y="1311"/>
                  </a:cubicBezTo>
                  <a:cubicBezTo>
                    <a:pt x="411" y="1192"/>
                    <a:pt x="494" y="1075"/>
                    <a:pt x="581" y="963"/>
                  </a:cubicBezTo>
                  <a:cubicBezTo>
                    <a:pt x="662" y="857"/>
                    <a:pt x="745" y="745"/>
                    <a:pt x="843" y="657"/>
                  </a:cubicBezTo>
                  <a:cubicBezTo>
                    <a:pt x="944" y="566"/>
                    <a:pt x="1068" y="520"/>
                    <a:pt x="1188" y="467"/>
                  </a:cubicBezTo>
                  <a:lnTo>
                    <a:pt x="1569" y="301"/>
                  </a:lnTo>
                  <a:cubicBezTo>
                    <a:pt x="1731" y="229"/>
                    <a:pt x="1654" y="1"/>
                    <a:pt x="15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2825;p52"/>
          <p:cNvSpPr/>
          <p:nvPr/>
        </p:nvSpPr>
        <p:spPr>
          <a:xfrm>
            <a:off x="7626927" y="425476"/>
            <a:ext cx="952596" cy="377093"/>
          </a:xfrm>
          <a:custGeom>
            <a:avLst/>
            <a:gdLst/>
            <a:ahLst/>
            <a:cxnLst/>
            <a:rect l="l" t="t" r="r" b="b"/>
            <a:pathLst>
              <a:path w="36083" h="14031" extrusionOk="0">
                <a:moveTo>
                  <a:pt x="18007" y="0"/>
                </a:moveTo>
                <a:cubicBezTo>
                  <a:pt x="15994" y="0"/>
                  <a:pt x="14021" y="912"/>
                  <a:pt x="12749" y="2604"/>
                </a:cubicBezTo>
                <a:cubicBezTo>
                  <a:pt x="12302" y="3196"/>
                  <a:pt x="11957" y="3864"/>
                  <a:pt x="11732" y="4571"/>
                </a:cubicBezTo>
                <a:cubicBezTo>
                  <a:pt x="11672" y="4757"/>
                  <a:pt x="11622" y="4945"/>
                  <a:pt x="11581" y="5134"/>
                </a:cubicBezTo>
                <a:cubicBezTo>
                  <a:pt x="11547" y="5292"/>
                  <a:pt x="11570" y="5420"/>
                  <a:pt x="11435" y="5420"/>
                </a:cubicBezTo>
                <a:cubicBezTo>
                  <a:pt x="11415" y="5420"/>
                  <a:pt x="11391" y="5417"/>
                  <a:pt x="11363" y="5411"/>
                </a:cubicBezTo>
                <a:cubicBezTo>
                  <a:pt x="11163" y="5370"/>
                  <a:pt x="10965" y="5248"/>
                  <a:pt x="10766" y="5189"/>
                </a:cubicBezTo>
                <a:cubicBezTo>
                  <a:pt x="10552" y="5127"/>
                  <a:pt x="10335" y="5083"/>
                  <a:pt x="10116" y="5053"/>
                </a:cubicBezTo>
                <a:cubicBezTo>
                  <a:pt x="9899" y="5022"/>
                  <a:pt x="9681" y="5007"/>
                  <a:pt x="9464" y="5007"/>
                </a:cubicBezTo>
                <a:cubicBezTo>
                  <a:pt x="8125" y="5007"/>
                  <a:pt x="6822" y="5578"/>
                  <a:pt x="5937" y="6609"/>
                </a:cubicBezTo>
                <a:cubicBezTo>
                  <a:pt x="5452" y="7174"/>
                  <a:pt x="5202" y="7782"/>
                  <a:pt x="4945" y="8468"/>
                </a:cubicBezTo>
                <a:cubicBezTo>
                  <a:pt x="4808" y="8829"/>
                  <a:pt x="4418" y="8774"/>
                  <a:pt x="4092" y="8842"/>
                </a:cubicBezTo>
                <a:cubicBezTo>
                  <a:pt x="3738" y="8914"/>
                  <a:pt x="3396" y="9036"/>
                  <a:pt x="3068" y="9191"/>
                </a:cubicBezTo>
                <a:cubicBezTo>
                  <a:pt x="1829" y="9775"/>
                  <a:pt x="851" y="10920"/>
                  <a:pt x="456" y="12232"/>
                </a:cubicBezTo>
                <a:cubicBezTo>
                  <a:pt x="312" y="12705"/>
                  <a:pt x="1" y="13789"/>
                  <a:pt x="681" y="13988"/>
                </a:cubicBezTo>
                <a:cubicBezTo>
                  <a:pt x="727" y="14014"/>
                  <a:pt x="782" y="14030"/>
                  <a:pt x="848" y="14030"/>
                </a:cubicBezTo>
                <a:lnTo>
                  <a:pt x="35235" y="14030"/>
                </a:lnTo>
                <a:cubicBezTo>
                  <a:pt x="35301" y="14030"/>
                  <a:pt x="35357" y="14014"/>
                  <a:pt x="35402" y="13988"/>
                </a:cubicBezTo>
                <a:cubicBezTo>
                  <a:pt x="36082" y="13789"/>
                  <a:pt x="35770" y="12705"/>
                  <a:pt x="35627" y="12232"/>
                </a:cubicBezTo>
                <a:cubicBezTo>
                  <a:pt x="35232" y="10920"/>
                  <a:pt x="34255" y="9775"/>
                  <a:pt x="33015" y="9191"/>
                </a:cubicBezTo>
                <a:cubicBezTo>
                  <a:pt x="32687" y="9036"/>
                  <a:pt x="32345" y="8914"/>
                  <a:pt x="31990" y="8842"/>
                </a:cubicBezTo>
                <a:cubicBezTo>
                  <a:pt x="31664" y="8774"/>
                  <a:pt x="31274" y="8829"/>
                  <a:pt x="31138" y="8468"/>
                </a:cubicBezTo>
                <a:cubicBezTo>
                  <a:pt x="30881" y="7782"/>
                  <a:pt x="30631" y="7174"/>
                  <a:pt x="30146" y="6609"/>
                </a:cubicBezTo>
                <a:cubicBezTo>
                  <a:pt x="29263" y="5578"/>
                  <a:pt x="27958" y="5007"/>
                  <a:pt x="26619" y="5007"/>
                </a:cubicBezTo>
                <a:cubicBezTo>
                  <a:pt x="26402" y="5007"/>
                  <a:pt x="26184" y="5022"/>
                  <a:pt x="25967" y="5053"/>
                </a:cubicBezTo>
                <a:cubicBezTo>
                  <a:pt x="25747" y="5083"/>
                  <a:pt x="25531" y="5127"/>
                  <a:pt x="25317" y="5189"/>
                </a:cubicBezTo>
                <a:cubicBezTo>
                  <a:pt x="25118" y="5248"/>
                  <a:pt x="24920" y="5370"/>
                  <a:pt x="24720" y="5411"/>
                </a:cubicBezTo>
                <a:cubicBezTo>
                  <a:pt x="24692" y="5417"/>
                  <a:pt x="24668" y="5420"/>
                  <a:pt x="24648" y="5420"/>
                </a:cubicBezTo>
                <a:cubicBezTo>
                  <a:pt x="24513" y="5420"/>
                  <a:pt x="24535" y="5292"/>
                  <a:pt x="24502" y="5134"/>
                </a:cubicBezTo>
                <a:cubicBezTo>
                  <a:pt x="24461" y="4945"/>
                  <a:pt x="24411" y="4757"/>
                  <a:pt x="24353" y="4571"/>
                </a:cubicBezTo>
                <a:cubicBezTo>
                  <a:pt x="24126" y="3864"/>
                  <a:pt x="23780" y="3196"/>
                  <a:pt x="23334" y="2604"/>
                </a:cubicBezTo>
                <a:cubicBezTo>
                  <a:pt x="22062" y="912"/>
                  <a:pt x="20089" y="0"/>
                  <a:pt x="18077" y="0"/>
                </a:cubicBezTo>
                <a:cubicBezTo>
                  <a:pt x="18066" y="0"/>
                  <a:pt x="18054" y="1"/>
                  <a:pt x="18042" y="1"/>
                </a:cubicBezTo>
                <a:cubicBezTo>
                  <a:pt x="18031" y="1"/>
                  <a:pt x="18019" y="0"/>
                  <a:pt x="1800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14" y="3079475"/>
            <a:ext cx="1837930" cy="165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12121"/>
      </p:ext>
    </p:extLst>
  </p:cSld>
  <p:clrMapOvr>
    <a:masterClrMapping/>
  </p:clrMapOvr>
  <p:transition spd="med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7" name="Google Shape;2637;p45"/>
          <p:cNvSpPr/>
          <p:nvPr/>
        </p:nvSpPr>
        <p:spPr>
          <a:xfrm>
            <a:off x="8027426" y="445147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2" name="Google Shape;2652;p45"/>
          <p:cNvSpPr/>
          <p:nvPr/>
        </p:nvSpPr>
        <p:spPr>
          <a:xfrm>
            <a:off x="8420161" y="764187"/>
            <a:ext cx="207420" cy="18677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9338A61-E650-D252-D6E7-F65D7ED84A95}"/>
              </a:ext>
            </a:extLst>
          </p:cNvPr>
          <p:cNvGrpSpPr/>
          <p:nvPr/>
        </p:nvGrpSpPr>
        <p:grpSpPr>
          <a:xfrm>
            <a:off x="3066500" y="407998"/>
            <a:ext cx="3010999" cy="542968"/>
            <a:chOff x="-609601" y="391227"/>
            <a:chExt cx="4027714" cy="542968"/>
          </a:xfrm>
        </p:grpSpPr>
        <p:sp>
          <p:nvSpPr>
            <p:cNvPr id="88" name="Rectangle: Rounded Corners 5">
              <a:extLst>
                <a:ext uri="{FF2B5EF4-FFF2-40B4-BE49-F238E27FC236}">
                  <a16:creationId xmlns:a16="http://schemas.microsoft.com/office/drawing/2014/main" id="{2019DC16-A4CD-93F9-4B2B-24CA3B797C60}"/>
                </a:ext>
              </a:extLst>
            </p:cNvPr>
            <p:cNvSpPr/>
            <p:nvPr/>
          </p:nvSpPr>
          <p:spPr>
            <a:xfrm>
              <a:off x="-609601" y="391227"/>
              <a:ext cx="4027714" cy="542968"/>
            </a:xfrm>
            <a:prstGeom prst="roundRect">
              <a:avLst>
                <a:gd name="adj" fmla="val 50000"/>
              </a:avLst>
            </a:prstGeom>
            <a:solidFill>
              <a:srgbClr val="7A513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3694298-C4C1-D112-BA12-E25BD7A9DC18}"/>
                </a:ext>
              </a:extLst>
            </p:cNvPr>
            <p:cNvSpPr txBox="1"/>
            <p:nvPr/>
          </p:nvSpPr>
          <p:spPr>
            <a:xfrm>
              <a:off x="-609600" y="462656"/>
              <a:ext cx="40277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>
                  <a:solidFill>
                    <a:schemeClr val="accent6"/>
                  </a:solidFill>
                </a:rPr>
                <a:t>Chỉnh sửa văn bản</a:t>
              </a:r>
            </a:p>
          </p:txBody>
        </p:sp>
      </p:grpSp>
      <p:sp>
        <p:nvSpPr>
          <p:cNvPr id="26" name="Rectangle 25"/>
          <p:cNvSpPr/>
          <p:nvPr/>
        </p:nvSpPr>
        <p:spPr>
          <a:xfrm>
            <a:off x="5790928" y="3574717"/>
            <a:ext cx="25658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>
                <a:latin typeface="Arial" panose="020B0604020202020204" pitchFamily="34" charset="0"/>
                <a:cs typeface="Arial" panose="020B0604020202020204" pitchFamily="34" charset="0"/>
              </a:rPr>
              <a:t>Hình 39. Kết quả sau khi thực hiện Bước 1</a:t>
            </a:r>
            <a:endParaRPr lang="vi-VN" sz="20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27549" y="1278082"/>
            <a:ext cx="2692612" cy="21933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0610" y="1112450"/>
            <a:ext cx="49242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Nháy chuột để đặt con trỏ soạn thảo ở vị trí cuối câu của dòng 3. Nhấn phím </a:t>
            </a: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 để xuống dòng. Gõ “</a:t>
            </a:r>
            <a:r>
              <a:rPr lang="vi-VN" sz="2000" b="1">
                <a:latin typeface="Arial" panose="020B0604020202020204" pitchFamily="34" charset="0"/>
                <a:cs typeface="Arial" panose="020B0604020202020204" pitchFamily="34" charset="0"/>
              </a:rPr>
              <a:t>Lần 1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” và định dạng kiểu chữ gạch chân và chữ nghiêng như Hình 39.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Sao chép phần văn bản từ dòng 4 đến hết, đặt vào vị trí cuối cùng của văn bản.</a:t>
            </a:r>
          </a:p>
        </p:txBody>
      </p:sp>
    </p:spTree>
    <p:extLst>
      <p:ext uri="{BB962C8B-B14F-4D97-AF65-F5344CB8AC3E}">
        <p14:creationId xmlns:p14="http://schemas.microsoft.com/office/powerpoint/2010/main" val="112508481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9" grpId="0"/>
    </p:bldLst>
  </p:timing>
</p:sld>
</file>

<file path=ppt/theme/theme1.xml><?xml version="1.0" encoding="utf-8"?>
<a:theme xmlns:a="http://schemas.openxmlformats.org/drawingml/2006/main" name="Study Guide to Middle School Students by Slidesgo">
  <a:themeElements>
    <a:clrScheme name="Simple Light">
      <a:dk1>
        <a:srgbClr val="7A5132"/>
      </a:dk1>
      <a:lt1>
        <a:srgbClr val="FAFAFA"/>
      </a:lt1>
      <a:dk2>
        <a:srgbClr val="E2D7BB"/>
      </a:dk2>
      <a:lt2>
        <a:srgbClr val="7790FB"/>
      </a:lt2>
      <a:accent1>
        <a:srgbClr val="0B7262"/>
      </a:accent1>
      <a:accent2>
        <a:srgbClr val="BEFBD9"/>
      </a:accent2>
      <a:accent3>
        <a:srgbClr val="DADADA"/>
      </a:accent3>
      <a:accent4>
        <a:srgbClr val="F3F3F3"/>
      </a:accent4>
      <a:accent5>
        <a:srgbClr val="FFFFFF"/>
      </a:accent5>
      <a:accent6>
        <a:srgbClr val="FFFFFF"/>
      </a:accent6>
      <a:hlink>
        <a:srgbClr val="7A51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441</Words>
  <Application>Microsoft Office PowerPoint</Application>
  <PresentationFormat>On-screen Show (16:9)</PresentationFormat>
  <Paragraphs>35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DM Sans</vt:lpstr>
      <vt:lpstr>Wingdings</vt:lpstr>
      <vt:lpstr>Bebas Neue</vt:lpstr>
      <vt:lpstr>Varela Round</vt:lpstr>
      <vt:lpstr>Arial</vt:lpstr>
      <vt:lpstr>Study Guide to Middle School Students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duyên nguyễn</cp:lastModifiedBy>
  <cp:revision>23</cp:revision>
  <dcterms:modified xsi:type="dcterms:W3CDTF">2026-01-05T04:52:55Z</dcterms:modified>
</cp:coreProperties>
</file>