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0" r:id="rId2"/>
    <p:sldId id="258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6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937146-3E90-4553-ADD7-C965E3DD33D3}">
          <p14:sldIdLst>
            <p14:sldId id="270"/>
            <p14:sldId id="258"/>
            <p14:sldId id="272"/>
            <p14:sldId id="274"/>
            <p14:sldId id="275"/>
            <p14:sldId id="276"/>
            <p14:sldId id="277"/>
            <p14:sldId id="278"/>
            <p14:sldId id="27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4D8E4-2BF8-4051-BD63-BE640630F6F5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A9339-ADF3-46F9-BB90-05D92E53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svg"/><Relationship Id="rId3" Type="http://schemas.openxmlformats.org/officeDocument/2006/relationships/image" Target="../media/image22.svg"/><Relationship Id="rId7" Type="http://schemas.openxmlformats.org/officeDocument/2006/relationships/image" Target="../media/image42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4.svg"/><Relationship Id="rId5" Type="http://schemas.openxmlformats.org/officeDocument/2006/relationships/image" Target="../media/image26.svg"/><Relationship Id="rId15" Type="http://schemas.openxmlformats.org/officeDocument/2006/relationships/image" Target="../media/image44.sv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sv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svg"/><Relationship Id="rId5" Type="http://schemas.openxmlformats.org/officeDocument/2006/relationships/image" Target="../media/image12.sv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1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19" Type="http://schemas.openxmlformats.org/officeDocument/2006/relationships/image" Target="../media/image2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12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1.wdp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8.svg"/><Relationship Id="rId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669862">
            <a:off x="15232828" y="3458205"/>
            <a:ext cx="1547416" cy="1456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60312">
            <a:off x="1528539" y="1023252"/>
            <a:ext cx="1323060" cy="17967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059860">
            <a:off x="2074346" y="7098805"/>
            <a:ext cx="1547416" cy="14565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04502">
            <a:off x="-3228623" y="7228601"/>
            <a:ext cx="7464515" cy="31817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5570">
            <a:off x="-1175818" y="6762076"/>
            <a:ext cx="4603972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80406" y="1667169"/>
            <a:ext cx="14527189" cy="139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78"/>
              </a:lnSpc>
            </a:pPr>
            <a:r>
              <a:rPr lang="en-US" sz="6500" b="1">
                <a:solidFill>
                  <a:srgbClr val="472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5: ỨNG DỤNG TIN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6536" y="7200900"/>
            <a:ext cx="3255836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537267">
            <a:off x="16121481" y="7829047"/>
            <a:ext cx="3438803" cy="28585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74677">
            <a:off x="14838891" y="-1421750"/>
            <a:ext cx="6416842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414765" y="-280900"/>
            <a:ext cx="4469153" cy="1502753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FBF60CF8-0C92-CE5C-1F74-501E44CFD631}"/>
              </a:ext>
            </a:extLst>
          </p:cNvPr>
          <p:cNvSpPr txBox="1"/>
          <p:nvPr/>
        </p:nvSpPr>
        <p:spPr>
          <a:xfrm>
            <a:off x="1880405" y="4053796"/>
            <a:ext cx="14527189" cy="3038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78"/>
              </a:lnSpc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BÀI 7. </a:t>
            </a:r>
          </a:p>
          <a:p>
            <a:pPr algn="ctr">
              <a:lnSpc>
                <a:spcPts val="12478"/>
              </a:lnSpc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TẠO BÀI TRÌNH CHIẾU </a:t>
            </a:r>
          </a:p>
        </p:txBody>
      </p:sp>
    </p:spTree>
    <p:extLst>
      <p:ext uri="{BB962C8B-B14F-4D97-AF65-F5344CB8AC3E}">
        <p14:creationId xmlns:p14="http://schemas.microsoft.com/office/powerpoint/2010/main" val="412288283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72315" y="8517534"/>
            <a:ext cx="5541229" cy="2077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06581">
            <a:off x="15855124" y="-1854417"/>
            <a:ext cx="2808351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951637">
            <a:off x="-2548452" y="8314315"/>
            <a:ext cx="5096904" cy="3281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84444">
            <a:off x="-159013" y="-855974"/>
            <a:ext cx="2032223" cy="3366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590966">
            <a:off x="-645030" y="-80530"/>
            <a:ext cx="2460369" cy="103950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404FB-08AE-E3DB-425B-5DF762EB396E}"/>
              </a:ext>
            </a:extLst>
          </p:cNvPr>
          <p:cNvGrpSpPr/>
          <p:nvPr/>
        </p:nvGrpSpPr>
        <p:grpSpPr>
          <a:xfrm>
            <a:off x="4150105" y="872039"/>
            <a:ext cx="10269294" cy="1584733"/>
            <a:chOff x="4150105" y="872039"/>
            <a:chExt cx="10269294" cy="158473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7426100">
              <a:off x="13320911" y="1281600"/>
              <a:ext cx="1198896" cy="99808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7791204">
              <a:off x="4051308" y="1375906"/>
              <a:ext cx="1179663" cy="982069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4229869" y="872039"/>
              <a:ext cx="9828262" cy="1367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430"/>
                </a:lnSpc>
              </a:pPr>
              <a:r>
                <a:rPr lang="en-US" sz="5000" b="1">
                  <a:solidFill>
                    <a:srgbClr val="4721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 KIẾN THỨC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2F4904-A908-AF82-6184-630E68FF76BC}"/>
              </a:ext>
            </a:extLst>
          </p:cNvPr>
          <p:cNvGrpSpPr/>
          <p:nvPr/>
        </p:nvGrpSpPr>
        <p:grpSpPr>
          <a:xfrm>
            <a:off x="857098" y="3403343"/>
            <a:ext cx="7886936" cy="4564629"/>
            <a:chOff x="1452612" y="3467100"/>
            <a:chExt cx="7886936" cy="456462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1D714396-F4F9-0DB0-C68C-5D23A8FE2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alphaModFix amt="44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452612" y="3467100"/>
              <a:ext cx="7886936" cy="456462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76C0C9-CE43-8CF5-0F75-277A7279A162}"/>
                </a:ext>
              </a:extLst>
            </p:cNvPr>
            <p:cNvSpPr txBox="1"/>
            <p:nvPr/>
          </p:nvSpPr>
          <p:spPr>
            <a:xfrm>
              <a:off x="2667000" y="4364916"/>
              <a:ext cx="6063853" cy="2762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/>
                <a:t>Để gõ được văn bản tiếng Việt cần có phần mềm gõ tiếng Việt</a:t>
              </a:r>
              <a:endParaRPr lang="en-US" sz="40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7BF66F-92DB-65BF-63F4-F07023F53C6A}"/>
              </a:ext>
            </a:extLst>
          </p:cNvPr>
          <p:cNvGrpSpPr/>
          <p:nvPr/>
        </p:nvGrpSpPr>
        <p:grpSpPr>
          <a:xfrm>
            <a:off x="9372363" y="3422394"/>
            <a:ext cx="7886936" cy="4564629"/>
            <a:chOff x="1452612" y="3467100"/>
            <a:chExt cx="7886936" cy="4564629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E113D4F8-3C10-41E7-8B3E-E255BFF2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alphaModFix amt="44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452612" y="3467100"/>
              <a:ext cx="7886936" cy="456462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9D2E13-C4E8-CCFC-013B-50CDBA9E4E80}"/>
                </a:ext>
              </a:extLst>
            </p:cNvPr>
            <p:cNvSpPr txBox="1"/>
            <p:nvPr/>
          </p:nvSpPr>
          <p:spPr>
            <a:xfrm>
              <a:off x="2933553" y="4367946"/>
              <a:ext cx="5600314" cy="2762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/>
                <a:t>Có hai kiểu gõ tiếng Việt phổ biến là TELEX và VNI</a:t>
              </a:r>
              <a:endParaRPr lang="en-US" sz="400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530213">
            <a:off x="1919178" y="940640"/>
            <a:ext cx="1312278" cy="10924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530213">
            <a:off x="14063691" y="534227"/>
            <a:ext cx="1634091" cy="13603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33350">
            <a:off x="-1390799" y="7897104"/>
            <a:ext cx="325583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03917">
            <a:off x="-1425000" y="8723574"/>
            <a:ext cx="3438803" cy="28585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72315" y="8517534"/>
            <a:ext cx="5541229" cy="2077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38226">
            <a:off x="-1317218" y="-399657"/>
            <a:ext cx="2525781" cy="23205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206581">
            <a:off x="15855124" y="-1854417"/>
            <a:ext cx="2808351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80406" y="657985"/>
            <a:ext cx="14527189" cy="1377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78"/>
              </a:lnSpc>
            </a:pPr>
            <a:r>
              <a:rPr lang="en-US" sz="6000" b="1">
                <a:solidFill>
                  <a:srgbClr val="472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F6B85B-2ED7-0603-E3CE-E2978FFFBC50}"/>
              </a:ext>
            </a:extLst>
          </p:cNvPr>
          <p:cNvGrpSpPr/>
          <p:nvPr/>
        </p:nvGrpSpPr>
        <p:grpSpPr>
          <a:xfrm>
            <a:off x="2209800" y="3202074"/>
            <a:ext cx="13733129" cy="1690669"/>
            <a:chOff x="2180550" y="2778872"/>
            <a:chExt cx="13283625" cy="169066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B32F68E-D8DE-6FBB-62E7-5D7576D79E26}"/>
                </a:ext>
              </a:extLst>
            </p:cNvPr>
            <p:cNvSpPr/>
            <p:nvPr/>
          </p:nvSpPr>
          <p:spPr>
            <a:xfrm>
              <a:off x="2823825" y="2778872"/>
              <a:ext cx="12640350" cy="169066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chữ tiếng Việt 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EED0C32-A50A-792A-3638-45F059607384}"/>
                </a:ext>
              </a:extLst>
            </p:cNvPr>
            <p:cNvSpPr/>
            <p:nvPr/>
          </p:nvSpPr>
          <p:spPr>
            <a:xfrm>
              <a:off x="2180550" y="3048747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4B45A6-6583-9AFA-4259-F112FA429C47}"/>
              </a:ext>
            </a:extLst>
          </p:cNvPr>
          <p:cNvGrpSpPr/>
          <p:nvPr/>
        </p:nvGrpSpPr>
        <p:grpSpPr>
          <a:xfrm>
            <a:off x="2176462" y="5891845"/>
            <a:ext cx="13766467" cy="1690669"/>
            <a:chOff x="2180550" y="2778872"/>
            <a:chExt cx="13766467" cy="169066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BFCD698-46DD-AC44-24FC-F2F209DD540A}"/>
                </a:ext>
              </a:extLst>
            </p:cNvPr>
            <p:cNvSpPr/>
            <p:nvPr/>
          </p:nvSpPr>
          <p:spPr>
            <a:xfrm>
              <a:off x="2823825" y="2778872"/>
              <a:ext cx="13123192" cy="169066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Thực hành tạo văn bản trên trang chiếu 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27A85D-8136-ACA5-3783-2118AFE115FC}"/>
                </a:ext>
              </a:extLst>
            </p:cNvPr>
            <p:cNvSpPr/>
            <p:nvPr/>
          </p:nvSpPr>
          <p:spPr>
            <a:xfrm>
              <a:off x="2180550" y="3048747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669862">
            <a:off x="15232828" y="3458205"/>
            <a:ext cx="1547416" cy="1456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60312">
            <a:off x="5462467" y="1558050"/>
            <a:ext cx="1323060" cy="17967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059860">
            <a:off x="2074346" y="7098805"/>
            <a:ext cx="1547416" cy="14565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04502">
            <a:off x="-3228623" y="7228601"/>
            <a:ext cx="7464515" cy="31817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5570">
            <a:off x="-1175818" y="6762076"/>
            <a:ext cx="4603972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537267">
            <a:off x="16121481" y="7829047"/>
            <a:ext cx="3438803" cy="28585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274677">
            <a:off x="14838891" y="-1421750"/>
            <a:ext cx="6416842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14765" y="-280900"/>
            <a:ext cx="4469153" cy="15027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848054" y="3679710"/>
            <a:ext cx="11900768" cy="317040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077832" y="2161648"/>
            <a:ext cx="1344121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472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472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CHỮ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95003122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8009">
            <a:off x="16376030" y="7973846"/>
            <a:ext cx="280835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26100">
            <a:off x="16683995" y="325765"/>
            <a:ext cx="1198896" cy="9980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91204">
            <a:off x="267266" y="8772739"/>
            <a:ext cx="1179663" cy="9820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4444">
            <a:off x="-159013" y="-855974"/>
            <a:ext cx="2032223" cy="3366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590966">
            <a:off x="-645030" y="-80530"/>
            <a:ext cx="2460369" cy="10395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F55D1C-98A4-CFDE-71F1-5EEB6BAB391F}"/>
              </a:ext>
            </a:extLst>
          </p:cNvPr>
          <p:cNvSpPr txBox="1"/>
          <p:nvPr/>
        </p:nvSpPr>
        <p:spPr>
          <a:xfrm>
            <a:off x="3790950" y="972276"/>
            <a:ext cx="10706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phần mềm hỗ trợ gõ tiếng Việt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74B44A-6F03-8C96-2DA3-CD920D1826D2}"/>
              </a:ext>
            </a:extLst>
          </p:cNvPr>
          <p:cNvGrpSpPr/>
          <p:nvPr/>
        </p:nvGrpSpPr>
        <p:grpSpPr>
          <a:xfrm>
            <a:off x="800100" y="3092930"/>
            <a:ext cx="16687800" cy="5780883"/>
            <a:chOff x="1121395" y="2625292"/>
            <a:chExt cx="16687800" cy="5780883"/>
          </a:xfrm>
        </p:grpSpPr>
        <p:pic>
          <p:nvPicPr>
            <p:cNvPr id="1026" name="Picture 2" descr="EVKey 3.3.8 - Công cụ gõ Tiếng Việt cải tiến từ Unikey">
              <a:extLst>
                <a:ext uri="{FF2B5EF4-FFF2-40B4-BE49-F238E27FC236}">
                  <a16:creationId xmlns:a16="http://schemas.microsoft.com/office/drawing/2014/main" id="{9209242C-09B8-57F5-6858-948486B9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23438" y1="75000" x2="23438" y2="75000"/>
                          <a14:foregroundMark x1="77865" y1="30990" x2="77865" y2="309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5795" y="2625292"/>
              <a:ext cx="43434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ướng dẫn chi tiết cách tải và sử dụng Unikey - Gõ Tiếng Việt">
              <a:extLst>
                <a:ext uri="{FF2B5EF4-FFF2-40B4-BE49-F238E27FC236}">
                  <a16:creationId xmlns:a16="http://schemas.microsoft.com/office/drawing/2014/main" id="{255A06A3-4C9F-0E59-B824-80335B59A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395" y="2701492"/>
              <a:ext cx="4458007" cy="445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ải VietKey Mới Nhất - Phần mềm gõ Tiếng Việt cho Windows">
              <a:extLst>
                <a:ext uri="{FF2B5EF4-FFF2-40B4-BE49-F238E27FC236}">
                  <a16:creationId xmlns:a16="http://schemas.microsoft.com/office/drawing/2014/main" id="{A6F72C5E-73E4-7A31-2D72-69D78F520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395" y="2853892"/>
              <a:ext cx="4038600" cy="403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E5B42C7-E6E1-8C0C-4632-007676D5D610}"/>
                </a:ext>
              </a:extLst>
            </p:cNvPr>
            <p:cNvSpPr txBox="1"/>
            <p:nvPr/>
          </p:nvSpPr>
          <p:spPr>
            <a:xfrm>
              <a:off x="1121395" y="7698289"/>
              <a:ext cx="4255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Unikey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54048A-00BA-7CAD-9140-E759E761B10D}"/>
                </a:ext>
              </a:extLst>
            </p:cNvPr>
            <p:cNvSpPr txBox="1"/>
            <p:nvPr/>
          </p:nvSpPr>
          <p:spPr>
            <a:xfrm>
              <a:off x="7381633" y="7698289"/>
              <a:ext cx="4255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Vietkey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1FC231-E606-64EA-E229-F8A3EC6A4B4C}"/>
                </a:ext>
              </a:extLst>
            </p:cNvPr>
            <p:cNvSpPr txBox="1"/>
            <p:nvPr/>
          </p:nvSpPr>
          <p:spPr>
            <a:xfrm>
              <a:off x="13509814" y="7698289"/>
              <a:ext cx="4255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EVkey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7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8009">
            <a:off x="16376030" y="7973846"/>
            <a:ext cx="280835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26100">
            <a:off x="16683995" y="325765"/>
            <a:ext cx="1198896" cy="9980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91204">
            <a:off x="267266" y="8772739"/>
            <a:ext cx="1179663" cy="9820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4444">
            <a:off x="-159013" y="-855974"/>
            <a:ext cx="2032223" cy="3366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590966">
            <a:off x="-645030" y="-80530"/>
            <a:ext cx="2460369" cy="10395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F55D1C-98A4-CFDE-71F1-5EEB6BAB391F}"/>
              </a:ext>
            </a:extLst>
          </p:cNvPr>
          <p:cNvSpPr txBox="1"/>
          <p:nvPr/>
        </p:nvSpPr>
        <p:spPr>
          <a:xfrm>
            <a:off x="3790950" y="977976"/>
            <a:ext cx="10706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kiểu gõ tiếng Việt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B5298-4B92-6E69-173F-F3DDA8C4211C}"/>
              </a:ext>
            </a:extLst>
          </p:cNvPr>
          <p:cNvSpPr txBox="1"/>
          <p:nvPr/>
        </p:nvSpPr>
        <p:spPr>
          <a:xfrm>
            <a:off x="606763" y="2528804"/>
            <a:ext cx="5843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Kiểu gõ telex: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7BCB57-33E1-7B2F-57D6-CCB69E9C83E1}"/>
              </a:ext>
            </a:extLst>
          </p:cNvPr>
          <p:cNvSpPr txBox="1"/>
          <p:nvPr/>
        </p:nvSpPr>
        <p:spPr>
          <a:xfrm>
            <a:off x="857097" y="7767386"/>
            <a:ext cx="1514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Để gõ từ “</a:t>
            </a:r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chơi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” em gõ “</a:t>
            </a:r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 chowi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5CB67B-8B5B-1928-DC89-6BB3E936F88F}"/>
              </a:ext>
            </a:extLst>
          </p:cNvPr>
          <p:cNvGrpSpPr/>
          <p:nvPr/>
        </p:nvGrpSpPr>
        <p:grpSpPr>
          <a:xfrm>
            <a:off x="585154" y="4002689"/>
            <a:ext cx="17238915" cy="3200255"/>
            <a:chOff x="585154" y="4002689"/>
            <a:chExt cx="17238915" cy="32002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A632F4-C46F-B446-E6D8-D326B1C4D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54" y="4002689"/>
              <a:ext cx="17238915" cy="228162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95FF65-711F-3744-CF10-FD740A2AC1D0}"/>
                </a:ext>
              </a:extLst>
            </p:cNvPr>
            <p:cNvSpPr txBox="1"/>
            <p:nvPr/>
          </p:nvSpPr>
          <p:spPr>
            <a:xfrm>
              <a:off x="3571875" y="6572002"/>
              <a:ext cx="1114425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 1. </a:t>
              </a:r>
              <a:r>
                <a:rPr lang="en-US" sz="35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chữ tiếng Việt kiểu telex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2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8009">
            <a:off x="16376030" y="7973846"/>
            <a:ext cx="280835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26100">
            <a:off x="16683995" y="325765"/>
            <a:ext cx="1198896" cy="9980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91204">
            <a:off x="26829" y="9028493"/>
            <a:ext cx="1179663" cy="9820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4444">
            <a:off x="-159013" y="-855974"/>
            <a:ext cx="2032223" cy="3366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590966">
            <a:off x="-645030" y="-80530"/>
            <a:ext cx="2460369" cy="10395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F55D1C-98A4-CFDE-71F1-5EEB6BAB391F}"/>
              </a:ext>
            </a:extLst>
          </p:cNvPr>
          <p:cNvSpPr txBox="1"/>
          <p:nvPr/>
        </p:nvSpPr>
        <p:spPr>
          <a:xfrm>
            <a:off x="3790950" y="977976"/>
            <a:ext cx="10706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kiểu gõ tiếng Việt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B5298-4B92-6E69-173F-F3DDA8C4211C}"/>
              </a:ext>
            </a:extLst>
          </p:cNvPr>
          <p:cNvSpPr txBox="1"/>
          <p:nvPr/>
        </p:nvSpPr>
        <p:spPr>
          <a:xfrm>
            <a:off x="606762" y="2528804"/>
            <a:ext cx="6937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Gõ thanh, dấu kiểu telex: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7BCB57-33E1-7B2F-57D6-CCB69E9C83E1}"/>
              </a:ext>
            </a:extLst>
          </p:cNvPr>
          <p:cNvSpPr txBox="1"/>
          <p:nvPr/>
        </p:nvSpPr>
        <p:spPr>
          <a:xfrm>
            <a:off x="990600" y="7379659"/>
            <a:ext cx="1605930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Để gõ từ “</a:t>
            </a:r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 nước nhớ nguồn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” em gõ “</a:t>
            </a:r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Uoosng nuwowsc nhows nguoofn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A95498-40E1-7776-231F-9567E73B4E63}"/>
              </a:ext>
            </a:extLst>
          </p:cNvPr>
          <p:cNvGrpSpPr/>
          <p:nvPr/>
        </p:nvGrpSpPr>
        <p:grpSpPr>
          <a:xfrm>
            <a:off x="541290" y="3891713"/>
            <a:ext cx="17238915" cy="3101578"/>
            <a:chOff x="581741" y="4101366"/>
            <a:chExt cx="17238915" cy="31015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A632F4-C46F-B446-E6D8-D326B1C4D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1741" y="4101366"/>
              <a:ext cx="17238915" cy="208426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9E865BA-8792-EE7B-99E8-E95F47BD5EFE}"/>
                </a:ext>
              </a:extLst>
            </p:cNvPr>
            <p:cNvSpPr txBox="1"/>
            <p:nvPr/>
          </p:nvSpPr>
          <p:spPr>
            <a:xfrm>
              <a:off x="3571875" y="6572002"/>
              <a:ext cx="1114425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 2. </a:t>
              </a:r>
              <a:r>
                <a:rPr lang="en-US" sz="35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thanh trong tiếng Việt kiểu telex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2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8009">
            <a:off x="16376030" y="7973846"/>
            <a:ext cx="280835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26100">
            <a:off x="16393948" y="345704"/>
            <a:ext cx="1332787" cy="11095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91204">
            <a:off x="393709" y="8413024"/>
            <a:ext cx="1179663" cy="9820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4444">
            <a:off x="-159013" y="-855974"/>
            <a:ext cx="2032223" cy="3366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590966">
            <a:off x="-645030" y="-80530"/>
            <a:ext cx="2460369" cy="10395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F55D1C-98A4-CFDE-71F1-5EEB6BAB391F}"/>
              </a:ext>
            </a:extLst>
          </p:cNvPr>
          <p:cNvSpPr txBox="1"/>
          <p:nvPr/>
        </p:nvSpPr>
        <p:spPr>
          <a:xfrm>
            <a:off x="3790950" y="977976"/>
            <a:ext cx="10706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kiểu gõ tiếng Việt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B5298-4B92-6E69-173F-F3DDA8C4211C}"/>
              </a:ext>
            </a:extLst>
          </p:cNvPr>
          <p:cNvSpPr txBox="1"/>
          <p:nvPr/>
        </p:nvSpPr>
        <p:spPr>
          <a:xfrm>
            <a:off x="606762" y="2466251"/>
            <a:ext cx="6937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Gõ tiếng Việt kiểu VNI: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29EA5C-DE3B-2581-E95A-0512DF89AF47}"/>
              </a:ext>
            </a:extLst>
          </p:cNvPr>
          <p:cNvGrpSpPr/>
          <p:nvPr/>
        </p:nvGrpSpPr>
        <p:grpSpPr>
          <a:xfrm>
            <a:off x="1227658" y="4070025"/>
            <a:ext cx="15832684" cy="3790563"/>
            <a:chOff x="1103909" y="3448582"/>
            <a:chExt cx="15832684" cy="37905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3B14A0-8415-E3BD-D9E5-9A121222CD92}"/>
                </a:ext>
              </a:extLst>
            </p:cNvPr>
            <p:cNvSpPr txBox="1"/>
            <p:nvPr/>
          </p:nvSpPr>
          <p:spPr>
            <a:xfrm>
              <a:off x="3790950" y="6608203"/>
              <a:ext cx="1114425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 3. </a:t>
              </a:r>
              <a:r>
                <a:rPr lang="en-US" sz="35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chữ và thanh trong tiếng Việt kiểu VNI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E696ECD-28F6-56D5-CB51-B50B9253E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3909" y="3448582"/>
              <a:ext cx="15832684" cy="315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7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8009">
            <a:off x="16376030" y="7973846"/>
            <a:ext cx="280835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26100">
            <a:off x="16393948" y="345704"/>
            <a:ext cx="1332787" cy="11095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91204">
            <a:off x="393709" y="8413024"/>
            <a:ext cx="1179663" cy="9820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4444">
            <a:off x="-159013" y="-855974"/>
            <a:ext cx="2032223" cy="3366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590966">
            <a:off x="-645030" y="-80530"/>
            <a:ext cx="2460369" cy="1039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06AFE-D309-1955-00FC-17BE0D082703}"/>
              </a:ext>
            </a:extLst>
          </p:cNvPr>
          <p:cNvSpPr txBox="1"/>
          <p:nvPr/>
        </p:nvSpPr>
        <p:spPr>
          <a:xfrm>
            <a:off x="4419600" y="591744"/>
            <a:ext cx="944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“Vua đánh máy”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5CEAE-14CA-0B5F-8A3C-26512526D4CF}"/>
              </a:ext>
            </a:extLst>
          </p:cNvPr>
          <p:cNvSpPr txBox="1"/>
          <p:nvPr/>
        </p:nvSpPr>
        <p:spPr>
          <a:xfrm>
            <a:off x="2630606" y="1943100"/>
            <a:ext cx="130267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Em hãy gõ câu ca dao (gõ có dấu) sau đây: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032EF6-3C3A-7331-AB46-0C8EAE4D12A5}"/>
              </a:ext>
            </a:extLst>
          </p:cNvPr>
          <p:cNvSpPr/>
          <p:nvPr/>
        </p:nvSpPr>
        <p:spPr>
          <a:xfrm>
            <a:off x="555562" y="4372158"/>
            <a:ext cx="6970594" cy="39836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Quê hương là chùm khế ngọt,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Cho con trèo hái mỗi ngày.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Quê hương là đường đi học,</a:t>
            </a: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Con về rợp bướm vàng bay.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5BC7BEE-B74F-1EFE-ED4A-77681336AEA2}"/>
              </a:ext>
            </a:extLst>
          </p:cNvPr>
          <p:cNvSpPr/>
          <p:nvPr/>
        </p:nvSpPr>
        <p:spPr>
          <a:xfrm>
            <a:off x="8136000" y="5906800"/>
            <a:ext cx="978408" cy="914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1597E5-37DB-288D-A4C4-4EE7DF04B797}"/>
              </a:ext>
            </a:extLst>
          </p:cNvPr>
          <p:cNvSpPr/>
          <p:nvPr/>
        </p:nvSpPr>
        <p:spPr>
          <a:xfrm>
            <a:off x="9525000" y="4372158"/>
            <a:ext cx="8254046" cy="39836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 Quee huowng laf chufm khees ngojt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 Cho con trefo hasi mooxi ngafy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 Quee huowng laf dduowng ddi hojc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 Con veef rowpj buowms vanfg bay.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B03FB-56C3-B6FA-E073-F53D0888ED33}"/>
              </a:ext>
            </a:extLst>
          </p:cNvPr>
          <p:cNvSpPr txBox="1"/>
          <p:nvPr/>
        </p:nvSpPr>
        <p:spPr>
          <a:xfrm>
            <a:off x="10261123" y="3493816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gõ: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8DD2A-0E52-4BB7-4645-A2F0E1193B93}"/>
              </a:ext>
            </a:extLst>
          </p:cNvPr>
          <p:cNvSpPr txBox="1"/>
          <p:nvPr/>
        </p:nvSpPr>
        <p:spPr>
          <a:xfrm>
            <a:off x="649959" y="3597277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 gõ: </a:t>
            </a:r>
          </a:p>
        </p:txBody>
      </p:sp>
    </p:spTree>
    <p:extLst>
      <p:ext uri="{BB962C8B-B14F-4D97-AF65-F5344CB8AC3E}">
        <p14:creationId xmlns:p14="http://schemas.microsoft.com/office/powerpoint/2010/main" val="32947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 animBg="1"/>
      <p:bldP spid="14" grpId="0" animBg="1"/>
      <p:bldP spid="15" grpId="0" animBg="1"/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8009">
            <a:off x="16376030" y="7973846"/>
            <a:ext cx="280835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26100">
            <a:off x="16393948" y="345704"/>
            <a:ext cx="1332787" cy="11095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91204">
            <a:off x="393709" y="8413024"/>
            <a:ext cx="1179663" cy="9820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4444">
            <a:off x="-159013" y="-855974"/>
            <a:ext cx="2032223" cy="3366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590966">
            <a:off x="-645030" y="-80530"/>
            <a:ext cx="2460369" cy="1039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992E99-984D-C40F-E74B-1400FAA6D7C5}"/>
              </a:ext>
            </a:extLst>
          </p:cNvPr>
          <p:cNvSpPr txBox="1"/>
          <p:nvPr/>
        </p:nvSpPr>
        <p:spPr>
          <a:xfrm>
            <a:off x="4648200" y="1613052"/>
            <a:ext cx="899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2DEAA1-4135-138B-FBC3-1859AEA86C74}"/>
              </a:ext>
            </a:extLst>
          </p:cNvPr>
          <p:cNvGrpSpPr/>
          <p:nvPr/>
        </p:nvGrpSpPr>
        <p:grpSpPr>
          <a:xfrm>
            <a:off x="342900" y="3009641"/>
            <a:ext cx="17602200" cy="4893333"/>
            <a:chOff x="276077" y="2804956"/>
            <a:chExt cx="17602200" cy="4893333"/>
          </a:xfrm>
        </p:grpSpPr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808AF175-187C-9864-CD02-EBA7AB294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76077" y="2804956"/>
              <a:ext cx="17602200" cy="489333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A1AEED-3948-456B-CA13-9DED7CB80B25}"/>
                </a:ext>
              </a:extLst>
            </p:cNvPr>
            <p:cNvSpPr txBox="1"/>
            <p:nvPr/>
          </p:nvSpPr>
          <p:spPr>
            <a:xfrm>
              <a:off x="1104900" y="3060710"/>
              <a:ext cx="16078200" cy="40626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Khi em gõ với bảng hỗ trợ gõ tiếng Việt Telex: 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Khi gõ dấu thanh tiếng Việt, em có thể gõ phím dấu thanh ở cuối từ. Ví dụ: </a:t>
              </a:r>
              <a:r>
                <a:rPr lang="en-US" sz="40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Quee huowng laf chumf khees ngotj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Để gõ chữ hoa, em nhấn giữ phím Shift đồng thời gõ phím chữ.</a:t>
              </a:r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0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327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Playful Portofolio Design Presentation</dc:title>
  <cp:lastModifiedBy>duyên nguyễn</cp:lastModifiedBy>
  <cp:revision>6</cp:revision>
  <dcterms:created xsi:type="dcterms:W3CDTF">2006-08-16T00:00:00Z</dcterms:created>
  <dcterms:modified xsi:type="dcterms:W3CDTF">2026-01-06T08:09:11Z</dcterms:modified>
  <dc:identifier>DAFbK3F-20w</dc:identifier>
</cp:coreProperties>
</file>