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7" r:id="rId2"/>
    <p:sldId id="274" r:id="rId3"/>
    <p:sldId id="258" r:id="rId4"/>
    <p:sldId id="288" r:id="rId5"/>
    <p:sldId id="283" r:id="rId6"/>
    <p:sldId id="273" r:id="rId7"/>
    <p:sldId id="276" r:id="rId8"/>
    <p:sldId id="275" r:id="rId9"/>
    <p:sldId id="292" r:id="rId10"/>
    <p:sldId id="285" r:id="rId11"/>
    <p:sldId id="265" r:id="rId12"/>
    <p:sldId id="297" r:id="rId13"/>
    <p:sldId id="289" r:id="rId14"/>
  </p:sldIdLst>
  <p:sldSz cx="18288000" cy="10287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555"/>
    <a:srgbClr val="E4B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34"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33F9E-6DC1-4ECA-9408-4AC54DC18D6A}"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79990-548F-4787-9BD6-109416BE671E}" type="slidenum">
              <a:rPr lang="en-US" smtClean="0"/>
              <a:t>‹#›</a:t>
            </a:fld>
            <a:endParaRPr lang="en-US"/>
          </a:p>
        </p:txBody>
      </p:sp>
    </p:spTree>
    <p:extLst>
      <p:ext uri="{BB962C8B-B14F-4D97-AF65-F5344CB8AC3E}">
        <p14:creationId xmlns:p14="http://schemas.microsoft.com/office/powerpoint/2010/main" val="4248860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A79990-548F-4787-9BD6-109416BE671E}" type="slidenum">
              <a:rPr lang="en-US" smtClean="0"/>
              <a:t>2</a:t>
            </a:fld>
            <a:endParaRPr lang="en-US"/>
          </a:p>
        </p:txBody>
      </p:sp>
    </p:spTree>
    <p:extLst>
      <p:ext uri="{BB962C8B-B14F-4D97-AF65-F5344CB8AC3E}">
        <p14:creationId xmlns:p14="http://schemas.microsoft.com/office/powerpoint/2010/main" val="313446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7.jpg"/><Relationship Id="rId3" Type="http://schemas.openxmlformats.org/officeDocument/2006/relationships/image" Target="../media/image8.svg"/><Relationship Id="rId7" Type="http://schemas.openxmlformats.org/officeDocument/2006/relationships/image" Target="../media/image4.svg"/><Relationship Id="rId12" Type="http://schemas.openxmlformats.org/officeDocument/2006/relationships/image" Target="../media/image86.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13.svg"/><Relationship Id="rId5" Type="http://schemas.openxmlformats.org/officeDocument/2006/relationships/image" Target="../media/image82.svg"/><Relationship Id="rId10" Type="http://schemas.openxmlformats.org/officeDocument/2006/relationships/image" Target="../media/image85.png"/><Relationship Id="rId4" Type="http://schemas.openxmlformats.org/officeDocument/2006/relationships/image" Target="../media/image81.png"/><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89.sv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jpg"/></Relationships>
</file>

<file path=ppt/slides/_rels/slide12.xml.rels><?xml version="1.0" encoding="UTF-8" standalone="yes"?>
<Relationships xmlns="http://schemas.openxmlformats.org/package/2006/relationships"><Relationship Id="rId3" Type="http://schemas.openxmlformats.org/officeDocument/2006/relationships/image" Target="../media/image89.sv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svg"/><Relationship Id="rId4" Type="http://schemas.openxmlformats.org/officeDocument/2006/relationships/image" Target="../media/image91.png"/></Relationships>
</file>

<file path=ppt/slides/_rels/slide1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95.svg"/><Relationship Id="rId7" Type="http://schemas.openxmlformats.org/officeDocument/2006/relationships/image" Target="../media/image82.svg"/><Relationship Id="rId12" Type="http://schemas.openxmlformats.org/officeDocument/2006/relationships/image" Target="../media/image98.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21.svg"/><Relationship Id="rId5" Type="http://schemas.openxmlformats.org/officeDocument/2006/relationships/image" Target="../media/image97.svg"/><Relationship Id="rId10" Type="http://schemas.openxmlformats.org/officeDocument/2006/relationships/image" Target="../media/image34.png"/><Relationship Id="rId4" Type="http://schemas.openxmlformats.org/officeDocument/2006/relationships/image" Target="../media/image96.png"/><Relationship Id="rId9"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png"/><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svg"/><Relationship Id="rId7" Type="http://schemas.openxmlformats.org/officeDocument/2006/relationships/image" Target="../media/image2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image" Target="../media/image33.sv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13" Type="http://schemas.microsoft.com/office/2007/relationships/hdphoto" Target="../media/hdphoto2.wdp"/><Relationship Id="rId3" Type="http://schemas.openxmlformats.org/officeDocument/2006/relationships/image" Target="../media/image39.svg"/><Relationship Id="rId7" Type="http://schemas.openxmlformats.org/officeDocument/2006/relationships/image" Target="../media/image2.svg"/><Relationship Id="rId12"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svg"/><Relationship Id="rId5" Type="http://schemas.openxmlformats.org/officeDocument/2006/relationships/image" Target="../media/image41.svg"/><Relationship Id="rId15" Type="http://schemas.openxmlformats.org/officeDocument/2006/relationships/image" Target="../media/image47.svg"/><Relationship Id="rId10" Type="http://schemas.openxmlformats.org/officeDocument/2006/relationships/image" Target="../media/image44.png"/><Relationship Id="rId4" Type="http://schemas.openxmlformats.org/officeDocument/2006/relationships/image" Target="../media/image40.png"/><Relationship Id="rId9" Type="http://schemas.microsoft.com/office/2007/relationships/hdphoto" Target="../media/hdphoto1.wdp"/><Relationship Id="rId14"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4.svg"/><Relationship Id="rId3" Type="http://schemas.openxmlformats.org/officeDocument/2006/relationships/image" Target="../media/image47.svg"/><Relationship Id="rId7" Type="http://schemas.openxmlformats.org/officeDocument/2006/relationships/image" Target="../media/image51.png"/><Relationship Id="rId12"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21.svg"/><Relationship Id="rId5" Type="http://schemas.openxmlformats.org/officeDocument/2006/relationships/image" Target="../media/image39.svg"/><Relationship Id="rId10" Type="http://schemas.openxmlformats.org/officeDocument/2006/relationships/image" Target="../media/image20.png"/><Relationship Id="rId4" Type="http://schemas.openxmlformats.org/officeDocument/2006/relationships/image" Target="../media/image49.png"/><Relationship Id="rId9" Type="http://schemas.openxmlformats.org/officeDocument/2006/relationships/image" Target="../media/image23.svg"/><Relationship Id="rId14" Type="http://schemas.openxmlformats.org/officeDocument/2006/relationships/image" Target="../media/image55.png"/></Relationships>
</file>

<file path=ppt/slides/_rels/slide7.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4.png"/><Relationship Id="rId3" Type="http://schemas.openxmlformats.org/officeDocument/2006/relationships/image" Target="../media/image57.svg"/><Relationship Id="rId7" Type="http://schemas.openxmlformats.org/officeDocument/2006/relationships/image" Target="../media/image59.png"/><Relationship Id="rId12" Type="http://schemas.openxmlformats.org/officeDocument/2006/relationships/image" Target="../media/image63.svg"/><Relationship Id="rId17" Type="http://schemas.openxmlformats.org/officeDocument/2006/relationships/image" Target="../media/image66.png"/><Relationship Id="rId2" Type="http://schemas.openxmlformats.org/officeDocument/2006/relationships/image" Target="../media/image56.png"/><Relationship Id="rId16"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54.svg"/><Relationship Id="rId4" Type="http://schemas.openxmlformats.org/officeDocument/2006/relationships/image" Target="../media/image7.png"/><Relationship Id="rId9" Type="http://schemas.openxmlformats.org/officeDocument/2006/relationships/image" Target="../media/image61.png"/><Relationship Id="rId14" Type="http://schemas.openxmlformats.org/officeDocument/2006/relationships/image" Target="../media/image65.svg"/></Relationships>
</file>

<file path=ppt/slides/_rels/slide8.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6.png"/><Relationship Id="rId3" Type="http://schemas.openxmlformats.org/officeDocument/2006/relationships/image" Target="../media/image68.svg"/><Relationship Id="rId7" Type="http://schemas.openxmlformats.org/officeDocument/2006/relationships/image" Target="../media/image71.png"/><Relationship Id="rId12" Type="http://schemas.openxmlformats.org/officeDocument/2006/relationships/image" Target="../media/image75.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74.png"/><Relationship Id="rId5" Type="http://schemas.openxmlformats.org/officeDocument/2006/relationships/image" Target="../media/image70.png"/><Relationship Id="rId10" Type="http://schemas.openxmlformats.org/officeDocument/2006/relationships/image" Target="../media/image23.svg"/><Relationship Id="rId4" Type="http://schemas.openxmlformats.org/officeDocument/2006/relationships/image" Target="../media/image69.png"/><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4.sv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84081" y="854362"/>
            <a:ext cx="14520877" cy="733806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68370">
            <a:off x="571094" y="4777317"/>
            <a:ext cx="948535" cy="1134118"/>
          </a:xfrm>
          <a:prstGeom prst="rect">
            <a:avLst/>
          </a:prstGeom>
        </p:spPr>
      </p:pic>
      <p:pic>
        <p:nvPicPr>
          <p:cNvPr id="4" name="Picture 8"/>
          <p:cNvPicPr>
            <a:picLocks noChangeAspect="1"/>
          </p:cNvPicPr>
          <p:nvPr/>
        </p:nvPicPr>
        <p:blipFill>
          <a:blip r:embed="rId6"/>
          <a:srcRect/>
          <a:stretch>
            <a:fillRect/>
          </a:stretch>
        </p:blipFill>
        <p:spPr>
          <a:xfrm>
            <a:off x="12954000" y="5935387"/>
            <a:ext cx="5678075" cy="4514070"/>
          </a:xfrm>
          <a:prstGeom prst="rect">
            <a:avLst/>
          </a:prstGeom>
        </p:spPr>
      </p:pic>
      <p:pic>
        <p:nvPicPr>
          <p:cNvPr id="5" name="Picture 9"/>
          <p:cNvPicPr>
            <a:picLocks noChangeAspect="1"/>
          </p:cNvPicPr>
          <p:nvPr/>
        </p:nvPicPr>
        <p:blipFill>
          <a:blip r:embed="rId7"/>
          <a:srcRect/>
          <a:stretch>
            <a:fillRect/>
          </a:stretch>
        </p:blipFill>
        <p:spPr>
          <a:xfrm>
            <a:off x="165944" y="844289"/>
            <a:ext cx="2935157" cy="2505891"/>
          </a:xfrm>
          <a:prstGeom prst="rect">
            <a:avLst/>
          </a:prstGeom>
        </p:spPr>
      </p:pic>
      <p:sp>
        <p:nvSpPr>
          <p:cNvPr id="6" name="TextBox 5"/>
          <p:cNvSpPr txBox="1"/>
          <p:nvPr/>
        </p:nvSpPr>
        <p:spPr>
          <a:xfrm>
            <a:off x="3567619" y="1663107"/>
            <a:ext cx="11353800" cy="1998176"/>
          </a:xfrm>
          <a:prstGeom prst="rect">
            <a:avLst/>
          </a:prstGeom>
          <a:noFill/>
        </p:spPr>
        <p:txBody>
          <a:bodyPr wrap="square" rtlCol="0">
            <a:spAutoFit/>
          </a:bodyPr>
          <a:lstStyle/>
          <a:p>
            <a:pPr algn="ctr">
              <a:lnSpc>
                <a:spcPct val="150000"/>
              </a:lnSpc>
            </a:pPr>
            <a:r>
              <a:rPr lang="en-US" sz="4400" b="1" dirty="0">
                <a:solidFill>
                  <a:schemeClr val="accent4">
                    <a:lumMod val="75000"/>
                  </a:schemeClr>
                </a:solidFill>
                <a:latin typeface="Arial" panose="020B0604020202020204" pitchFamily="34" charset="0"/>
                <a:cs typeface="Arial" panose="020B0604020202020204" pitchFamily="34" charset="0"/>
              </a:rPr>
              <a:t>CHỦ ĐỀ 4: ĐẠO ĐỨC, PHÁP LUẬT VÀ VĂN HÓA TRONG MÔI TRƯỜNG SỐ</a:t>
            </a:r>
          </a:p>
        </p:txBody>
      </p:sp>
      <p:sp>
        <p:nvSpPr>
          <p:cNvPr id="8" name="TextBox 7"/>
          <p:cNvSpPr txBox="1"/>
          <p:nvPr/>
        </p:nvSpPr>
        <p:spPr>
          <a:xfrm>
            <a:off x="2897514" y="4065181"/>
            <a:ext cx="12694010" cy="2951064"/>
          </a:xfrm>
          <a:prstGeom prst="rect">
            <a:avLst/>
          </a:prstGeom>
          <a:noFill/>
        </p:spPr>
        <p:txBody>
          <a:bodyPr wrap="square" rtlCol="0">
            <a:spAutoFit/>
          </a:bodyPr>
          <a:lstStyle/>
          <a:p>
            <a:pPr algn="ctr">
              <a:lnSpc>
                <a:spcPct val="150000"/>
              </a:lnSpc>
            </a:pPr>
            <a:r>
              <a:rPr lang="en-US" sz="6600" b="1" dirty="0" err="1">
                <a:solidFill>
                  <a:schemeClr val="accent2">
                    <a:lumMod val="75000"/>
                  </a:schemeClr>
                </a:solidFill>
                <a:latin typeface="Arial" panose="020B0604020202020204" pitchFamily="34" charset="0"/>
                <a:cs typeface="Arial" panose="020B0604020202020204" pitchFamily="34" charset="0"/>
              </a:rPr>
              <a:t>Bài</a:t>
            </a:r>
            <a:r>
              <a:rPr lang="en-US" sz="6600" b="1" dirty="0">
                <a:solidFill>
                  <a:schemeClr val="accent2">
                    <a:lumMod val="75000"/>
                  </a:schemeClr>
                </a:solidFill>
                <a:latin typeface="Arial" panose="020B0604020202020204" pitchFamily="34" charset="0"/>
                <a:cs typeface="Arial" panose="020B0604020202020204" pitchFamily="34" charset="0"/>
              </a:rPr>
              <a:t> 10: BẢO VỆ THÔNG TIN KHI DÙNG MÁY TÍNH</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32837" y="3433449"/>
            <a:ext cx="6722031" cy="3738545"/>
          </a:xfrm>
          <a:prstGeom prst="rect">
            <a:avLst/>
          </a:prstGeom>
        </p:spPr>
      </p:pic>
      <p:grpSp>
        <p:nvGrpSpPr>
          <p:cNvPr id="4" name="Group 4"/>
          <p:cNvGrpSpPr/>
          <p:nvPr/>
        </p:nvGrpSpPr>
        <p:grpSpPr>
          <a:xfrm>
            <a:off x="8686800" y="6823035"/>
            <a:ext cx="8583782" cy="2356623"/>
            <a:chOff x="0" y="0"/>
            <a:chExt cx="5502121" cy="2187976"/>
          </a:xfrm>
        </p:grpSpPr>
        <p:sp>
          <p:nvSpPr>
            <p:cNvPr id="5" name="Freeform 5"/>
            <p:cNvSpPr/>
            <p:nvPr/>
          </p:nvSpPr>
          <p:spPr>
            <a:xfrm>
              <a:off x="0" y="-4073"/>
              <a:ext cx="5508511" cy="2194579"/>
            </a:xfrm>
            <a:custGeom>
              <a:avLst/>
              <a:gdLst/>
              <a:ahLst/>
              <a:cxnLst/>
              <a:rect l="l" t="t" r="r" b="b"/>
              <a:pathLst>
                <a:path w="5508511" h="2194579">
                  <a:moveTo>
                    <a:pt x="4880734" y="2140101"/>
                  </a:moveTo>
                  <a:cubicBezTo>
                    <a:pt x="4880734" y="2140101"/>
                    <a:pt x="4149859" y="2194579"/>
                    <a:pt x="3458554" y="2191958"/>
                  </a:cubicBezTo>
                  <a:cubicBezTo>
                    <a:pt x="2247747" y="2189795"/>
                    <a:pt x="1057074" y="2181971"/>
                    <a:pt x="1057074" y="2181971"/>
                  </a:cubicBezTo>
                  <a:cubicBezTo>
                    <a:pt x="812932" y="2173137"/>
                    <a:pt x="449110" y="2151906"/>
                    <a:pt x="282371" y="2093728"/>
                  </a:cubicBezTo>
                  <a:cubicBezTo>
                    <a:pt x="4469" y="1996765"/>
                    <a:pt x="0" y="1823487"/>
                    <a:pt x="0" y="1450460"/>
                  </a:cubicBezTo>
                  <a:lnTo>
                    <a:pt x="0" y="1450449"/>
                  </a:lnTo>
                  <a:cubicBezTo>
                    <a:pt x="8536" y="491230"/>
                    <a:pt x="0" y="345608"/>
                    <a:pt x="77597" y="223930"/>
                  </a:cubicBezTo>
                  <a:cubicBezTo>
                    <a:pt x="217372" y="4759"/>
                    <a:pt x="519255" y="4073"/>
                    <a:pt x="937909" y="4073"/>
                  </a:cubicBezTo>
                  <a:cubicBezTo>
                    <a:pt x="937909" y="4073"/>
                    <a:pt x="1739704" y="15681"/>
                    <a:pt x="3012089" y="7673"/>
                  </a:cubicBezTo>
                  <a:cubicBezTo>
                    <a:pt x="3930932" y="0"/>
                    <a:pt x="4647665" y="6979"/>
                    <a:pt x="4647665" y="6979"/>
                  </a:cubicBezTo>
                  <a:cubicBezTo>
                    <a:pt x="5015973" y="14458"/>
                    <a:pt x="5154232" y="42638"/>
                    <a:pt x="5351973" y="165219"/>
                  </a:cubicBezTo>
                  <a:cubicBezTo>
                    <a:pt x="5502990" y="258836"/>
                    <a:pt x="5508511" y="476157"/>
                    <a:pt x="5499371" y="1450449"/>
                  </a:cubicBezTo>
                  <a:lnTo>
                    <a:pt x="5499371" y="1450460"/>
                  </a:lnTo>
                  <a:cubicBezTo>
                    <a:pt x="5499371" y="1941452"/>
                    <a:pt x="5456587" y="2090039"/>
                    <a:pt x="4880734" y="2140101"/>
                  </a:cubicBezTo>
                  <a:close/>
                </a:path>
              </a:pathLst>
            </a:custGeom>
            <a:solidFill>
              <a:srgbClr val="F4BDBD"/>
            </a:solidFill>
          </p:spPr>
        </p:sp>
      </p:grpSp>
      <p:grpSp>
        <p:nvGrpSpPr>
          <p:cNvPr id="10" name="Group 10"/>
          <p:cNvGrpSpPr/>
          <p:nvPr/>
        </p:nvGrpSpPr>
        <p:grpSpPr>
          <a:xfrm>
            <a:off x="8685476" y="4000500"/>
            <a:ext cx="8573824" cy="2286000"/>
            <a:chOff x="0" y="0"/>
            <a:chExt cx="5502121" cy="2187976"/>
          </a:xfrm>
        </p:grpSpPr>
        <p:sp>
          <p:nvSpPr>
            <p:cNvPr id="11" name="Freeform 11"/>
            <p:cNvSpPr/>
            <p:nvPr/>
          </p:nvSpPr>
          <p:spPr>
            <a:xfrm>
              <a:off x="0" y="-4073"/>
              <a:ext cx="5508511" cy="2194579"/>
            </a:xfrm>
            <a:custGeom>
              <a:avLst/>
              <a:gdLst/>
              <a:ahLst/>
              <a:cxnLst/>
              <a:rect l="l" t="t" r="r" b="b"/>
              <a:pathLst>
                <a:path w="5508511" h="2194579">
                  <a:moveTo>
                    <a:pt x="4880734" y="2140101"/>
                  </a:moveTo>
                  <a:cubicBezTo>
                    <a:pt x="4880734" y="2140101"/>
                    <a:pt x="4149859" y="2194579"/>
                    <a:pt x="3458554" y="2191958"/>
                  </a:cubicBezTo>
                  <a:cubicBezTo>
                    <a:pt x="2247747" y="2189795"/>
                    <a:pt x="1057074" y="2181971"/>
                    <a:pt x="1057074" y="2181971"/>
                  </a:cubicBezTo>
                  <a:cubicBezTo>
                    <a:pt x="812932" y="2173137"/>
                    <a:pt x="449110" y="2151906"/>
                    <a:pt x="282371" y="2093728"/>
                  </a:cubicBezTo>
                  <a:cubicBezTo>
                    <a:pt x="4469" y="1996765"/>
                    <a:pt x="0" y="1823487"/>
                    <a:pt x="0" y="1450460"/>
                  </a:cubicBezTo>
                  <a:lnTo>
                    <a:pt x="0" y="1450449"/>
                  </a:lnTo>
                  <a:cubicBezTo>
                    <a:pt x="8536" y="491230"/>
                    <a:pt x="0" y="345608"/>
                    <a:pt x="77597" y="223930"/>
                  </a:cubicBezTo>
                  <a:cubicBezTo>
                    <a:pt x="217372" y="4759"/>
                    <a:pt x="519255" y="4073"/>
                    <a:pt x="937909" y="4073"/>
                  </a:cubicBezTo>
                  <a:cubicBezTo>
                    <a:pt x="937909" y="4073"/>
                    <a:pt x="1739704" y="15681"/>
                    <a:pt x="3012089" y="7673"/>
                  </a:cubicBezTo>
                  <a:cubicBezTo>
                    <a:pt x="3930932" y="0"/>
                    <a:pt x="4647665" y="6979"/>
                    <a:pt x="4647665" y="6979"/>
                  </a:cubicBezTo>
                  <a:cubicBezTo>
                    <a:pt x="5015973" y="14458"/>
                    <a:pt x="5154232" y="42638"/>
                    <a:pt x="5351973" y="165219"/>
                  </a:cubicBezTo>
                  <a:cubicBezTo>
                    <a:pt x="5502990" y="258836"/>
                    <a:pt x="5508511" y="476157"/>
                    <a:pt x="5499371" y="1450449"/>
                  </a:cubicBezTo>
                  <a:lnTo>
                    <a:pt x="5499371" y="1450460"/>
                  </a:lnTo>
                  <a:cubicBezTo>
                    <a:pt x="5499371" y="1941452"/>
                    <a:pt x="5456587" y="2090039"/>
                    <a:pt x="4880734" y="2140101"/>
                  </a:cubicBezTo>
                  <a:close/>
                </a:path>
              </a:pathLst>
            </a:custGeom>
            <a:solidFill>
              <a:srgbClr val="FFE5A1"/>
            </a:solidFill>
          </p:spPr>
        </p:sp>
      </p:grpSp>
      <p:grpSp>
        <p:nvGrpSpPr>
          <p:cNvPr id="16" name="Group 16"/>
          <p:cNvGrpSpPr/>
          <p:nvPr/>
        </p:nvGrpSpPr>
        <p:grpSpPr>
          <a:xfrm>
            <a:off x="8685476" y="1485900"/>
            <a:ext cx="8573824" cy="1974172"/>
            <a:chOff x="0" y="0"/>
            <a:chExt cx="5502121" cy="2187976"/>
          </a:xfrm>
        </p:grpSpPr>
        <p:sp>
          <p:nvSpPr>
            <p:cNvPr id="17" name="Freeform 17"/>
            <p:cNvSpPr/>
            <p:nvPr/>
          </p:nvSpPr>
          <p:spPr>
            <a:xfrm>
              <a:off x="0" y="-4073"/>
              <a:ext cx="5508511" cy="2194579"/>
            </a:xfrm>
            <a:custGeom>
              <a:avLst/>
              <a:gdLst/>
              <a:ahLst/>
              <a:cxnLst/>
              <a:rect l="l" t="t" r="r" b="b"/>
              <a:pathLst>
                <a:path w="5508511" h="2194579">
                  <a:moveTo>
                    <a:pt x="4880734" y="2140101"/>
                  </a:moveTo>
                  <a:cubicBezTo>
                    <a:pt x="4880734" y="2140101"/>
                    <a:pt x="4149859" y="2194579"/>
                    <a:pt x="3458554" y="2191958"/>
                  </a:cubicBezTo>
                  <a:cubicBezTo>
                    <a:pt x="2247747" y="2189795"/>
                    <a:pt x="1057074" y="2181971"/>
                    <a:pt x="1057074" y="2181971"/>
                  </a:cubicBezTo>
                  <a:cubicBezTo>
                    <a:pt x="812932" y="2173137"/>
                    <a:pt x="449110" y="2151906"/>
                    <a:pt x="282371" y="2093728"/>
                  </a:cubicBezTo>
                  <a:cubicBezTo>
                    <a:pt x="4469" y="1996765"/>
                    <a:pt x="0" y="1823487"/>
                    <a:pt x="0" y="1450460"/>
                  </a:cubicBezTo>
                  <a:lnTo>
                    <a:pt x="0" y="1450449"/>
                  </a:lnTo>
                  <a:cubicBezTo>
                    <a:pt x="8536" y="491230"/>
                    <a:pt x="0" y="345608"/>
                    <a:pt x="77597" y="223930"/>
                  </a:cubicBezTo>
                  <a:cubicBezTo>
                    <a:pt x="217372" y="4759"/>
                    <a:pt x="519255" y="4073"/>
                    <a:pt x="937909" y="4073"/>
                  </a:cubicBezTo>
                  <a:cubicBezTo>
                    <a:pt x="937909" y="4073"/>
                    <a:pt x="1739704" y="15681"/>
                    <a:pt x="3012089" y="7673"/>
                  </a:cubicBezTo>
                  <a:cubicBezTo>
                    <a:pt x="3930932" y="0"/>
                    <a:pt x="4647665" y="6979"/>
                    <a:pt x="4647665" y="6979"/>
                  </a:cubicBezTo>
                  <a:cubicBezTo>
                    <a:pt x="5015973" y="14458"/>
                    <a:pt x="5154232" y="42638"/>
                    <a:pt x="5351973" y="165219"/>
                  </a:cubicBezTo>
                  <a:cubicBezTo>
                    <a:pt x="5502990" y="258836"/>
                    <a:pt x="5508511" y="476157"/>
                    <a:pt x="5499371" y="1450449"/>
                  </a:cubicBezTo>
                  <a:lnTo>
                    <a:pt x="5499371" y="1450460"/>
                  </a:lnTo>
                  <a:cubicBezTo>
                    <a:pt x="5499371" y="1941452"/>
                    <a:pt x="5456587" y="2090039"/>
                    <a:pt x="4880734" y="2140101"/>
                  </a:cubicBezTo>
                  <a:close/>
                </a:path>
              </a:pathLst>
            </a:custGeom>
            <a:solidFill>
              <a:srgbClr val="A7E8CE"/>
            </a:solidFill>
          </p:spPr>
        </p:sp>
      </p:grpSp>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12988" y="6969760"/>
            <a:ext cx="5462822" cy="3565733"/>
          </a:xfrm>
          <a:prstGeom prst="rect">
            <a:avLst/>
          </a:prstGeom>
        </p:spPr>
      </p:pic>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76301" y="223560"/>
            <a:ext cx="1491050" cy="1255193"/>
          </a:xfrm>
          <a:prstGeom prst="rect">
            <a:avLst/>
          </a:prstGeom>
        </p:spPr>
      </p:pic>
      <p:pic>
        <p:nvPicPr>
          <p:cNvPr id="24" name="Picture 2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503788">
            <a:off x="4475316" y="-3558918"/>
            <a:ext cx="5223762" cy="5420885"/>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18312" y="146834"/>
            <a:ext cx="2272393" cy="2226946"/>
          </a:xfrm>
          <a:prstGeom prst="rect">
            <a:avLst/>
          </a:prstGeom>
        </p:spPr>
      </p:pic>
      <p:sp>
        <p:nvSpPr>
          <p:cNvPr id="26" name="Rectangle 25"/>
          <p:cNvSpPr/>
          <p:nvPr/>
        </p:nvSpPr>
        <p:spPr>
          <a:xfrm>
            <a:off x="1527297" y="3778770"/>
            <a:ext cx="5916680" cy="2748253"/>
          </a:xfrm>
          <a:prstGeom prst="rect">
            <a:avLst/>
          </a:prstGeom>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C</a:t>
            </a:r>
            <a:r>
              <a:rPr lang="vi-VN" sz="4000" dirty="0">
                <a:latin typeface="Arial" panose="020B0604020202020204" pitchFamily="34" charset="0"/>
                <a:cs typeface="Arial" panose="020B0604020202020204" pitchFamily="34" charset="0"/>
              </a:rPr>
              <a:t>ách bảo vệ thông tin lưu trữ trong máy tính hay trao đổi qua Internet.</a:t>
            </a:r>
            <a:endParaRPr lang="en-US" sz="4000" dirty="0">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725697" y="1197846"/>
            <a:ext cx="4333983" cy="1842746"/>
          </a:xfrm>
          <a:prstGeom prst="rect">
            <a:avLst/>
          </a:prstGeom>
        </p:spPr>
      </p:pic>
      <p:sp>
        <p:nvSpPr>
          <p:cNvPr id="28" name="TextBox 27"/>
          <p:cNvSpPr txBox="1"/>
          <p:nvPr/>
        </p:nvSpPr>
        <p:spPr>
          <a:xfrm>
            <a:off x="3428435" y="1562732"/>
            <a:ext cx="2928506"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Gợi</a:t>
            </a:r>
            <a:r>
              <a:rPr lang="en-US" sz="4400" b="1" dirty="0">
                <a:solidFill>
                  <a:srgbClr val="C00000"/>
                </a:solidFill>
                <a:latin typeface="Arial" panose="020B0604020202020204" pitchFamily="34" charset="0"/>
                <a:cs typeface="Arial" panose="020B0604020202020204" pitchFamily="34" charset="0"/>
              </a:rPr>
              <a:t> ý</a:t>
            </a:r>
          </a:p>
        </p:txBody>
      </p:sp>
      <p:sp>
        <p:nvSpPr>
          <p:cNvPr id="29" name="Rectangle 28"/>
          <p:cNvSpPr/>
          <p:nvPr/>
        </p:nvSpPr>
        <p:spPr>
          <a:xfrm>
            <a:off x="9921592" y="1478753"/>
            <a:ext cx="5978516" cy="1938992"/>
          </a:xfrm>
          <a:prstGeom prst="rect">
            <a:avLst/>
          </a:prstGeom>
        </p:spPr>
        <p:txBody>
          <a:bodyPr wrap="square">
            <a:spAutoFit/>
          </a:bodyPr>
          <a:lstStyle/>
          <a:p>
            <a:pPr algn="just">
              <a:lnSpc>
                <a:spcPct val="150000"/>
              </a:lnSpc>
            </a:pPr>
            <a:r>
              <a:rPr lang="vi-VN" sz="4000" dirty="0"/>
              <a:t>Không cung cấp tên và địa chỉ cho người lạ</a:t>
            </a:r>
            <a:r>
              <a:rPr lang="en-US" sz="4000" dirty="0"/>
              <a:t>.</a:t>
            </a:r>
          </a:p>
        </p:txBody>
      </p:sp>
      <p:sp>
        <p:nvSpPr>
          <p:cNvPr id="30" name="Rectangle 29"/>
          <p:cNvSpPr/>
          <p:nvPr/>
        </p:nvSpPr>
        <p:spPr>
          <a:xfrm>
            <a:off x="9891112" y="4158306"/>
            <a:ext cx="6594676" cy="1938992"/>
          </a:xfrm>
          <a:prstGeom prst="rect">
            <a:avLst/>
          </a:prstGeom>
        </p:spPr>
        <p:txBody>
          <a:bodyPr wrap="square">
            <a:spAutoFit/>
          </a:bodyPr>
          <a:lstStyle/>
          <a:p>
            <a:pPr algn="just">
              <a:lnSpc>
                <a:spcPct val="150000"/>
              </a:lnSpc>
            </a:pPr>
            <a:r>
              <a:rPr lang="vi-VN" sz="4000" dirty="0"/>
              <a:t>Không cung cấp mật khẩu cho người khác.</a:t>
            </a:r>
            <a:endParaRPr lang="en-US" sz="4000" dirty="0"/>
          </a:p>
        </p:txBody>
      </p:sp>
      <p:sp>
        <p:nvSpPr>
          <p:cNvPr id="31" name="Rectangle 30"/>
          <p:cNvSpPr/>
          <p:nvPr/>
        </p:nvSpPr>
        <p:spPr>
          <a:xfrm>
            <a:off x="9886032" y="7006952"/>
            <a:ext cx="6451248" cy="193899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Không gửi và nhận tệp từ người không quen biết.</a:t>
            </a:r>
            <a:endParaRPr lang="en-US" sz="40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92688" y="7353300"/>
            <a:ext cx="3548063" cy="2367065"/>
          </a:xfrm>
          <a:prstGeom prst="rect">
            <a:avLst/>
          </a:prstGeom>
        </p:spPr>
      </p:pic>
    </p:spTree>
    <p:extLst>
      <p:ext uri="{BB962C8B-B14F-4D97-AF65-F5344CB8AC3E}">
        <p14:creationId xmlns:p14="http://schemas.microsoft.com/office/powerpoint/2010/main" val="409587162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outVertical)">
                                      <p:cBhvr>
                                        <p:cTn id="31" dur="500"/>
                                        <p:tgtEl>
                                          <p:spTgt spid="29"/>
                                        </p:tgtEl>
                                      </p:cBhvr>
                                    </p:animEffect>
                                  </p:childTnLst>
                                </p:cTn>
                              </p:par>
                              <p:par>
                                <p:cTn id="32" presetID="16" presetClass="entr" presetSubtype="37"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out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heckerboard(across)">
                                      <p:cBhvr>
                                        <p:cTn id="39" dur="500"/>
                                        <p:tgtEl>
                                          <p:spTgt spid="30"/>
                                        </p:tgtEl>
                                      </p:cBhvr>
                                    </p:animEffect>
                                  </p:childTnLst>
                                </p:cTn>
                              </p:par>
                              <p:par>
                                <p:cTn id="40" presetID="5" presetClass="entr" presetSubtype="1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heckerboard(across)">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p:tgtEl>
                                          <p:spTgt spid="31"/>
                                        </p:tgtEl>
                                        <p:attrNameLst>
                                          <p:attrName>ppt_y</p:attrName>
                                        </p:attrNameLst>
                                      </p:cBhvr>
                                      <p:tavLst>
                                        <p:tav tm="0">
                                          <p:val>
                                            <p:strVal val="#ppt_y-#ppt_h*1.125000"/>
                                          </p:val>
                                        </p:tav>
                                        <p:tav tm="100000">
                                          <p:val>
                                            <p:strVal val="#ppt_y"/>
                                          </p:val>
                                        </p:tav>
                                      </p:tavLst>
                                    </p:anim>
                                    <p:animEffect transition="in" filter="wipe(down)">
                                      <p:cBhvr>
                                        <p:cTn id="48" dur="500"/>
                                        <p:tgtEl>
                                          <p:spTgt spid="31"/>
                                        </p:tgtEl>
                                      </p:cBhvr>
                                    </p:animEffect>
                                  </p:childTnLst>
                                </p:cTn>
                              </p:par>
                              <p:par>
                                <p:cTn id="49" presetID="12" presetClass="entr" presetSubtype="1"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p:tgtEl>
                                          <p:spTgt spid="4"/>
                                        </p:tgtEl>
                                        <p:attrNameLst>
                                          <p:attrName>ppt_y</p:attrName>
                                        </p:attrNameLst>
                                      </p:cBhvr>
                                      <p:tavLst>
                                        <p:tav tm="0">
                                          <p:val>
                                            <p:strVal val="#ppt_y-#ppt_h*1.125000"/>
                                          </p:val>
                                        </p:tav>
                                        <p:tav tm="100000">
                                          <p:val>
                                            <p:strVal val="#ppt_y"/>
                                          </p:val>
                                        </p:tav>
                                      </p:tavLst>
                                    </p:anim>
                                    <p:animEffect transition="in" filter="wipe(down)">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91600" y="6896100"/>
            <a:ext cx="11067186" cy="5533593"/>
          </a:xfrm>
          <a:prstGeom prst="rect">
            <a:avLst/>
          </a:prstGeom>
        </p:spPr>
      </p:pic>
      <p:sp>
        <p:nvSpPr>
          <p:cNvPr id="11" name="Rectangle 10"/>
          <p:cNvSpPr/>
          <p:nvPr/>
        </p:nvSpPr>
        <p:spPr>
          <a:xfrm>
            <a:off x="1618295" y="794768"/>
            <a:ext cx="9813599" cy="4708981"/>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ngoài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chúng</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vệ</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000" dirty="0" err="1">
                <a:latin typeface="Arial" panose="020B0604020202020204" pitchFamily="34" charset="0"/>
                <a:cs typeface="Arial" panose="020B0604020202020204" pitchFamily="34" charset="0"/>
              </a:rPr>
              <a:t>Kẻ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chúng</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đen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tối</a:t>
            </a:r>
            <a:r>
              <a:rPr lang="en-US" sz="4000" dirty="0">
                <a:latin typeface="Arial" panose="020B0604020202020204" pitchFamily="34" charset="0"/>
                <a:cs typeface="Arial" panose="020B0604020202020204" pitchFamily="34" charset="0"/>
              </a:rPr>
              <a:t>.</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5676900"/>
            <a:ext cx="5981680" cy="4355201"/>
          </a:xfrm>
          <a:prstGeom prst="rect">
            <a:avLst/>
          </a:prstGeom>
        </p:spPr>
      </p:pic>
      <p:pic>
        <p:nvPicPr>
          <p:cNvPr id="13"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398384">
            <a:off x="16974586" y="3943263"/>
            <a:ext cx="951870" cy="666309"/>
          </a:xfrm>
          <a:prstGeom prst="rect">
            <a:avLst/>
          </a:prstGeom>
        </p:spPr>
      </p:pic>
      <p:pic>
        <p:nvPicPr>
          <p:cNvPr id="14"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120801">
            <a:off x="10716396" y="6243535"/>
            <a:ext cx="951870" cy="666309"/>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46690" y="3695700"/>
            <a:ext cx="5068933" cy="4381621"/>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anim calcmode="lin" valueType="num">
                                      <p:cBhvr>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91600" y="6896100"/>
            <a:ext cx="11067186" cy="553359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398384">
            <a:off x="16974586" y="3943263"/>
            <a:ext cx="951870" cy="66630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120801">
            <a:off x="10716396" y="6243535"/>
            <a:ext cx="951870" cy="66630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46690" y="3695700"/>
            <a:ext cx="5068933" cy="4381621"/>
          </a:xfrm>
          <a:prstGeom prst="rect">
            <a:avLst/>
          </a:prstGeom>
        </p:spPr>
      </p:pic>
      <p:sp>
        <p:nvSpPr>
          <p:cNvPr id="2" name="Rectangle 1"/>
          <p:cNvSpPr/>
          <p:nvPr/>
        </p:nvSpPr>
        <p:spPr>
          <a:xfrm>
            <a:off x="1905000" y="927163"/>
            <a:ext cx="13447425" cy="1824923"/>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a:latin typeface="Arial" panose="020B0604020202020204" pitchFamily="34" charset="0"/>
                <a:cs typeface="Arial" panose="020B0604020202020204" pitchFamily="34" charset="0"/>
              </a:rPr>
              <a:t>Kẻ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liên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gửi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trang</a:t>
            </a:r>
            <a:r>
              <a:rPr lang="en-US" sz="4000" dirty="0">
                <a:latin typeface="Arial" panose="020B0604020202020204" pitchFamily="34" charset="0"/>
                <a:cs typeface="Arial" panose="020B0604020202020204" pitchFamily="34" charset="0"/>
              </a:rPr>
              <a:t> web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xấu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hại</a:t>
            </a:r>
            <a:r>
              <a:rPr lang="en-US" sz="4000" dirty="0">
                <a:latin typeface="Arial" panose="020B0604020202020204" pitchFamily="34" charset="0"/>
                <a:cs typeface="Arial" panose="020B0604020202020204" pitchFamily="34" charset="0"/>
              </a:rPr>
              <a:t>.</a:t>
            </a:r>
          </a:p>
        </p:txBody>
      </p:sp>
      <p:sp>
        <p:nvSpPr>
          <p:cNvPr id="3" name="Rectangle 2"/>
          <p:cNvSpPr/>
          <p:nvPr/>
        </p:nvSpPr>
        <p:spPr>
          <a:xfrm>
            <a:off x="1905000" y="3092668"/>
            <a:ext cx="8991600" cy="3785652"/>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a:latin typeface="Arial" panose="020B0604020202020204" pitchFamily="34" charset="0"/>
                <a:cs typeface="Arial" panose="020B0604020202020204" pitchFamily="34" charset="0"/>
              </a:rPr>
              <a:t>Kẻ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xấu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bí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thậm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a:t>
            </a:r>
          </a:p>
        </p:txBody>
      </p:sp>
      <p:sp>
        <p:nvSpPr>
          <p:cNvPr id="4" name="Rectangle 3"/>
          <p:cNvSpPr/>
          <p:nvPr/>
        </p:nvSpPr>
        <p:spPr>
          <a:xfrm>
            <a:off x="2445162" y="7132242"/>
            <a:ext cx="7238999" cy="1824923"/>
          </a:xfrm>
          <a:prstGeom prst="rect">
            <a:avLst/>
          </a:prstGeom>
        </p:spPr>
        <p:txBody>
          <a:bodyPr wrap="square">
            <a:spAutoFit/>
          </a:bodyPr>
          <a:lstStyle/>
          <a:p>
            <a:pPr algn="just">
              <a:lnSpc>
                <a:spcPct val="150000"/>
              </a:lnSpc>
            </a:pPr>
            <a:r>
              <a:rPr lang="en-US" sz="4000" dirty="0" err="1">
                <a:solidFill>
                  <a:srgbClr val="C00000"/>
                </a:solidFill>
                <a:latin typeface="Arial" panose="020B0604020202020204" pitchFamily="34" charset="0"/>
                <a:cs typeface="Arial" panose="020B0604020202020204" pitchFamily="34" charset="0"/>
              </a:rPr>
              <a:t>Cần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có</a:t>
            </a:r>
            <a:r>
              <a:rPr lang="en-US" sz="4000" dirty="0">
                <a:solidFill>
                  <a:srgbClr val="C00000"/>
                </a:solidFill>
                <a:latin typeface="Arial" panose="020B0604020202020204" pitchFamily="34" charset="0"/>
                <a:cs typeface="Arial" panose="020B0604020202020204" pitchFamily="34" charset="0"/>
              </a:rPr>
              <a:t> ý </a:t>
            </a:r>
            <a:r>
              <a:rPr lang="en-US" sz="4000" dirty="0" err="1">
                <a:solidFill>
                  <a:srgbClr val="C00000"/>
                </a:solidFill>
                <a:latin typeface="Arial" panose="020B0604020202020204" pitchFamily="34" charset="0"/>
                <a:cs typeface="Arial" panose="020B0604020202020204" pitchFamily="34" charset="0"/>
              </a:rPr>
              <a:t>thức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bảo</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vệ</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thông</a:t>
            </a:r>
            <a:r>
              <a:rPr lang="en-US" sz="4000" dirty="0">
                <a:solidFill>
                  <a:srgbClr val="C00000"/>
                </a:solidFill>
                <a:latin typeface="Arial" panose="020B0604020202020204" pitchFamily="34" charset="0"/>
                <a:cs typeface="Arial" panose="020B0604020202020204" pitchFamily="34" charset="0"/>
              </a:rPr>
              <a:t> tin </a:t>
            </a:r>
            <a:r>
              <a:rPr lang="en-US" sz="4000" dirty="0" err="1">
                <a:solidFill>
                  <a:srgbClr val="C00000"/>
                </a:solidFill>
                <a:latin typeface="Arial" panose="020B0604020202020204" pitchFamily="34" charset="0"/>
                <a:cs typeface="Arial" panose="020B0604020202020204" pitchFamily="34" charset="0"/>
              </a:rPr>
              <a:t>cá</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nhân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và</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gia</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đình</a:t>
            </a:r>
            <a:r>
              <a:rPr lang="en-US" sz="4000" dirty="0">
                <a:solidFill>
                  <a:srgbClr val="C00000"/>
                </a:solidFill>
                <a:latin typeface="Arial" panose="020B0604020202020204" pitchFamily="34" charset="0"/>
                <a:cs typeface="Arial" panose="020B0604020202020204" pitchFamily="34" charset="0"/>
              </a:rPr>
              <a:t>.</a:t>
            </a:r>
          </a:p>
        </p:txBody>
      </p:sp>
      <p:sp>
        <p:nvSpPr>
          <p:cNvPr id="6" name="Right Arrow 5"/>
          <p:cNvSpPr/>
          <p:nvPr/>
        </p:nvSpPr>
        <p:spPr>
          <a:xfrm>
            <a:off x="1055717" y="7581900"/>
            <a:ext cx="914400" cy="49542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31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84854">
            <a:off x="2794967" y="4038022"/>
            <a:ext cx="1714265" cy="164569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84854" flipH="1" flipV="1">
            <a:off x="14215206" y="4071042"/>
            <a:ext cx="1714265" cy="164569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12033" y="2463548"/>
            <a:ext cx="11360306" cy="5447688"/>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317090" y="-251207"/>
            <a:ext cx="6077368" cy="39668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1557" y="7477448"/>
            <a:ext cx="2294575" cy="224868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72339" y="718270"/>
            <a:ext cx="4373922" cy="2027909"/>
          </a:xfrm>
          <a:prstGeom prst="rect">
            <a:avLst/>
          </a:prstGeom>
        </p:spPr>
      </p:pic>
      <p:sp>
        <p:nvSpPr>
          <p:cNvPr id="10" name="TextBox 9"/>
          <p:cNvSpPr txBox="1"/>
          <p:nvPr/>
        </p:nvSpPr>
        <p:spPr>
          <a:xfrm>
            <a:off x="7010400" y="1270560"/>
            <a:ext cx="4419600" cy="923330"/>
          </a:xfrm>
          <a:prstGeom prst="rect">
            <a:avLst/>
          </a:prstGeom>
          <a:noFill/>
        </p:spPr>
        <p:txBody>
          <a:bodyPr wrap="square" rtlCol="0">
            <a:spAutoFit/>
          </a:bodyPr>
          <a:lstStyle/>
          <a:p>
            <a:pPr algn="ctr"/>
            <a:r>
              <a:rPr lang="en-US" sz="5400" b="1" dirty="0">
                <a:solidFill>
                  <a:srgbClr val="C00000"/>
                </a:solidFill>
                <a:latin typeface="Arial" panose="020B0604020202020204" pitchFamily="34" charset="0"/>
                <a:cs typeface="Arial" panose="020B0604020202020204" pitchFamily="34" charset="0"/>
              </a:rPr>
              <a:t>KẾT LUẬN</a:t>
            </a:r>
          </a:p>
        </p:txBody>
      </p:sp>
      <p:sp>
        <p:nvSpPr>
          <p:cNvPr id="11" name="Rectangle 10"/>
          <p:cNvSpPr/>
          <p:nvPr/>
        </p:nvSpPr>
        <p:spPr>
          <a:xfrm>
            <a:off x="4757344" y="2826530"/>
            <a:ext cx="9339655" cy="470898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Bảo vệ thông tin cá nhân và gia đình: Không cung cấp tên và địa chỉ cho người lạ, không gửi và nhận tệp từ người không quen biết, bảo vệ mật khẩu khi dùng máy tính.</a:t>
            </a:r>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77800" y="6196996"/>
            <a:ext cx="4924656" cy="4747370"/>
          </a:xfrm>
          <a:prstGeom prst="rect">
            <a:avLst/>
          </a:prstGeom>
        </p:spPr>
      </p:pic>
    </p:spTree>
    <p:extLst>
      <p:ext uri="{BB962C8B-B14F-4D97-AF65-F5344CB8AC3E}">
        <p14:creationId xmlns:p14="http://schemas.microsoft.com/office/powerpoint/2010/main" val="3823651520"/>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anim calcmode="lin" valueType="num">
                                      <p:cBhvr>
                                        <p:cTn id="13" dur="750" fill="hold"/>
                                        <p:tgtEl>
                                          <p:spTgt spid="12"/>
                                        </p:tgtEl>
                                        <p:attrNameLst>
                                          <p:attrName>ppt_x</p:attrName>
                                        </p:attrNameLst>
                                      </p:cBhvr>
                                      <p:tavLst>
                                        <p:tav tm="0">
                                          <p:val>
                                            <p:strVal val="#ppt_x"/>
                                          </p:val>
                                        </p:tav>
                                        <p:tav tm="100000">
                                          <p:val>
                                            <p:strVal val="#ppt_x"/>
                                          </p:val>
                                        </p:tav>
                                      </p:tavLst>
                                    </p:anim>
                                    <p:anim calcmode="lin" valueType="num">
                                      <p:cBhvr>
                                        <p:cTn id="14" dur="75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anim calcmode="lin" valueType="num">
                                      <p:cBhvr>
                                        <p:cTn id="23" dur="750" fill="hold"/>
                                        <p:tgtEl>
                                          <p:spTgt spid="3"/>
                                        </p:tgtEl>
                                        <p:attrNameLst>
                                          <p:attrName>ppt_x</p:attrName>
                                        </p:attrNameLst>
                                      </p:cBhvr>
                                      <p:tavLst>
                                        <p:tav tm="0">
                                          <p:val>
                                            <p:strVal val="#ppt_x"/>
                                          </p:val>
                                        </p:tav>
                                        <p:tav tm="100000">
                                          <p:val>
                                            <p:strVal val="#ppt_x"/>
                                          </p:val>
                                        </p:tav>
                                      </p:tavLst>
                                    </p:anim>
                                    <p:anim calcmode="lin" valueType="num">
                                      <p:cBhvr>
                                        <p:cTn id="24" dur="75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750"/>
                                        <p:tgtEl>
                                          <p:spTgt spid="4"/>
                                        </p:tgtEl>
                                      </p:cBhvr>
                                    </p:animEffect>
                                    <p:anim calcmode="lin" valueType="num">
                                      <p:cBhvr>
                                        <p:cTn id="28" dur="750" fill="hold"/>
                                        <p:tgtEl>
                                          <p:spTgt spid="4"/>
                                        </p:tgtEl>
                                        <p:attrNameLst>
                                          <p:attrName>ppt_x</p:attrName>
                                        </p:attrNameLst>
                                      </p:cBhvr>
                                      <p:tavLst>
                                        <p:tav tm="0">
                                          <p:val>
                                            <p:strVal val="#ppt_x"/>
                                          </p:val>
                                        </p:tav>
                                        <p:tav tm="100000">
                                          <p:val>
                                            <p:strVal val="#ppt_x"/>
                                          </p:val>
                                        </p:tav>
                                      </p:tavLst>
                                    </p:anim>
                                    <p:anim calcmode="lin" valueType="num">
                                      <p:cBhvr>
                                        <p:cTn id="2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EB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6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5290" y="6447456"/>
            <a:ext cx="5500065" cy="5622743"/>
          </a:xfrm>
          <a:prstGeom prst="rect">
            <a:avLst/>
          </a:prstGeom>
        </p:spPr>
      </p:pic>
      <p:grpSp>
        <p:nvGrpSpPr>
          <p:cNvPr id="5" name="Group 5"/>
          <p:cNvGrpSpPr/>
          <p:nvPr/>
        </p:nvGrpSpPr>
        <p:grpSpPr>
          <a:xfrm>
            <a:off x="9144000" y="1866901"/>
            <a:ext cx="7752726" cy="3048000"/>
            <a:chOff x="0" y="0"/>
            <a:chExt cx="5185891" cy="660400"/>
          </a:xfrm>
        </p:grpSpPr>
        <p:sp>
          <p:nvSpPr>
            <p:cNvPr id="6" name="Freeform 6"/>
            <p:cNvSpPr/>
            <p:nvPr/>
          </p:nvSpPr>
          <p:spPr>
            <a:xfrm>
              <a:off x="0" y="0"/>
              <a:ext cx="5185891" cy="660400"/>
            </a:xfrm>
            <a:custGeom>
              <a:avLst/>
              <a:gdLst/>
              <a:ahLst/>
              <a:cxnLst/>
              <a:rect l="l" t="t" r="r" b="b"/>
              <a:pathLst>
                <a:path w="5185891" h="660400">
                  <a:moveTo>
                    <a:pt x="5061431" y="660400"/>
                  </a:moveTo>
                  <a:lnTo>
                    <a:pt x="124460" y="660400"/>
                  </a:lnTo>
                  <a:cubicBezTo>
                    <a:pt x="55880" y="660400"/>
                    <a:pt x="0" y="604520"/>
                    <a:pt x="0" y="535940"/>
                  </a:cubicBezTo>
                  <a:lnTo>
                    <a:pt x="0" y="124460"/>
                  </a:lnTo>
                  <a:cubicBezTo>
                    <a:pt x="0" y="55880"/>
                    <a:pt x="55880" y="0"/>
                    <a:pt x="124460" y="0"/>
                  </a:cubicBezTo>
                  <a:lnTo>
                    <a:pt x="5061431" y="0"/>
                  </a:lnTo>
                  <a:cubicBezTo>
                    <a:pt x="5130011" y="0"/>
                    <a:pt x="5185891" y="55880"/>
                    <a:pt x="5185891" y="124460"/>
                  </a:cubicBezTo>
                  <a:lnTo>
                    <a:pt x="5185891" y="535940"/>
                  </a:lnTo>
                  <a:cubicBezTo>
                    <a:pt x="5185891" y="604520"/>
                    <a:pt x="5130011" y="660400"/>
                    <a:pt x="5061431" y="660400"/>
                  </a:cubicBezTo>
                  <a:close/>
                </a:path>
              </a:pathLst>
            </a:custGeom>
            <a:solidFill>
              <a:srgbClr val="FFFDFC"/>
            </a:solidFill>
          </p:spPr>
        </p:sp>
      </p:grpSp>
      <p:grpSp>
        <p:nvGrpSpPr>
          <p:cNvPr id="7" name="Group 7"/>
          <p:cNvGrpSpPr/>
          <p:nvPr/>
        </p:nvGrpSpPr>
        <p:grpSpPr>
          <a:xfrm>
            <a:off x="9144000" y="5752123"/>
            <a:ext cx="7752726" cy="3030159"/>
            <a:chOff x="0" y="0"/>
            <a:chExt cx="5185891" cy="660400"/>
          </a:xfrm>
        </p:grpSpPr>
        <p:sp>
          <p:nvSpPr>
            <p:cNvPr id="8" name="Freeform 8"/>
            <p:cNvSpPr/>
            <p:nvPr/>
          </p:nvSpPr>
          <p:spPr>
            <a:xfrm>
              <a:off x="0" y="0"/>
              <a:ext cx="5185891" cy="660400"/>
            </a:xfrm>
            <a:custGeom>
              <a:avLst/>
              <a:gdLst/>
              <a:ahLst/>
              <a:cxnLst/>
              <a:rect l="l" t="t" r="r" b="b"/>
              <a:pathLst>
                <a:path w="5185891" h="660400">
                  <a:moveTo>
                    <a:pt x="5061431" y="660400"/>
                  </a:moveTo>
                  <a:lnTo>
                    <a:pt x="124460" y="660400"/>
                  </a:lnTo>
                  <a:cubicBezTo>
                    <a:pt x="55880" y="660400"/>
                    <a:pt x="0" y="604520"/>
                    <a:pt x="0" y="535940"/>
                  </a:cubicBezTo>
                  <a:lnTo>
                    <a:pt x="0" y="124460"/>
                  </a:lnTo>
                  <a:cubicBezTo>
                    <a:pt x="0" y="55880"/>
                    <a:pt x="55880" y="0"/>
                    <a:pt x="124460" y="0"/>
                  </a:cubicBezTo>
                  <a:lnTo>
                    <a:pt x="5061431" y="0"/>
                  </a:lnTo>
                  <a:cubicBezTo>
                    <a:pt x="5130011" y="0"/>
                    <a:pt x="5185891" y="55880"/>
                    <a:pt x="5185891" y="124460"/>
                  </a:cubicBezTo>
                  <a:lnTo>
                    <a:pt x="5185891" y="535940"/>
                  </a:lnTo>
                  <a:cubicBezTo>
                    <a:pt x="5185891" y="604520"/>
                    <a:pt x="5130011" y="660400"/>
                    <a:pt x="5061431" y="660400"/>
                  </a:cubicBezTo>
                  <a:close/>
                </a:path>
              </a:pathLst>
            </a:custGeom>
            <a:solidFill>
              <a:srgbClr val="FFFDFC"/>
            </a:solidFill>
          </p:spPr>
        </p:sp>
      </p:grpSp>
      <p:pic>
        <p:nvPicPr>
          <p:cNvPr id="13" name="Picture 13"/>
          <p:cNvPicPr>
            <a:picLocks noChangeAspect="1"/>
          </p:cNvPicPr>
          <p:nvPr/>
        </p:nvPicPr>
        <p:blipFill>
          <a:blip r:embed="rId5"/>
          <a:srcRect/>
          <a:stretch>
            <a:fillRect/>
          </a:stretch>
        </p:blipFill>
        <p:spPr>
          <a:xfrm rot="664680">
            <a:off x="16467741" y="4497317"/>
            <a:ext cx="857969" cy="1183406"/>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3429">
            <a:off x="16409962" y="7775441"/>
            <a:ext cx="1131800" cy="849879"/>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01418">
            <a:off x="8543350" y="5901030"/>
            <a:ext cx="1201301" cy="397521"/>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465556" y="1414615"/>
            <a:ext cx="1274969" cy="1101110"/>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28700" y="1395757"/>
            <a:ext cx="7050775" cy="738652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983804">
            <a:off x="736912" y="3299750"/>
            <a:ext cx="1005525" cy="521045"/>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274479" y="8385652"/>
            <a:ext cx="836401" cy="754282"/>
          </a:xfrm>
          <a:prstGeom prst="rect">
            <a:avLst/>
          </a:prstGeom>
        </p:spPr>
      </p:pic>
      <p:pic>
        <p:nvPicPr>
          <p:cNvPr id="21" name="Picture 2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664853" y="737188"/>
            <a:ext cx="609627" cy="583025"/>
          </a:xfrm>
          <a:prstGeom prst="rect">
            <a:avLst/>
          </a:prstGeom>
        </p:spPr>
      </p:pic>
      <p:sp>
        <p:nvSpPr>
          <p:cNvPr id="22" name="TextBox 22"/>
          <p:cNvSpPr txBox="1"/>
          <p:nvPr/>
        </p:nvSpPr>
        <p:spPr>
          <a:xfrm>
            <a:off x="1770811" y="3363155"/>
            <a:ext cx="5712970" cy="2815066"/>
          </a:xfrm>
          <a:prstGeom prst="rect">
            <a:avLst/>
          </a:prstGeom>
        </p:spPr>
        <p:txBody>
          <a:bodyPr lIns="0" tIns="0" rIns="0" bIns="0" rtlCol="0" anchor="t">
            <a:spAutoFit/>
          </a:bodyPr>
          <a:lstStyle/>
          <a:p>
            <a:pPr algn="ctr">
              <a:lnSpc>
                <a:spcPct val="150000"/>
              </a:lnSpc>
            </a:pPr>
            <a:r>
              <a:rPr lang="en-US" sz="6499" b="1" dirty="0">
                <a:solidFill>
                  <a:srgbClr val="191919"/>
                </a:solidFill>
                <a:latin typeface="Arial" panose="020B0604020202020204" pitchFamily="34" charset="0"/>
                <a:cs typeface="Arial" panose="020B0604020202020204" pitchFamily="34" charset="0"/>
              </a:rPr>
              <a:t>NỘI DUNG BÀI HỌC</a:t>
            </a:r>
          </a:p>
        </p:txBody>
      </p:sp>
      <p:sp>
        <p:nvSpPr>
          <p:cNvPr id="28" name="TextBox 27"/>
          <p:cNvSpPr txBox="1"/>
          <p:nvPr/>
        </p:nvSpPr>
        <p:spPr>
          <a:xfrm>
            <a:off x="9459821" y="2383781"/>
            <a:ext cx="7121084" cy="1824923"/>
          </a:xfrm>
          <a:prstGeom prst="rect">
            <a:avLst/>
          </a:prstGeom>
          <a:noFill/>
        </p:spPr>
        <p:txBody>
          <a:bodyPr wrap="square" rtlCol="0">
            <a:spAutoFit/>
          </a:bodyPr>
          <a:lstStyle/>
          <a:p>
            <a:pPr algn="just">
              <a:lnSpc>
                <a:spcPct val="150000"/>
              </a:lnSpc>
            </a:pPr>
            <a:r>
              <a:rPr lang="en-US" sz="4000" b="1" dirty="0">
                <a:solidFill>
                  <a:schemeClr val="accent1">
                    <a:lumMod val="75000"/>
                  </a:schemeClr>
                </a:solidFill>
                <a:latin typeface="Arial" panose="020B0604020202020204" pitchFamily="34" charset="0"/>
                <a:cs typeface="Arial" panose="020B0604020202020204" pitchFamily="34" charset="0"/>
              </a:rPr>
              <a:t>1. </a:t>
            </a:r>
            <a:r>
              <a:rPr lang="en-US" sz="4000" b="1" dirty="0" err="1">
                <a:solidFill>
                  <a:schemeClr val="accent1">
                    <a:lumMod val="75000"/>
                  </a:schemeClr>
                </a:solidFill>
                <a:latin typeface="Arial" panose="020B0604020202020204" pitchFamily="34" charset="0"/>
                <a:cs typeface="Arial" panose="020B0604020202020204" pitchFamily="34" charset="0"/>
              </a:rPr>
              <a:t>Lưu</a:t>
            </a:r>
            <a:r>
              <a:rPr lang="en-US" sz="4000" b="1" dirty="0">
                <a:solidFill>
                  <a:schemeClr val="accent1">
                    <a:lumMod val="75000"/>
                  </a:schemeClr>
                </a:solidFill>
                <a:latin typeface="Arial" panose="020B0604020202020204" pitchFamily="34" charset="0"/>
                <a:cs typeface="Arial" panose="020B0604020202020204" pitchFamily="34" charset="0"/>
              </a:rPr>
              <a:t> </a:t>
            </a:r>
            <a:r>
              <a:rPr lang="en-US" sz="4000" b="1" dirty="0" err="1">
                <a:solidFill>
                  <a:schemeClr val="accent1">
                    <a:lumMod val="75000"/>
                  </a:schemeClr>
                </a:solidFill>
                <a:latin typeface="Arial" panose="020B0604020202020204" pitchFamily="34" charset="0"/>
                <a:cs typeface="Arial" panose="020B0604020202020204" pitchFamily="34" charset="0"/>
              </a:rPr>
              <a:t>trữ</a:t>
            </a:r>
            <a:r>
              <a:rPr lang="en-US" sz="4000" b="1" dirty="0">
                <a:solidFill>
                  <a:schemeClr val="accent1">
                    <a:lumMod val="75000"/>
                  </a:schemeClr>
                </a:solidFill>
                <a:latin typeface="Arial" panose="020B0604020202020204" pitchFamily="34" charset="0"/>
                <a:cs typeface="Arial" panose="020B0604020202020204" pitchFamily="34" charset="0"/>
              </a:rPr>
              <a:t>, </a:t>
            </a:r>
            <a:r>
              <a:rPr lang="en-US" sz="4000" b="1" dirty="0" err="1">
                <a:solidFill>
                  <a:schemeClr val="accent1">
                    <a:lumMod val="75000"/>
                  </a:schemeClr>
                </a:solidFill>
                <a:latin typeface="Arial" panose="020B0604020202020204" pitchFamily="34" charset="0"/>
                <a:cs typeface="Arial" panose="020B0604020202020204" pitchFamily="34" charset="0"/>
              </a:rPr>
              <a:t>trao</a:t>
            </a:r>
            <a:r>
              <a:rPr lang="en-US" sz="4000" b="1" dirty="0">
                <a:solidFill>
                  <a:schemeClr val="accent1">
                    <a:lumMod val="75000"/>
                  </a:schemeClr>
                </a:solidFill>
                <a:latin typeface="Arial" panose="020B0604020202020204" pitchFamily="34" charset="0"/>
                <a:cs typeface="Arial" panose="020B0604020202020204" pitchFamily="34" charset="0"/>
              </a:rPr>
              <a:t> </a:t>
            </a:r>
            <a:r>
              <a:rPr lang="en-US" sz="4000" b="1" dirty="0" err="1">
                <a:solidFill>
                  <a:schemeClr val="accent1">
                    <a:lumMod val="75000"/>
                  </a:schemeClr>
                </a:solidFill>
                <a:latin typeface="Arial" panose="020B0604020202020204" pitchFamily="34" charset="0"/>
                <a:cs typeface="Arial" panose="020B0604020202020204" pitchFamily="34" charset="0"/>
              </a:rPr>
              <a:t>đổi</a:t>
            </a:r>
            <a:r>
              <a:rPr lang="en-US" sz="4000" b="1" dirty="0">
                <a:solidFill>
                  <a:schemeClr val="accent1">
                    <a:lumMod val="75000"/>
                  </a:schemeClr>
                </a:solidFill>
                <a:latin typeface="Arial" panose="020B0604020202020204" pitchFamily="34" charset="0"/>
                <a:cs typeface="Arial" panose="020B0604020202020204" pitchFamily="34" charset="0"/>
              </a:rPr>
              <a:t> </a:t>
            </a:r>
            <a:r>
              <a:rPr lang="en-US" sz="4000" b="1" dirty="0" err="1">
                <a:solidFill>
                  <a:schemeClr val="accent1">
                    <a:lumMod val="75000"/>
                  </a:schemeClr>
                </a:solidFill>
                <a:latin typeface="Arial" panose="020B0604020202020204" pitchFamily="34" charset="0"/>
                <a:cs typeface="Arial" panose="020B0604020202020204" pitchFamily="34" charset="0"/>
              </a:rPr>
              <a:t>thông</a:t>
            </a:r>
            <a:r>
              <a:rPr lang="en-US" sz="4000" b="1" dirty="0">
                <a:solidFill>
                  <a:schemeClr val="accent1">
                    <a:lumMod val="75000"/>
                  </a:schemeClr>
                </a:solidFill>
                <a:latin typeface="Arial" panose="020B0604020202020204" pitchFamily="34" charset="0"/>
                <a:cs typeface="Arial" panose="020B0604020202020204" pitchFamily="34" charset="0"/>
              </a:rPr>
              <a:t> tin </a:t>
            </a:r>
            <a:r>
              <a:rPr lang="en-US" sz="4000" b="1" dirty="0" err="1">
                <a:solidFill>
                  <a:schemeClr val="accent1">
                    <a:lumMod val="75000"/>
                  </a:schemeClr>
                </a:solidFill>
                <a:latin typeface="Arial" panose="020B0604020202020204" pitchFamily="34" charset="0"/>
                <a:cs typeface="Arial" panose="020B0604020202020204" pitchFamily="34" charset="0"/>
              </a:rPr>
              <a:t>nhờ</a:t>
            </a:r>
            <a:r>
              <a:rPr lang="en-US" sz="4000" b="1" dirty="0">
                <a:solidFill>
                  <a:schemeClr val="accent1">
                    <a:lumMod val="75000"/>
                  </a:schemeClr>
                </a:solidFill>
                <a:latin typeface="Arial" panose="020B0604020202020204" pitchFamily="34" charset="0"/>
                <a:cs typeface="Arial" panose="020B0604020202020204" pitchFamily="34" charset="0"/>
              </a:rPr>
              <a:t> </a:t>
            </a:r>
            <a:r>
              <a:rPr lang="en-US" sz="4000" b="1" dirty="0" err="1">
                <a:solidFill>
                  <a:schemeClr val="accent1">
                    <a:lumMod val="75000"/>
                  </a:schemeClr>
                </a:solidFill>
                <a:latin typeface="Arial" panose="020B0604020202020204" pitchFamily="34" charset="0"/>
                <a:cs typeface="Arial" panose="020B0604020202020204" pitchFamily="34" charset="0"/>
              </a:rPr>
              <a:t>máy</a:t>
            </a:r>
            <a:r>
              <a:rPr lang="en-US" sz="4000" b="1" dirty="0">
                <a:solidFill>
                  <a:schemeClr val="accent1">
                    <a:lumMod val="75000"/>
                  </a:schemeClr>
                </a:solidFill>
                <a:latin typeface="Arial" panose="020B0604020202020204" pitchFamily="34" charset="0"/>
                <a:cs typeface="Arial" panose="020B0604020202020204" pitchFamily="34" charset="0"/>
              </a:rPr>
              <a:t> </a:t>
            </a:r>
            <a:r>
              <a:rPr lang="en-US" sz="4000" b="1" dirty="0" err="1">
                <a:solidFill>
                  <a:schemeClr val="accent1">
                    <a:lumMod val="75000"/>
                  </a:schemeClr>
                </a:solidFill>
                <a:latin typeface="Arial" panose="020B0604020202020204" pitchFamily="34" charset="0"/>
                <a:cs typeface="Arial" panose="020B0604020202020204" pitchFamily="34" charset="0"/>
              </a:rPr>
              <a:t>tính</a:t>
            </a:r>
            <a:endParaRPr lang="en-US" sz="4000" b="1" dirty="0">
              <a:solidFill>
                <a:schemeClr val="accent1">
                  <a:lumMod val="75000"/>
                </a:schemeClr>
              </a:solidFill>
              <a:latin typeface="Arial" panose="020B0604020202020204" pitchFamily="34" charset="0"/>
              <a:cs typeface="Arial" panose="020B0604020202020204" pitchFamily="34" charset="0"/>
            </a:endParaRPr>
          </a:p>
        </p:txBody>
      </p:sp>
      <p:sp>
        <p:nvSpPr>
          <p:cNvPr id="29" name="TextBox 28"/>
          <p:cNvSpPr txBox="1"/>
          <p:nvPr/>
        </p:nvSpPr>
        <p:spPr>
          <a:xfrm>
            <a:off x="9552520" y="6297706"/>
            <a:ext cx="6493700" cy="1824923"/>
          </a:xfrm>
          <a:prstGeom prst="rect">
            <a:avLst/>
          </a:prstGeom>
          <a:noFill/>
        </p:spPr>
        <p:txBody>
          <a:bodyPr wrap="square" rtlCol="0">
            <a:spAutoFit/>
          </a:bodyPr>
          <a:lstStyle/>
          <a:p>
            <a:pPr algn="just">
              <a:lnSpc>
                <a:spcPct val="150000"/>
              </a:lnSpc>
            </a:pPr>
            <a:r>
              <a:rPr lang="en-US" sz="4000" b="1" dirty="0">
                <a:solidFill>
                  <a:schemeClr val="accent6">
                    <a:lumMod val="75000"/>
                  </a:schemeClr>
                </a:solidFill>
                <a:latin typeface="Arial" panose="020B0604020202020204" pitchFamily="34" charset="0"/>
                <a:cs typeface="Arial" panose="020B0604020202020204" pitchFamily="34" charset="0"/>
              </a:rPr>
              <a:t>2. </a:t>
            </a:r>
            <a:r>
              <a:rPr lang="en-US" sz="4000" b="1" dirty="0" err="1">
                <a:solidFill>
                  <a:schemeClr val="accent6">
                    <a:lumMod val="75000"/>
                  </a:schemeClr>
                </a:solidFill>
                <a:latin typeface="Arial" panose="020B0604020202020204" pitchFamily="34" charset="0"/>
                <a:cs typeface="Arial" panose="020B0604020202020204" pitchFamily="34" charset="0"/>
              </a:rPr>
              <a:t>Bảo</a:t>
            </a:r>
            <a:r>
              <a:rPr lang="en-US" sz="4000" b="1" dirty="0">
                <a:solidFill>
                  <a:schemeClr val="accent6">
                    <a:lumMod val="75000"/>
                  </a:schemeClr>
                </a:solidFill>
                <a:latin typeface="Arial" panose="020B0604020202020204" pitchFamily="34" charset="0"/>
                <a:cs typeface="Arial" panose="020B0604020202020204" pitchFamily="34" charset="0"/>
              </a:rPr>
              <a:t> </a:t>
            </a:r>
            <a:r>
              <a:rPr lang="en-US" sz="4000" b="1" dirty="0" err="1">
                <a:solidFill>
                  <a:schemeClr val="accent6">
                    <a:lumMod val="75000"/>
                  </a:schemeClr>
                </a:solidFill>
                <a:latin typeface="Arial" panose="020B0604020202020204" pitchFamily="34" charset="0"/>
                <a:cs typeface="Arial" panose="020B0604020202020204" pitchFamily="34" charset="0"/>
              </a:rPr>
              <a:t>vệ</a:t>
            </a:r>
            <a:r>
              <a:rPr lang="en-US" sz="4000" b="1" dirty="0">
                <a:solidFill>
                  <a:schemeClr val="accent6">
                    <a:lumMod val="75000"/>
                  </a:schemeClr>
                </a:solidFill>
                <a:latin typeface="Arial" panose="020B0604020202020204" pitchFamily="34" charset="0"/>
                <a:cs typeface="Arial" panose="020B0604020202020204" pitchFamily="34" charset="0"/>
              </a:rPr>
              <a:t> </a:t>
            </a:r>
            <a:r>
              <a:rPr lang="en-US" sz="4000" b="1" dirty="0" err="1">
                <a:solidFill>
                  <a:schemeClr val="accent6">
                    <a:lumMod val="75000"/>
                  </a:schemeClr>
                </a:solidFill>
                <a:latin typeface="Arial" panose="020B0604020202020204" pitchFamily="34" charset="0"/>
                <a:cs typeface="Arial" panose="020B0604020202020204" pitchFamily="34" charset="0"/>
              </a:rPr>
              <a:t>thông</a:t>
            </a:r>
            <a:r>
              <a:rPr lang="en-US" sz="4000" b="1" dirty="0">
                <a:solidFill>
                  <a:schemeClr val="accent6">
                    <a:lumMod val="75000"/>
                  </a:schemeClr>
                </a:solidFill>
                <a:latin typeface="Arial" panose="020B0604020202020204" pitchFamily="34" charset="0"/>
                <a:cs typeface="Arial" panose="020B0604020202020204" pitchFamily="34" charset="0"/>
              </a:rPr>
              <a:t> tin </a:t>
            </a:r>
            <a:r>
              <a:rPr lang="en-US" sz="4000" b="1" dirty="0" err="1">
                <a:solidFill>
                  <a:schemeClr val="accent6">
                    <a:lumMod val="75000"/>
                  </a:schemeClr>
                </a:solidFill>
                <a:latin typeface="Arial" panose="020B0604020202020204" pitchFamily="34" charset="0"/>
                <a:cs typeface="Arial" panose="020B0604020202020204" pitchFamily="34" charset="0"/>
              </a:rPr>
              <a:t>khi</a:t>
            </a:r>
            <a:r>
              <a:rPr lang="en-US" sz="4000" b="1" dirty="0">
                <a:solidFill>
                  <a:schemeClr val="accent6">
                    <a:lumMod val="75000"/>
                  </a:schemeClr>
                </a:solidFill>
                <a:latin typeface="Arial" panose="020B0604020202020204" pitchFamily="34" charset="0"/>
                <a:cs typeface="Arial" panose="020B0604020202020204" pitchFamily="34" charset="0"/>
              </a:rPr>
              <a:t> </a:t>
            </a:r>
            <a:r>
              <a:rPr lang="en-US" sz="4000" b="1" dirty="0" err="1">
                <a:solidFill>
                  <a:schemeClr val="accent6">
                    <a:lumMod val="75000"/>
                  </a:schemeClr>
                </a:solidFill>
                <a:latin typeface="Arial" panose="020B0604020202020204" pitchFamily="34" charset="0"/>
                <a:cs typeface="Arial" panose="020B0604020202020204" pitchFamily="34" charset="0"/>
              </a:rPr>
              <a:t>giao</a:t>
            </a:r>
            <a:r>
              <a:rPr lang="en-US" sz="4000" b="1" dirty="0">
                <a:solidFill>
                  <a:schemeClr val="accent6">
                    <a:lumMod val="75000"/>
                  </a:schemeClr>
                </a:solidFill>
                <a:latin typeface="Arial" panose="020B0604020202020204" pitchFamily="34" charset="0"/>
                <a:cs typeface="Arial" panose="020B0604020202020204" pitchFamily="34" charset="0"/>
              </a:rPr>
              <a:t> </a:t>
            </a:r>
            <a:r>
              <a:rPr lang="en-US" sz="4000" b="1" dirty="0" err="1">
                <a:solidFill>
                  <a:schemeClr val="accent6">
                    <a:lumMod val="75000"/>
                  </a:schemeClr>
                </a:solidFill>
                <a:latin typeface="Arial" panose="020B0604020202020204" pitchFamily="34" charset="0"/>
                <a:cs typeface="Arial" panose="020B0604020202020204" pitchFamily="34" charset="0"/>
              </a:rPr>
              <a:t>tiếp</a:t>
            </a:r>
            <a:r>
              <a:rPr lang="en-US" sz="4000" b="1" dirty="0">
                <a:solidFill>
                  <a:schemeClr val="accent6">
                    <a:lumMod val="75000"/>
                  </a:schemeClr>
                </a:solidFill>
                <a:latin typeface="Arial" panose="020B0604020202020204" pitchFamily="34" charset="0"/>
                <a:cs typeface="Arial" panose="020B0604020202020204" pitchFamily="34" charset="0"/>
              </a:rPr>
              <a:t> qua </a:t>
            </a:r>
            <a:r>
              <a:rPr lang="en-US" sz="4000" b="1" dirty="0" err="1">
                <a:solidFill>
                  <a:schemeClr val="accent6">
                    <a:lumMod val="75000"/>
                  </a:schemeClr>
                </a:solidFill>
                <a:latin typeface="Arial" panose="020B0604020202020204" pitchFamily="34" charset="0"/>
                <a:cs typeface="Arial" panose="020B0604020202020204" pitchFamily="34" charset="0"/>
              </a:rPr>
              <a:t>máy</a:t>
            </a:r>
            <a:r>
              <a:rPr lang="en-US" sz="4000" b="1" dirty="0">
                <a:solidFill>
                  <a:schemeClr val="accent6">
                    <a:lumMod val="75000"/>
                  </a:schemeClr>
                </a:solidFill>
                <a:latin typeface="Arial" panose="020B0604020202020204" pitchFamily="34" charset="0"/>
                <a:cs typeface="Arial" panose="020B0604020202020204" pitchFamily="34" charset="0"/>
              </a:rPr>
              <a:t> </a:t>
            </a:r>
            <a:r>
              <a:rPr lang="en-US" sz="4000" b="1" dirty="0" err="1">
                <a:solidFill>
                  <a:schemeClr val="accent6">
                    <a:lumMod val="75000"/>
                  </a:schemeClr>
                </a:solidFill>
                <a:latin typeface="Arial" panose="020B0604020202020204" pitchFamily="34" charset="0"/>
                <a:cs typeface="Arial" panose="020B0604020202020204" pitchFamily="34" charset="0"/>
              </a:rPr>
              <a:t>tính</a:t>
            </a:r>
            <a:endParaRPr lang="en-US" sz="4000" b="1" dirty="0">
              <a:solidFill>
                <a:schemeClr val="accent6">
                  <a:lumMod val="75000"/>
                </a:schemeClr>
              </a:solidFill>
              <a:latin typeface="Arial" panose="020B0604020202020204" pitchFamily="34" charset="0"/>
              <a:cs typeface="Arial" panose="020B0604020202020204" pitchFamily="34" charset="0"/>
            </a:endParaRPr>
          </a:p>
        </p:txBody>
      </p:sp>
      <p:pic>
        <p:nvPicPr>
          <p:cNvPr id="23" name="Picture 5"/>
          <p:cNvPicPr>
            <a:picLocks noChangeAspect="1"/>
          </p:cNvPicPr>
          <p:nvPr/>
        </p:nvPicPr>
        <p:blipFill>
          <a:blip r:embed="rId20"/>
          <a:srcRect/>
          <a:stretch>
            <a:fillRect/>
          </a:stretch>
        </p:blipFill>
        <p:spPr>
          <a:xfrm>
            <a:off x="1391004" y="6447456"/>
            <a:ext cx="3045103" cy="2911880"/>
          </a:xfrm>
          <a:prstGeom prst="rect">
            <a:avLst/>
          </a:prstGeom>
        </p:spPr>
      </p:pic>
    </p:spTree>
    <p:extLst>
      <p:ext uri="{BB962C8B-B14F-4D97-AF65-F5344CB8AC3E}">
        <p14:creationId xmlns:p14="http://schemas.microsoft.com/office/powerpoint/2010/main" val="28140388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1C3F8"/>
        </a:solidFill>
        <a:effectLst/>
      </p:bgPr>
    </p:bg>
    <p:spTree>
      <p:nvGrpSpPr>
        <p:cNvPr id="1" name=""/>
        <p:cNvGrpSpPr/>
        <p:nvPr/>
      </p:nvGrpSpPr>
      <p:grpSpPr>
        <a:xfrm>
          <a:off x="0" y="0"/>
          <a:ext cx="0" cy="0"/>
          <a:chOff x="0" y="0"/>
          <a:chExt cx="0" cy="0"/>
        </a:xfrm>
      </p:grpSpPr>
      <p:sp>
        <p:nvSpPr>
          <p:cNvPr id="6" name="Rounded Rectangle 5"/>
          <p:cNvSpPr/>
          <p:nvPr/>
        </p:nvSpPr>
        <p:spPr>
          <a:xfrm>
            <a:off x="609600" y="723900"/>
            <a:ext cx="16992600" cy="8711175"/>
          </a:xfrm>
          <a:prstGeom prst="roundRect">
            <a:avLst>
              <a:gd name="adj" fmla="val 8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56364" y="9435075"/>
            <a:ext cx="5742940" cy="2871470"/>
          </a:xfrm>
          <a:prstGeom prst="rect">
            <a:avLst/>
          </a:prstGeom>
        </p:spPr>
      </p:pic>
      <p:pic>
        <p:nvPicPr>
          <p:cNvPr id="1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1305" r="74364"/>
          <a:stretch>
            <a:fillRect/>
          </a:stretch>
        </p:blipFill>
        <p:spPr>
          <a:xfrm>
            <a:off x="8763000" y="7505700"/>
            <a:ext cx="1811131" cy="2527055"/>
          </a:xfrm>
          <a:prstGeom prst="rect">
            <a:avLst/>
          </a:prstGeom>
        </p:spPr>
      </p:pic>
      <p:sp>
        <p:nvSpPr>
          <p:cNvPr id="12" name="TextBox 11"/>
          <p:cNvSpPr txBox="1"/>
          <p:nvPr/>
        </p:nvSpPr>
        <p:spPr>
          <a:xfrm>
            <a:off x="1234440" y="1173853"/>
            <a:ext cx="11871960" cy="769441"/>
          </a:xfrm>
          <a:prstGeom prst="rect">
            <a:avLst/>
          </a:prstGeom>
          <a:noFill/>
        </p:spPr>
        <p:txBody>
          <a:bodyPr wrap="square" rtlCol="0">
            <a:spAutoFit/>
          </a:bodyPr>
          <a:lstStyle/>
          <a:p>
            <a:r>
              <a:rPr lang="en-US" sz="4400" b="1" dirty="0">
                <a:solidFill>
                  <a:srgbClr val="C00000"/>
                </a:solidFill>
                <a:latin typeface="Arial" panose="020B0604020202020204" pitchFamily="34" charset="0"/>
                <a:cs typeface="Arial" panose="020B0604020202020204" pitchFamily="34" charset="0"/>
              </a:rPr>
              <a:t>1. </a:t>
            </a:r>
            <a:r>
              <a:rPr lang="en-US" sz="4400" b="1" dirty="0" err="1">
                <a:solidFill>
                  <a:srgbClr val="C00000"/>
                </a:solidFill>
                <a:latin typeface="Arial" panose="020B0604020202020204" pitchFamily="34" charset="0"/>
                <a:cs typeface="Arial" panose="020B0604020202020204" pitchFamily="34" charset="0"/>
              </a:rPr>
              <a:t>Lưu</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trữ</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trao</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đổi</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thông</a:t>
            </a:r>
            <a:r>
              <a:rPr lang="en-US" sz="4400" b="1" dirty="0">
                <a:solidFill>
                  <a:srgbClr val="C00000"/>
                </a:solidFill>
                <a:latin typeface="Arial" panose="020B0604020202020204" pitchFamily="34" charset="0"/>
                <a:cs typeface="Arial" panose="020B0604020202020204" pitchFamily="34" charset="0"/>
              </a:rPr>
              <a:t> tin </a:t>
            </a:r>
            <a:r>
              <a:rPr lang="en-US" sz="4400" b="1" dirty="0" err="1">
                <a:solidFill>
                  <a:srgbClr val="C00000"/>
                </a:solidFill>
                <a:latin typeface="Arial" panose="020B0604020202020204" pitchFamily="34" charset="0"/>
                <a:cs typeface="Arial" panose="020B0604020202020204" pitchFamily="34" charset="0"/>
              </a:rPr>
              <a:t>nhờ</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máy</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tính</a:t>
            </a:r>
            <a:endParaRPr lang="en-US" sz="4400" b="1" dirty="0">
              <a:solidFill>
                <a:srgbClr val="C0000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61338" y="2999044"/>
            <a:ext cx="5040862" cy="4323939"/>
          </a:xfrm>
          <a:prstGeom prst="rect">
            <a:avLst/>
          </a:prstGeom>
        </p:spPr>
      </p:pic>
      <p:sp>
        <p:nvSpPr>
          <p:cNvPr id="15" name="Rectangle 14"/>
          <p:cNvSpPr/>
          <p:nvPr/>
        </p:nvSpPr>
        <p:spPr>
          <a:xfrm>
            <a:off x="1234440" y="2068449"/>
            <a:ext cx="11577320" cy="6555641"/>
          </a:xfrm>
          <a:prstGeom prst="rect">
            <a:avLst/>
          </a:prstGeom>
        </p:spPr>
        <p:txBody>
          <a:bodyPr wrap="square">
            <a:spAutoFit/>
          </a:bodyPr>
          <a:lstStyle/>
          <a:p>
            <a:pPr algn="just">
              <a:lnSpc>
                <a:spcPct val="150000"/>
              </a:lnSpc>
            </a:pPr>
            <a:r>
              <a:rPr lang="en-US" sz="4000" b="1" i="1" dirty="0">
                <a:latin typeface="Arial" panose="020B0604020202020204" pitchFamily="34" charset="0"/>
                <a:cs typeface="Arial" panose="020B0604020202020204" pitchFamily="34" charset="0"/>
              </a:rPr>
              <a:t>T</a:t>
            </a:r>
            <a:r>
              <a:rPr lang="vi-VN" sz="4000" b="1" i="1" dirty="0">
                <a:latin typeface="Arial" panose="020B0604020202020204" pitchFamily="34" charset="0"/>
                <a:cs typeface="Arial" panose="020B0604020202020204" pitchFamily="34" charset="0"/>
              </a:rPr>
              <a:t>hảo luận nhóm và trả lời câu hỏi vào vở hoặc bảng nhóm:</a:t>
            </a:r>
          </a:p>
          <a:p>
            <a:pPr marL="742950" indent="-742950" algn="just">
              <a:lnSpc>
                <a:spcPct val="150000"/>
              </a:lnSpc>
              <a:buFont typeface="Wingdings" panose="05000000000000000000" pitchFamily="2" charset="2"/>
              <a:buChar char="Ø"/>
            </a:pPr>
            <a:r>
              <a:rPr lang="vi-VN" sz="4000" dirty="0">
                <a:latin typeface="Arial" panose="020B0604020202020204" pitchFamily="34" charset="0"/>
                <a:cs typeface="Arial" panose="020B0604020202020204" pitchFamily="34" charset="0"/>
              </a:rPr>
              <a:t>Những thông tin nào của em và gia đình có thể được lưu trữ trong máy tính?</a:t>
            </a:r>
          </a:p>
          <a:p>
            <a:pPr marL="742950" indent="-742950" algn="just">
              <a:lnSpc>
                <a:spcPct val="150000"/>
              </a:lnSpc>
              <a:buFont typeface="Wingdings" panose="05000000000000000000" pitchFamily="2" charset="2"/>
              <a:buChar char="Ø"/>
            </a:pPr>
            <a:r>
              <a:rPr lang="vi-VN" sz="4000" dirty="0">
                <a:latin typeface="Arial" panose="020B0604020202020204" pitchFamily="34" charset="0"/>
                <a:cs typeface="Arial" panose="020B0604020202020204" pitchFamily="34" charset="0"/>
              </a:rPr>
              <a:t>Theo em, những thông tin lưu trữ trong máy tính có thể gửi cho người khác được không? Nếu có thì gửi bằng cách nào?</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2" presetClass="entr" presetSubtype="4" fill="hold"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 calcmode="lin" valueType="num">
                                      <p:cBhvr additive="base">
                                        <p:cTn id="20" dur="500"/>
                                        <p:tgtEl>
                                          <p:spTgt spid="15">
                                            <p:txEl>
                                              <p:pRg st="1" end="1"/>
                                            </p:txEl>
                                          </p:spTgt>
                                        </p:tgtEl>
                                        <p:attrNameLst>
                                          <p:attrName>ppt_y</p:attrName>
                                        </p:attrNameLst>
                                      </p:cBhvr>
                                      <p:tavLst>
                                        <p:tav tm="0">
                                          <p:val>
                                            <p:strVal val="#ppt_y+#ppt_h*1.125000"/>
                                          </p:val>
                                        </p:tav>
                                        <p:tav tm="100000">
                                          <p:val>
                                            <p:strVal val="#ppt_y"/>
                                          </p:val>
                                        </p:tav>
                                      </p:tavLst>
                                    </p:anim>
                                    <p:animEffect transition="in" filter="wipe(up)">
                                      <p:cBhvr>
                                        <p:cTn id="21" dur="500"/>
                                        <p:tgtEl>
                                          <p:spTgt spid="15">
                                            <p:txEl>
                                              <p:pRg st="1" end="1"/>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 calcmode="lin" valueType="num">
                                      <p:cBhvr additive="base">
                                        <p:cTn id="24" dur="500"/>
                                        <p:tgtEl>
                                          <p:spTgt spid="15">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22183" y="1786482"/>
            <a:ext cx="7033785" cy="6714035"/>
            <a:chOff x="0" y="0"/>
            <a:chExt cx="5049382" cy="4819841"/>
          </a:xfrm>
        </p:grpSpPr>
        <p:sp>
          <p:nvSpPr>
            <p:cNvPr id="3" name="Freeform 3"/>
            <p:cNvSpPr/>
            <p:nvPr/>
          </p:nvSpPr>
          <p:spPr>
            <a:xfrm>
              <a:off x="0" y="-4073"/>
              <a:ext cx="5055773" cy="4826444"/>
            </a:xfrm>
            <a:custGeom>
              <a:avLst/>
              <a:gdLst/>
              <a:ahLst/>
              <a:cxnLst/>
              <a:rect l="l" t="t" r="r" b="b"/>
              <a:pathLst>
                <a:path w="5055773" h="4826444">
                  <a:moveTo>
                    <a:pt x="4427995" y="4771966"/>
                  </a:moveTo>
                  <a:cubicBezTo>
                    <a:pt x="4427995" y="4771966"/>
                    <a:pt x="3697120" y="4826444"/>
                    <a:pt x="3070791" y="4823823"/>
                  </a:cubicBezTo>
                  <a:cubicBezTo>
                    <a:pt x="2095514" y="4821660"/>
                    <a:pt x="1057074" y="4813836"/>
                    <a:pt x="1057074" y="4813836"/>
                  </a:cubicBezTo>
                  <a:cubicBezTo>
                    <a:pt x="812932" y="4805002"/>
                    <a:pt x="449110" y="4783771"/>
                    <a:pt x="282371" y="4725594"/>
                  </a:cubicBezTo>
                  <a:cubicBezTo>
                    <a:pt x="4469" y="4628630"/>
                    <a:pt x="0" y="4455352"/>
                    <a:pt x="0" y="3617469"/>
                  </a:cubicBezTo>
                  <a:lnTo>
                    <a:pt x="0" y="3617432"/>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3617431"/>
                  </a:cubicBezTo>
                  <a:lnTo>
                    <a:pt x="5046632" y="3617469"/>
                  </a:lnTo>
                  <a:cubicBezTo>
                    <a:pt x="5046631" y="4573317"/>
                    <a:pt x="5003848" y="4721904"/>
                    <a:pt x="4427995" y="4771966"/>
                  </a:cubicBezTo>
                  <a:close/>
                </a:path>
              </a:pathLst>
            </a:custGeom>
            <a:solidFill>
              <a:srgbClr val="C0B1E1"/>
            </a:solidFill>
          </p:spPr>
        </p:sp>
      </p:grpSp>
      <p:grpSp>
        <p:nvGrpSpPr>
          <p:cNvPr id="4" name="Group 4"/>
          <p:cNvGrpSpPr/>
          <p:nvPr/>
        </p:nvGrpSpPr>
        <p:grpSpPr>
          <a:xfrm>
            <a:off x="2051000" y="2171701"/>
            <a:ext cx="6181030" cy="5943598"/>
            <a:chOff x="0" y="107985"/>
            <a:chExt cx="5055773" cy="3049590"/>
          </a:xfrm>
        </p:grpSpPr>
        <p:sp>
          <p:nvSpPr>
            <p:cNvPr id="5" name="Freeform 5"/>
            <p:cNvSpPr/>
            <p:nvPr/>
          </p:nvSpPr>
          <p:spPr>
            <a:xfrm>
              <a:off x="0" y="107985"/>
              <a:ext cx="5055773" cy="3049590"/>
            </a:xfrm>
            <a:custGeom>
              <a:avLst/>
              <a:gdLst/>
              <a:ahLst/>
              <a:cxnLst/>
              <a:rect l="l" t="t" r="r" b="b"/>
              <a:pathLst>
                <a:path w="5055773" h="3263798">
                  <a:moveTo>
                    <a:pt x="4427995" y="3209320"/>
                  </a:moveTo>
                  <a:cubicBezTo>
                    <a:pt x="4427995" y="3209320"/>
                    <a:pt x="3697120" y="3263798"/>
                    <a:pt x="3070791" y="3261177"/>
                  </a:cubicBezTo>
                  <a:cubicBezTo>
                    <a:pt x="2095514" y="3259013"/>
                    <a:pt x="1057074" y="3251189"/>
                    <a:pt x="1057074" y="3251189"/>
                  </a:cubicBezTo>
                  <a:cubicBezTo>
                    <a:pt x="812932" y="3242355"/>
                    <a:pt x="449110" y="3221125"/>
                    <a:pt x="282371" y="3162947"/>
                  </a:cubicBezTo>
                  <a:cubicBezTo>
                    <a:pt x="4469" y="3065984"/>
                    <a:pt x="0" y="2892705"/>
                    <a:pt x="0" y="2330827"/>
                  </a:cubicBezTo>
                  <a:lnTo>
                    <a:pt x="0" y="2330805"/>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2330805"/>
                  </a:cubicBezTo>
                  <a:lnTo>
                    <a:pt x="5046632" y="2330827"/>
                  </a:lnTo>
                  <a:cubicBezTo>
                    <a:pt x="5046631" y="3010670"/>
                    <a:pt x="5003848" y="3159258"/>
                    <a:pt x="4427995" y="3209320"/>
                  </a:cubicBezTo>
                  <a:close/>
                </a:path>
              </a:pathLst>
            </a:custGeom>
            <a:solidFill>
              <a:srgbClr val="FFFF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H="1">
            <a:off x="13101232" y="-799096"/>
            <a:ext cx="5561115" cy="2760335"/>
          </a:xfrm>
          <a:prstGeom prst="rect">
            <a:avLst/>
          </a:prstGeom>
        </p:spPr>
      </p:pic>
      <p:grpSp>
        <p:nvGrpSpPr>
          <p:cNvPr id="9" name="Group 9"/>
          <p:cNvGrpSpPr/>
          <p:nvPr/>
        </p:nvGrpSpPr>
        <p:grpSpPr>
          <a:xfrm>
            <a:off x="9634965" y="1786482"/>
            <a:ext cx="7033785" cy="6714035"/>
            <a:chOff x="0" y="0"/>
            <a:chExt cx="5049382" cy="4819841"/>
          </a:xfrm>
        </p:grpSpPr>
        <p:sp>
          <p:nvSpPr>
            <p:cNvPr id="10" name="Freeform 10"/>
            <p:cNvSpPr/>
            <p:nvPr/>
          </p:nvSpPr>
          <p:spPr>
            <a:xfrm>
              <a:off x="0" y="-4073"/>
              <a:ext cx="5055773" cy="4826444"/>
            </a:xfrm>
            <a:custGeom>
              <a:avLst/>
              <a:gdLst/>
              <a:ahLst/>
              <a:cxnLst/>
              <a:rect l="l" t="t" r="r" b="b"/>
              <a:pathLst>
                <a:path w="5055773" h="4826444">
                  <a:moveTo>
                    <a:pt x="4427995" y="4771966"/>
                  </a:moveTo>
                  <a:cubicBezTo>
                    <a:pt x="4427995" y="4771966"/>
                    <a:pt x="3697120" y="4826444"/>
                    <a:pt x="3070791" y="4823823"/>
                  </a:cubicBezTo>
                  <a:cubicBezTo>
                    <a:pt x="2095514" y="4821660"/>
                    <a:pt x="1057074" y="4813836"/>
                    <a:pt x="1057074" y="4813836"/>
                  </a:cubicBezTo>
                  <a:cubicBezTo>
                    <a:pt x="812932" y="4805002"/>
                    <a:pt x="449110" y="4783771"/>
                    <a:pt x="282371" y="4725594"/>
                  </a:cubicBezTo>
                  <a:cubicBezTo>
                    <a:pt x="4469" y="4628630"/>
                    <a:pt x="0" y="4455352"/>
                    <a:pt x="0" y="3617469"/>
                  </a:cubicBezTo>
                  <a:lnTo>
                    <a:pt x="0" y="3617432"/>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3617431"/>
                  </a:cubicBezTo>
                  <a:lnTo>
                    <a:pt x="5046632" y="3617469"/>
                  </a:lnTo>
                  <a:cubicBezTo>
                    <a:pt x="5046631" y="4573317"/>
                    <a:pt x="5003848" y="4721904"/>
                    <a:pt x="4427995" y="4771966"/>
                  </a:cubicBezTo>
                  <a:close/>
                </a:path>
              </a:pathLst>
            </a:custGeom>
            <a:solidFill>
              <a:srgbClr val="BDE0FE"/>
            </a:solidFill>
          </p:spPr>
        </p:sp>
      </p:grpSp>
      <p:grpSp>
        <p:nvGrpSpPr>
          <p:cNvPr id="12" name="Group 12"/>
          <p:cNvGrpSpPr/>
          <p:nvPr/>
        </p:nvGrpSpPr>
        <p:grpSpPr>
          <a:xfrm>
            <a:off x="10065249" y="2164027"/>
            <a:ext cx="6181030" cy="5951271"/>
            <a:chOff x="0" y="-4073"/>
            <a:chExt cx="5055773" cy="3158231"/>
          </a:xfrm>
        </p:grpSpPr>
        <p:sp>
          <p:nvSpPr>
            <p:cNvPr id="13" name="Freeform 13"/>
            <p:cNvSpPr/>
            <p:nvPr/>
          </p:nvSpPr>
          <p:spPr>
            <a:xfrm>
              <a:off x="0" y="-4073"/>
              <a:ext cx="5055773" cy="3158231"/>
            </a:xfrm>
            <a:custGeom>
              <a:avLst/>
              <a:gdLst/>
              <a:ahLst/>
              <a:cxnLst/>
              <a:rect l="l" t="t" r="r" b="b"/>
              <a:pathLst>
                <a:path w="5055773" h="3263798">
                  <a:moveTo>
                    <a:pt x="4427995" y="3209320"/>
                  </a:moveTo>
                  <a:cubicBezTo>
                    <a:pt x="4427995" y="3209320"/>
                    <a:pt x="3697120" y="3263798"/>
                    <a:pt x="3070791" y="3261177"/>
                  </a:cubicBezTo>
                  <a:cubicBezTo>
                    <a:pt x="2095514" y="3259013"/>
                    <a:pt x="1057074" y="3251189"/>
                    <a:pt x="1057074" y="3251189"/>
                  </a:cubicBezTo>
                  <a:cubicBezTo>
                    <a:pt x="812932" y="3242355"/>
                    <a:pt x="449110" y="3221125"/>
                    <a:pt x="282371" y="3162947"/>
                  </a:cubicBezTo>
                  <a:cubicBezTo>
                    <a:pt x="4469" y="3065984"/>
                    <a:pt x="0" y="2892705"/>
                    <a:pt x="0" y="2330827"/>
                  </a:cubicBezTo>
                  <a:lnTo>
                    <a:pt x="0" y="2330805"/>
                  </a:lnTo>
                  <a:cubicBezTo>
                    <a:pt x="8536" y="491230"/>
                    <a:pt x="0" y="345608"/>
                    <a:pt x="77597" y="223930"/>
                  </a:cubicBezTo>
                  <a:cubicBezTo>
                    <a:pt x="217372" y="4759"/>
                    <a:pt x="519255" y="4073"/>
                    <a:pt x="937909" y="4073"/>
                  </a:cubicBezTo>
                  <a:cubicBezTo>
                    <a:pt x="937909" y="4073"/>
                    <a:pt x="1686298" y="15681"/>
                    <a:pt x="2711174" y="7673"/>
                  </a:cubicBezTo>
                  <a:cubicBezTo>
                    <a:pt x="3478193" y="0"/>
                    <a:pt x="4194926" y="6979"/>
                    <a:pt x="4194926" y="6979"/>
                  </a:cubicBezTo>
                  <a:cubicBezTo>
                    <a:pt x="4563233" y="14458"/>
                    <a:pt x="4701493" y="42638"/>
                    <a:pt x="4899234" y="165219"/>
                  </a:cubicBezTo>
                  <a:cubicBezTo>
                    <a:pt x="5050251" y="258836"/>
                    <a:pt x="5055773" y="476157"/>
                    <a:pt x="5046632" y="2330805"/>
                  </a:cubicBezTo>
                  <a:lnTo>
                    <a:pt x="5046632" y="2330827"/>
                  </a:lnTo>
                  <a:cubicBezTo>
                    <a:pt x="5046631" y="3010670"/>
                    <a:pt x="5003848" y="3159258"/>
                    <a:pt x="4427995" y="3209320"/>
                  </a:cubicBezTo>
                  <a:close/>
                </a:path>
              </a:pathLst>
            </a:custGeom>
            <a:solidFill>
              <a:srgbClr val="FFFFFF"/>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503788">
            <a:off x="-1583181" y="7783623"/>
            <a:ext cx="5223762" cy="5420885"/>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8765" y="581071"/>
            <a:ext cx="1930948" cy="895258"/>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28758">
            <a:off x="16398049" y="8675677"/>
            <a:ext cx="2104716" cy="1947819"/>
          </a:xfrm>
          <a:prstGeom prst="rect">
            <a:avLst/>
          </a:prstGeom>
        </p:spPr>
      </p:pic>
      <p:sp>
        <p:nvSpPr>
          <p:cNvPr id="18" name="Rectangle 17"/>
          <p:cNvSpPr/>
          <p:nvPr/>
        </p:nvSpPr>
        <p:spPr>
          <a:xfrm>
            <a:off x="2258891" y="2458383"/>
            <a:ext cx="5765247" cy="378565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vi-VN" sz="4000" dirty="0">
                <a:latin typeface="Arial" panose="020B0604020202020204" pitchFamily="34" charset="0"/>
                <a:cs typeface="Arial" panose="020B0604020202020204" pitchFamily="34" charset="0"/>
              </a:rPr>
              <a:t>có thể được lưu trữ trong máy tính: ảnh, danh bạ điện thoại, mật khẩu, phim,...</a:t>
            </a:r>
            <a:endParaRPr lang="en-US" sz="4000" dirty="0">
              <a:latin typeface="Arial" panose="020B0604020202020204" pitchFamily="34" charset="0"/>
              <a:cs typeface="Arial" panose="020B0604020202020204" pitchFamily="34" charset="0"/>
            </a:endParaRPr>
          </a:p>
        </p:txBody>
      </p:sp>
      <p:grpSp>
        <p:nvGrpSpPr>
          <p:cNvPr id="19" name="Google Shape;2046;p49"/>
          <p:cNvGrpSpPr/>
          <p:nvPr/>
        </p:nvGrpSpPr>
        <p:grpSpPr>
          <a:xfrm>
            <a:off x="3743600" y="6168296"/>
            <a:ext cx="1375607" cy="1935321"/>
            <a:chOff x="6647200" y="1245500"/>
            <a:chExt cx="1060250" cy="1491650"/>
          </a:xfrm>
        </p:grpSpPr>
        <p:sp>
          <p:nvSpPr>
            <p:cNvPr id="20" name="Google Shape;2047;p49"/>
            <p:cNvSpPr/>
            <p:nvPr/>
          </p:nvSpPr>
          <p:spPr>
            <a:xfrm>
              <a:off x="6647200" y="2225525"/>
              <a:ext cx="1060250" cy="511625"/>
            </a:xfrm>
            <a:custGeom>
              <a:avLst/>
              <a:gdLst/>
              <a:ahLst/>
              <a:cxnLst/>
              <a:rect l="l" t="t" r="r" b="b"/>
              <a:pathLst>
                <a:path w="42410" h="20465" extrusionOk="0">
                  <a:moveTo>
                    <a:pt x="22121" y="1"/>
                  </a:moveTo>
                  <a:cubicBezTo>
                    <a:pt x="4172" y="1"/>
                    <a:pt x="0" y="20465"/>
                    <a:pt x="0" y="20465"/>
                  </a:cubicBezTo>
                  <a:lnTo>
                    <a:pt x="42410" y="20465"/>
                  </a:lnTo>
                  <a:cubicBezTo>
                    <a:pt x="42410" y="20465"/>
                    <a:pt x="40066" y="1"/>
                    <a:pt x="22121" y="1"/>
                  </a:cubicBezTo>
                  <a:close/>
                </a:path>
              </a:pathLst>
            </a:custGeom>
            <a:solidFill>
              <a:srgbClr val="F4606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048;p49"/>
            <p:cNvSpPr/>
            <p:nvPr/>
          </p:nvSpPr>
          <p:spPr>
            <a:xfrm>
              <a:off x="6746150" y="1345650"/>
              <a:ext cx="905550" cy="865300"/>
            </a:xfrm>
            <a:custGeom>
              <a:avLst/>
              <a:gdLst/>
              <a:ahLst/>
              <a:cxnLst/>
              <a:rect l="l" t="t" r="r" b="b"/>
              <a:pathLst>
                <a:path w="36222" h="34612" extrusionOk="0">
                  <a:moveTo>
                    <a:pt x="18361" y="0"/>
                  </a:moveTo>
                  <a:cubicBezTo>
                    <a:pt x="1" y="0"/>
                    <a:pt x="3083" y="30290"/>
                    <a:pt x="4784" y="34612"/>
                  </a:cubicBezTo>
                  <a:cubicBezTo>
                    <a:pt x="4784" y="34612"/>
                    <a:pt x="12189" y="33255"/>
                    <a:pt x="19585" y="33255"/>
                  </a:cubicBezTo>
                  <a:cubicBezTo>
                    <a:pt x="23074" y="33255"/>
                    <a:pt x="26561" y="33557"/>
                    <a:pt x="29269" y="34445"/>
                  </a:cubicBezTo>
                  <a:cubicBezTo>
                    <a:pt x="31537" y="28614"/>
                    <a:pt x="36222" y="408"/>
                    <a:pt x="18751" y="5"/>
                  </a:cubicBezTo>
                  <a:cubicBezTo>
                    <a:pt x="18620" y="2"/>
                    <a:pt x="18490" y="0"/>
                    <a:pt x="18361" y="0"/>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049;p49"/>
            <p:cNvSpPr/>
            <p:nvPr/>
          </p:nvSpPr>
          <p:spPr>
            <a:xfrm>
              <a:off x="6791350" y="1691250"/>
              <a:ext cx="166475" cy="166500"/>
            </a:xfrm>
            <a:custGeom>
              <a:avLst/>
              <a:gdLst/>
              <a:ahLst/>
              <a:cxnLst/>
              <a:rect l="l" t="t" r="r" b="b"/>
              <a:pathLst>
                <a:path w="6659" h="6660" extrusionOk="0">
                  <a:moveTo>
                    <a:pt x="3332" y="1"/>
                  </a:moveTo>
                  <a:cubicBezTo>
                    <a:pt x="1491" y="1"/>
                    <a:pt x="0" y="1491"/>
                    <a:pt x="0" y="3328"/>
                  </a:cubicBezTo>
                  <a:cubicBezTo>
                    <a:pt x="0" y="5169"/>
                    <a:pt x="1491" y="6659"/>
                    <a:pt x="3332" y="6659"/>
                  </a:cubicBezTo>
                  <a:cubicBezTo>
                    <a:pt x="5169" y="6659"/>
                    <a:pt x="6659" y="5169"/>
                    <a:pt x="6659" y="3328"/>
                  </a:cubicBezTo>
                  <a:cubicBezTo>
                    <a:pt x="6659" y="1491"/>
                    <a:pt x="5169" y="1"/>
                    <a:pt x="3332"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050;p49"/>
            <p:cNvSpPr/>
            <p:nvPr/>
          </p:nvSpPr>
          <p:spPr>
            <a:xfrm>
              <a:off x="7409525" y="1691250"/>
              <a:ext cx="166500" cy="166500"/>
            </a:xfrm>
            <a:custGeom>
              <a:avLst/>
              <a:gdLst/>
              <a:ahLst/>
              <a:cxnLst/>
              <a:rect l="l" t="t" r="r" b="b"/>
              <a:pathLst>
                <a:path w="6660" h="6660" extrusionOk="0">
                  <a:moveTo>
                    <a:pt x="3332" y="1"/>
                  </a:moveTo>
                  <a:cubicBezTo>
                    <a:pt x="1490" y="1"/>
                    <a:pt x="0" y="1491"/>
                    <a:pt x="0" y="3328"/>
                  </a:cubicBezTo>
                  <a:cubicBezTo>
                    <a:pt x="0" y="5169"/>
                    <a:pt x="1490" y="6659"/>
                    <a:pt x="3332" y="6659"/>
                  </a:cubicBezTo>
                  <a:cubicBezTo>
                    <a:pt x="5168" y="6659"/>
                    <a:pt x="6659" y="5169"/>
                    <a:pt x="6659" y="3328"/>
                  </a:cubicBezTo>
                  <a:cubicBezTo>
                    <a:pt x="6659" y="1491"/>
                    <a:pt x="5168" y="1"/>
                    <a:pt x="3332"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051;p49"/>
            <p:cNvSpPr/>
            <p:nvPr/>
          </p:nvSpPr>
          <p:spPr>
            <a:xfrm>
              <a:off x="7109100" y="1865425"/>
              <a:ext cx="182150" cy="290250"/>
            </a:xfrm>
            <a:custGeom>
              <a:avLst/>
              <a:gdLst/>
              <a:ahLst/>
              <a:cxnLst/>
              <a:rect l="l" t="t" r="r" b="b"/>
              <a:pathLst>
                <a:path w="7286" h="11610" extrusionOk="0">
                  <a:moveTo>
                    <a:pt x="6721" y="1"/>
                  </a:moveTo>
                  <a:lnTo>
                    <a:pt x="945" y="794"/>
                  </a:lnTo>
                  <a:lnTo>
                    <a:pt x="1" y="11610"/>
                  </a:lnTo>
                  <a:cubicBezTo>
                    <a:pt x="1908" y="11382"/>
                    <a:pt x="5012" y="10504"/>
                    <a:pt x="7286" y="7400"/>
                  </a:cubicBezTo>
                  <a:lnTo>
                    <a:pt x="6721" y="1"/>
                  </a:lnTo>
                  <a:close/>
                </a:path>
              </a:pathLst>
            </a:custGeom>
            <a:solidFill>
              <a:srgbClr val="E495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052;p49"/>
            <p:cNvSpPr/>
            <p:nvPr/>
          </p:nvSpPr>
          <p:spPr>
            <a:xfrm>
              <a:off x="6896950" y="1345975"/>
              <a:ext cx="580225" cy="698550"/>
            </a:xfrm>
            <a:custGeom>
              <a:avLst/>
              <a:gdLst/>
              <a:ahLst/>
              <a:cxnLst/>
              <a:rect l="l" t="t" r="r" b="b"/>
              <a:pathLst>
                <a:path w="23209" h="27942" extrusionOk="0">
                  <a:moveTo>
                    <a:pt x="12857" y="1"/>
                  </a:moveTo>
                  <a:cubicBezTo>
                    <a:pt x="12841" y="1"/>
                    <a:pt x="12833" y="1"/>
                    <a:pt x="12833" y="1"/>
                  </a:cubicBezTo>
                  <a:cubicBezTo>
                    <a:pt x="12833" y="1"/>
                    <a:pt x="3968" y="1183"/>
                    <a:pt x="423" y="10048"/>
                  </a:cubicBezTo>
                  <a:cubicBezTo>
                    <a:pt x="115" y="10826"/>
                    <a:pt x="157" y="11895"/>
                    <a:pt x="110" y="12716"/>
                  </a:cubicBezTo>
                  <a:cubicBezTo>
                    <a:pt x="1" y="14486"/>
                    <a:pt x="15" y="16271"/>
                    <a:pt x="209" y="18036"/>
                  </a:cubicBezTo>
                  <a:cubicBezTo>
                    <a:pt x="594" y="21528"/>
                    <a:pt x="2264" y="24571"/>
                    <a:pt x="5435" y="26260"/>
                  </a:cubicBezTo>
                  <a:cubicBezTo>
                    <a:pt x="7399" y="27310"/>
                    <a:pt x="9804" y="27941"/>
                    <a:pt x="12153" y="27941"/>
                  </a:cubicBezTo>
                  <a:cubicBezTo>
                    <a:pt x="13606" y="27941"/>
                    <a:pt x="15038" y="27700"/>
                    <a:pt x="16331" y="27167"/>
                  </a:cubicBezTo>
                  <a:cubicBezTo>
                    <a:pt x="18951" y="26089"/>
                    <a:pt x="20977" y="24163"/>
                    <a:pt x="22017" y="21572"/>
                  </a:cubicBezTo>
                  <a:cubicBezTo>
                    <a:pt x="23198" y="18615"/>
                    <a:pt x="23209" y="14837"/>
                    <a:pt x="23051" y="11647"/>
                  </a:cubicBezTo>
                  <a:cubicBezTo>
                    <a:pt x="22475" y="166"/>
                    <a:pt x="13380" y="1"/>
                    <a:pt x="12857" y="1"/>
                  </a:cubicBezTo>
                  <a:close/>
                </a:path>
              </a:pathLst>
            </a:custGeom>
            <a:solidFill>
              <a:srgbClr val="F4B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053;p49"/>
            <p:cNvSpPr/>
            <p:nvPr/>
          </p:nvSpPr>
          <p:spPr>
            <a:xfrm>
              <a:off x="7098775" y="2050400"/>
              <a:ext cx="208150" cy="295875"/>
            </a:xfrm>
            <a:custGeom>
              <a:avLst/>
              <a:gdLst/>
              <a:ahLst/>
              <a:cxnLst/>
              <a:rect l="l" t="t" r="r" b="b"/>
              <a:pathLst>
                <a:path w="8326" h="11835" extrusionOk="0">
                  <a:moveTo>
                    <a:pt x="7699" y="1"/>
                  </a:moveTo>
                  <a:cubicBezTo>
                    <a:pt x="5425" y="3105"/>
                    <a:pt x="2321" y="3983"/>
                    <a:pt x="414" y="4211"/>
                  </a:cubicBezTo>
                  <a:lnTo>
                    <a:pt x="0" y="8971"/>
                  </a:lnTo>
                  <a:cubicBezTo>
                    <a:pt x="0" y="8971"/>
                    <a:pt x="171" y="11348"/>
                    <a:pt x="4020" y="11799"/>
                  </a:cubicBezTo>
                  <a:cubicBezTo>
                    <a:pt x="4226" y="11823"/>
                    <a:pt x="4423" y="11835"/>
                    <a:pt x="4610" y="11835"/>
                  </a:cubicBezTo>
                  <a:cubicBezTo>
                    <a:pt x="7917" y="11835"/>
                    <a:pt x="8325" y="8230"/>
                    <a:pt x="8325" y="8230"/>
                  </a:cubicBezTo>
                  <a:lnTo>
                    <a:pt x="7699" y="1"/>
                  </a:lnTo>
                  <a:close/>
                </a:path>
              </a:pathLst>
            </a:custGeom>
            <a:solidFill>
              <a:srgbClr val="F4B5A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054;p49"/>
            <p:cNvSpPr/>
            <p:nvPr/>
          </p:nvSpPr>
          <p:spPr>
            <a:xfrm>
              <a:off x="7010975" y="1730175"/>
              <a:ext cx="29550" cy="59125"/>
            </a:xfrm>
            <a:custGeom>
              <a:avLst/>
              <a:gdLst/>
              <a:ahLst/>
              <a:cxnLst/>
              <a:rect l="l" t="t" r="r" b="b"/>
              <a:pathLst>
                <a:path w="1182" h="2365" extrusionOk="0">
                  <a:moveTo>
                    <a:pt x="589" y="1"/>
                  </a:moveTo>
                  <a:cubicBezTo>
                    <a:pt x="266" y="1"/>
                    <a:pt x="1" y="527"/>
                    <a:pt x="1" y="1182"/>
                  </a:cubicBezTo>
                  <a:cubicBezTo>
                    <a:pt x="1" y="1832"/>
                    <a:pt x="266" y="2364"/>
                    <a:pt x="589" y="2364"/>
                  </a:cubicBezTo>
                  <a:cubicBezTo>
                    <a:pt x="916" y="2364"/>
                    <a:pt x="1182" y="1832"/>
                    <a:pt x="1182" y="1182"/>
                  </a:cubicBezTo>
                  <a:cubicBezTo>
                    <a:pt x="1182" y="527"/>
                    <a:pt x="916" y="1"/>
                    <a:pt x="589"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055;p49"/>
            <p:cNvSpPr/>
            <p:nvPr/>
          </p:nvSpPr>
          <p:spPr>
            <a:xfrm>
              <a:off x="7328600" y="1742050"/>
              <a:ext cx="29575" cy="59100"/>
            </a:xfrm>
            <a:custGeom>
              <a:avLst/>
              <a:gdLst/>
              <a:ahLst/>
              <a:cxnLst/>
              <a:rect l="l" t="t" r="r" b="b"/>
              <a:pathLst>
                <a:path w="1183" h="2364" extrusionOk="0">
                  <a:moveTo>
                    <a:pt x="594" y="1"/>
                  </a:moveTo>
                  <a:cubicBezTo>
                    <a:pt x="266" y="1"/>
                    <a:pt x="0" y="527"/>
                    <a:pt x="0" y="1182"/>
                  </a:cubicBezTo>
                  <a:cubicBezTo>
                    <a:pt x="0" y="1832"/>
                    <a:pt x="266" y="2364"/>
                    <a:pt x="594" y="2364"/>
                  </a:cubicBezTo>
                  <a:cubicBezTo>
                    <a:pt x="916" y="2364"/>
                    <a:pt x="1183" y="1832"/>
                    <a:pt x="1183" y="1182"/>
                  </a:cubicBezTo>
                  <a:cubicBezTo>
                    <a:pt x="1183" y="527"/>
                    <a:pt x="916" y="1"/>
                    <a:pt x="594"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056;p49"/>
            <p:cNvSpPr/>
            <p:nvPr/>
          </p:nvSpPr>
          <p:spPr>
            <a:xfrm>
              <a:off x="7151325" y="1774425"/>
              <a:ext cx="36925" cy="39025"/>
            </a:xfrm>
            <a:custGeom>
              <a:avLst/>
              <a:gdLst/>
              <a:ahLst/>
              <a:cxnLst/>
              <a:rect l="l" t="t" r="r" b="b"/>
              <a:pathLst>
                <a:path w="1477" h="1561" extrusionOk="0">
                  <a:moveTo>
                    <a:pt x="1477" y="1"/>
                  </a:moveTo>
                  <a:lnTo>
                    <a:pt x="1477" y="1"/>
                  </a:lnTo>
                  <a:cubicBezTo>
                    <a:pt x="1197" y="34"/>
                    <a:pt x="927" y="105"/>
                    <a:pt x="671" y="228"/>
                  </a:cubicBezTo>
                  <a:cubicBezTo>
                    <a:pt x="537" y="281"/>
                    <a:pt x="414" y="362"/>
                    <a:pt x="295" y="452"/>
                  </a:cubicBezTo>
                  <a:cubicBezTo>
                    <a:pt x="181" y="546"/>
                    <a:pt x="53" y="679"/>
                    <a:pt x="25" y="888"/>
                  </a:cubicBezTo>
                  <a:cubicBezTo>
                    <a:pt x="1" y="1107"/>
                    <a:pt x="158" y="1287"/>
                    <a:pt x="272" y="1363"/>
                  </a:cubicBezTo>
                  <a:cubicBezTo>
                    <a:pt x="395" y="1453"/>
                    <a:pt x="542" y="1538"/>
                    <a:pt x="704" y="1553"/>
                  </a:cubicBezTo>
                  <a:cubicBezTo>
                    <a:pt x="738" y="1558"/>
                    <a:pt x="772" y="1560"/>
                    <a:pt x="805" y="1560"/>
                  </a:cubicBezTo>
                  <a:cubicBezTo>
                    <a:pt x="1093" y="1560"/>
                    <a:pt x="1336" y="1387"/>
                    <a:pt x="1477" y="1183"/>
                  </a:cubicBezTo>
                  <a:lnTo>
                    <a:pt x="1477" y="1183"/>
                  </a:lnTo>
                  <a:cubicBezTo>
                    <a:pt x="1303" y="1281"/>
                    <a:pt x="1115" y="1338"/>
                    <a:pt x="943" y="1338"/>
                  </a:cubicBezTo>
                  <a:cubicBezTo>
                    <a:pt x="876" y="1338"/>
                    <a:pt x="811" y="1329"/>
                    <a:pt x="750" y="1310"/>
                  </a:cubicBezTo>
                  <a:cubicBezTo>
                    <a:pt x="647" y="1273"/>
                    <a:pt x="551" y="1211"/>
                    <a:pt x="466" y="1130"/>
                  </a:cubicBezTo>
                  <a:cubicBezTo>
                    <a:pt x="366" y="1045"/>
                    <a:pt x="333" y="978"/>
                    <a:pt x="338" y="916"/>
                  </a:cubicBezTo>
                  <a:cubicBezTo>
                    <a:pt x="347" y="779"/>
                    <a:pt x="585" y="585"/>
                    <a:pt x="794" y="443"/>
                  </a:cubicBezTo>
                  <a:cubicBezTo>
                    <a:pt x="1007" y="294"/>
                    <a:pt x="1240" y="148"/>
                    <a:pt x="1477"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2057;p49"/>
            <p:cNvSpPr/>
            <p:nvPr/>
          </p:nvSpPr>
          <p:spPr>
            <a:xfrm>
              <a:off x="7147175" y="1843700"/>
              <a:ext cx="81550" cy="24050"/>
            </a:xfrm>
            <a:custGeom>
              <a:avLst/>
              <a:gdLst/>
              <a:ahLst/>
              <a:cxnLst/>
              <a:rect l="l" t="t" r="r" b="b"/>
              <a:pathLst>
                <a:path w="3262" h="962" extrusionOk="0">
                  <a:moveTo>
                    <a:pt x="0" y="1"/>
                  </a:moveTo>
                  <a:lnTo>
                    <a:pt x="0" y="1"/>
                  </a:lnTo>
                  <a:cubicBezTo>
                    <a:pt x="357" y="524"/>
                    <a:pt x="955" y="918"/>
                    <a:pt x="1638" y="960"/>
                  </a:cubicBezTo>
                  <a:cubicBezTo>
                    <a:pt x="1663" y="961"/>
                    <a:pt x="1688" y="962"/>
                    <a:pt x="1713" y="962"/>
                  </a:cubicBezTo>
                  <a:cubicBezTo>
                    <a:pt x="2027" y="962"/>
                    <a:pt x="2347" y="875"/>
                    <a:pt x="2602" y="699"/>
                  </a:cubicBezTo>
                  <a:cubicBezTo>
                    <a:pt x="2749" y="623"/>
                    <a:pt x="2858" y="500"/>
                    <a:pt x="2977" y="390"/>
                  </a:cubicBezTo>
                  <a:cubicBezTo>
                    <a:pt x="3086" y="267"/>
                    <a:pt x="3176" y="134"/>
                    <a:pt x="3262" y="1"/>
                  </a:cubicBezTo>
                  <a:lnTo>
                    <a:pt x="3262" y="1"/>
                  </a:lnTo>
                  <a:cubicBezTo>
                    <a:pt x="3001" y="186"/>
                    <a:pt x="2754" y="371"/>
                    <a:pt x="2482" y="480"/>
                  </a:cubicBezTo>
                  <a:cubicBezTo>
                    <a:pt x="2252" y="588"/>
                    <a:pt x="2006" y="641"/>
                    <a:pt x="1762" y="641"/>
                  </a:cubicBezTo>
                  <a:cubicBezTo>
                    <a:pt x="1725" y="641"/>
                    <a:pt x="1689" y="640"/>
                    <a:pt x="1652" y="638"/>
                  </a:cubicBezTo>
                  <a:cubicBezTo>
                    <a:pt x="1367" y="627"/>
                    <a:pt x="1087" y="552"/>
                    <a:pt x="813" y="438"/>
                  </a:cubicBezTo>
                  <a:cubicBezTo>
                    <a:pt x="537" y="320"/>
                    <a:pt x="267" y="177"/>
                    <a:pt x="0"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2058;p49"/>
            <p:cNvSpPr/>
            <p:nvPr/>
          </p:nvSpPr>
          <p:spPr>
            <a:xfrm>
              <a:off x="6874625" y="1344225"/>
              <a:ext cx="634475" cy="296050"/>
            </a:xfrm>
            <a:custGeom>
              <a:avLst/>
              <a:gdLst/>
              <a:ahLst/>
              <a:cxnLst/>
              <a:rect l="l" t="t" r="r" b="b"/>
              <a:pathLst>
                <a:path w="25379" h="11842" extrusionOk="0">
                  <a:moveTo>
                    <a:pt x="13641" y="0"/>
                  </a:moveTo>
                  <a:cubicBezTo>
                    <a:pt x="13237" y="0"/>
                    <a:pt x="12819" y="19"/>
                    <a:pt x="12388" y="57"/>
                  </a:cubicBezTo>
                  <a:cubicBezTo>
                    <a:pt x="10015" y="270"/>
                    <a:pt x="7946" y="1652"/>
                    <a:pt x="6176" y="3047"/>
                  </a:cubicBezTo>
                  <a:cubicBezTo>
                    <a:pt x="2175" y="6208"/>
                    <a:pt x="410" y="10892"/>
                    <a:pt x="1" y="11842"/>
                  </a:cubicBezTo>
                  <a:cubicBezTo>
                    <a:pt x="1" y="11842"/>
                    <a:pt x="12911" y="10640"/>
                    <a:pt x="13128" y="3336"/>
                  </a:cubicBezTo>
                  <a:cubicBezTo>
                    <a:pt x="14164" y="9501"/>
                    <a:pt x="19692" y="10228"/>
                    <a:pt x="25378" y="11480"/>
                  </a:cubicBezTo>
                  <a:cubicBezTo>
                    <a:pt x="25378" y="11480"/>
                    <a:pt x="23715" y="0"/>
                    <a:pt x="13641" y="0"/>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2059;p49"/>
            <p:cNvSpPr/>
            <p:nvPr/>
          </p:nvSpPr>
          <p:spPr>
            <a:xfrm>
              <a:off x="7116925" y="1245500"/>
              <a:ext cx="124725" cy="113325"/>
            </a:xfrm>
            <a:custGeom>
              <a:avLst/>
              <a:gdLst/>
              <a:ahLst/>
              <a:cxnLst/>
              <a:rect l="l" t="t" r="r" b="b"/>
              <a:pathLst>
                <a:path w="4989" h="4533" extrusionOk="0">
                  <a:moveTo>
                    <a:pt x="3864" y="0"/>
                  </a:moveTo>
                  <a:cubicBezTo>
                    <a:pt x="2929" y="0"/>
                    <a:pt x="3436" y="4020"/>
                    <a:pt x="3436" y="4020"/>
                  </a:cubicBezTo>
                  <a:cubicBezTo>
                    <a:pt x="3436" y="4020"/>
                    <a:pt x="3107" y="1456"/>
                    <a:pt x="1602" y="1456"/>
                  </a:cubicBezTo>
                  <a:cubicBezTo>
                    <a:pt x="1585" y="1456"/>
                    <a:pt x="1569" y="1456"/>
                    <a:pt x="1552" y="1457"/>
                  </a:cubicBezTo>
                  <a:cubicBezTo>
                    <a:pt x="1" y="1514"/>
                    <a:pt x="3076" y="4476"/>
                    <a:pt x="4233" y="4532"/>
                  </a:cubicBezTo>
                  <a:cubicBezTo>
                    <a:pt x="4233" y="4532"/>
                    <a:pt x="4989" y="237"/>
                    <a:pt x="3944" y="9"/>
                  </a:cubicBezTo>
                  <a:cubicBezTo>
                    <a:pt x="3916" y="3"/>
                    <a:pt x="3890" y="0"/>
                    <a:pt x="3864" y="0"/>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060;p49"/>
            <p:cNvSpPr/>
            <p:nvPr/>
          </p:nvSpPr>
          <p:spPr>
            <a:xfrm>
              <a:off x="6976575" y="1832700"/>
              <a:ext cx="62200" cy="62175"/>
            </a:xfrm>
            <a:custGeom>
              <a:avLst/>
              <a:gdLst/>
              <a:ahLst/>
              <a:cxnLst/>
              <a:rect l="l" t="t" r="r" b="b"/>
              <a:pathLst>
                <a:path w="2488" h="2487" extrusionOk="0">
                  <a:moveTo>
                    <a:pt x="1243" y="0"/>
                  </a:moveTo>
                  <a:cubicBezTo>
                    <a:pt x="560" y="0"/>
                    <a:pt x="1" y="560"/>
                    <a:pt x="1" y="1244"/>
                  </a:cubicBezTo>
                  <a:cubicBezTo>
                    <a:pt x="1" y="1932"/>
                    <a:pt x="560" y="2487"/>
                    <a:pt x="1243" y="2487"/>
                  </a:cubicBezTo>
                  <a:cubicBezTo>
                    <a:pt x="1931" y="2487"/>
                    <a:pt x="2487" y="1932"/>
                    <a:pt x="2487" y="1244"/>
                  </a:cubicBezTo>
                  <a:cubicBezTo>
                    <a:pt x="2487" y="560"/>
                    <a:pt x="1931" y="0"/>
                    <a:pt x="1243" y="0"/>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061;p49"/>
            <p:cNvSpPr/>
            <p:nvPr/>
          </p:nvSpPr>
          <p:spPr>
            <a:xfrm>
              <a:off x="7327050" y="1832700"/>
              <a:ext cx="62200" cy="62175"/>
            </a:xfrm>
            <a:custGeom>
              <a:avLst/>
              <a:gdLst/>
              <a:ahLst/>
              <a:cxnLst/>
              <a:rect l="l" t="t" r="r" b="b"/>
              <a:pathLst>
                <a:path w="2488" h="2487" extrusionOk="0">
                  <a:moveTo>
                    <a:pt x="1245" y="0"/>
                  </a:moveTo>
                  <a:cubicBezTo>
                    <a:pt x="555" y="0"/>
                    <a:pt x="1" y="560"/>
                    <a:pt x="1" y="1244"/>
                  </a:cubicBezTo>
                  <a:cubicBezTo>
                    <a:pt x="1" y="1932"/>
                    <a:pt x="555" y="2487"/>
                    <a:pt x="1245" y="2487"/>
                  </a:cubicBezTo>
                  <a:cubicBezTo>
                    <a:pt x="1933" y="2487"/>
                    <a:pt x="2487" y="1932"/>
                    <a:pt x="2487" y="1244"/>
                  </a:cubicBezTo>
                  <a:cubicBezTo>
                    <a:pt x="2487" y="560"/>
                    <a:pt x="1933" y="0"/>
                    <a:pt x="1245" y="0"/>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2062;p49"/>
            <p:cNvSpPr/>
            <p:nvPr/>
          </p:nvSpPr>
          <p:spPr>
            <a:xfrm>
              <a:off x="6876200" y="1651650"/>
              <a:ext cx="240050" cy="239925"/>
            </a:xfrm>
            <a:custGeom>
              <a:avLst/>
              <a:gdLst/>
              <a:ahLst/>
              <a:cxnLst/>
              <a:rect l="l" t="t" r="r" b="b"/>
              <a:pathLst>
                <a:path w="9602" h="9597" extrusionOk="0">
                  <a:moveTo>
                    <a:pt x="4798" y="422"/>
                  </a:moveTo>
                  <a:cubicBezTo>
                    <a:pt x="7209" y="422"/>
                    <a:pt x="9174" y="2386"/>
                    <a:pt x="9174" y="4798"/>
                  </a:cubicBezTo>
                  <a:cubicBezTo>
                    <a:pt x="9174" y="7209"/>
                    <a:pt x="7209" y="9169"/>
                    <a:pt x="4798" y="9169"/>
                  </a:cubicBezTo>
                  <a:cubicBezTo>
                    <a:pt x="2387" y="9169"/>
                    <a:pt x="428" y="7209"/>
                    <a:pt x="428" y="4798"/>
                  </a:cubicBezTo>
                  <a:cubicBezTo>
                    <a:pt x="428" y="2386"/>
                    <a:pt x="2387" y="422"/>
                    <a:pt x="4798" y="422"/>
                  </a:cubicBezTo>
                  <a:close/>
                  <a:moveTo>
                    <a:pt x="4798" y="0"/>
                  </a:moveTo>
                  <a:cubicBezTo>
                    <a:pt x="2154" y="0"/>
                    <a:pt x="1" y="2149"/>
                    <a:pt x="1" y="4798"/>
                  </a:cubicBezTo>
                  <a:cubicBezTo>
                    <a:pt x="1" y="7441"/>
                    <a:pt x="2154" y="9596"/>
                    <a:pt x="4798" y="9596"/>
                  </a:cubicBezTo>
                  <a:cubicBezTo>
                    <a:pt x="7446" y="9596"/>
                    <a:pt x="9601" y="7441"/>
                    <a:pt x="9601" y="4798"/>
                  </a:cubicBezTo>
                  <a:cubicBezTo>
                    <a:pt x="9601" y="2149"/>
                    <a:pt x="7446" y="0"/>
                    <a:pt x="479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063;p49"/>
            <p:cNvSpPr/>
            <p:nvPr/>
          </p:nvSpPr>
          <p:spPr>
            <a:xfrm>
              <a:off x="7245200" y="1651650"/>
              <a:ext cx="240025" cy="239925"/>
            </a:xfrm>
            <a:custGeom>
              <a:avLst/>
              <a:gdLst/>
              <a:ahLst/>
              <a:cxnLst/>
              <a:rect l="l" t="t" r="r" b="b"/>
              <a:pathLst>
                <a:path w="9601" h="9597" extrusionOk="0">
                  <a:moveTo>
                    <a:pt x="4803" y="422"/>
                  </a:moveTo>
                  <a:cubicBezTo>
                    <a:pt x="7213" y="422"/>
                    <a:pt x="9174" y="2386"/>
                    <a:pt x="9174" y="4798"/>
                  </a:cubicBezTo>
                  <a:cubicBezTo>
                    <a:pt x="9174" y="7209"/>
                    <a:pt x="7213" y="9169"/>
                    <a:pt x="4803" y="9169"/>
                  </a:cubicBezTo>
                  <a:cubicBezTo>
                    <a:pt x="2392" y="9169"/>
                    <a:pt x="427" y="7209"/>
                    <a:pt x="427" y="4798"/>
                  </a:cubicBezTo>
                  <a:cubicBezTo>
                    <a:pt x="427" y="2386"/>
                    <a:pt x="2392" y="422"/>
                    <a:pt x="4803" y="422"/>
                  </a:cubicBezTo>
                  <a:close/>
                  <a:moveTo>
                    <a:pt x="4803" y="0"/>
                  </a:moveTo>
                  <a:cubicBezTo>
                    <a:pt x="2155" y="0"/>
                    <a:pt x="0" y="2149"/>
                    <a:pt x="0" y="4798"/>
                  </a:cubicBezTo>
                  <a:cubicBezTo>
                    <a:pt x="0" y="7441"/>
                    <a:pt x="2155" y="9596"/>
                    <a:pt x="4803" y="9596"/>
                  </a:cubicBezTo>
                  <a:cubicBezTo>
                    <a:pt x="7446" y="9596"/>
                    <a:pt x="9601" y="7441"/>
                    <a:pt x="9601" y="4798"/>
                  </a:cubicBezTo>
                  <a:cubicBezTo>
                    <a:pt x="9601" y="2149"/>
                    <a:pt x="7446" y="0"/>
                    <a:pt x="480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064;p49"/>
            <p:cNvSpPr/>
            <p:nvPr/>
          </p:nvSpPr>
          <p:spPr>
            <a:xfrm>
              <a:off x="7105775" y="1732600"/>
              <a:ext cx="148925" cy="42325"/>
            </a:xfrm>
            <a:custGeom>
              <a:avLst/>
              <a:gdLst/>
              <a:ahLst/>
              <a:cxnLst/>
              <a:rect l="l" t="t" r="r" b="b"/>
              <a:pathLst>
                <a:path w="5957" h="1693" extrusionOk="0">
                  <a:moveTo>
                    <a:pt x="3163" y="0"/>
                  </a:moveTo>
                  <a:cubicBezTo>
                    <a:pt x="1481" y="0"/>
                    <a:pt x="25" y="1138"/>
                    <a:pt x="0" y="1156"/>
                  </a:cubicBezTo>
                  <a:lnTo>
                    <a:pt x="266" y="1489"/>
                  </a:lnTo>
                  <a:cubicBezTo>
                    <a:pt x="351" y="1422"/>
                    <a:pt x="1645" y="414"/>
                    <a:pt x="3132" y="414"/>
                  </a:cubicBezTo>
                  <a:cubicBezTo>
                    <a:pt x="3962" y="414"/>
                    <a:pt x="4852" y="728"/>
                    <a:pt x="5625" y="1693"/>
                  </a:cubicBezTo>
                  <a:lnTo>
                    <a:pt x="5956" y="1426"/>
                  </a:lnTo>
                  <a:cubicBezTo>
                    <a:pt x="5093" y="348"/>
                    <a:pt x="4094" y="0"/>
                    <a:pt x="31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065;p49"/>
            <p:cNvSpPr/>
            <p:nvPr/>
          </p:nvSpPr>
          <p:spPr>
            <a:xfrm>
              <a:off x="7305700" y="1663000"/>
              <a:ext cx="104900" cy="32800"/>
            </a:xfrm>
            <a:custGeom>
              <a:avLst/>
              <a:gdLst/>
              <a:ahLst/>
              <a:cxnLst/>
              <a:rect l="l" t="t" r="r" b="b"/>
              <a:pathLst>
                <a:path w="4196" h="1312" extrusionOk="0">
                  <a:moveTo>
                    <a:pt x="2280" y="1"/>
                  </a:moveTo>
                  <a:cubicBezTo>
                    <a:pt x="2192" y="1"/>
                    <a:pt x="2105" y="6"/>
                    <a:pt x="2018" y="15"/>
                  </a:cubicBezTo>
                  <a:cubicBezTo>
                    <a:pt x="1595" y="63"/>
                    <a:pt x="1187" y="215"/>
                    <a:pt x="846" y="443"/>
                  </a:cubicBezTo>
                  <a:cubicBezTo>
                    <a:pt x="504" y="670"/>
                    <a:pt x="204" y="960"/>
                    <a:pt x="0" y="1312"/>
                  </a:cubicBezTo>
                  <a:cubicBezTo>
                    <a:pt x="660" y="865"/>
                    <a:pt x="1339" y="509"/>
                    <a:pt x="2060" y="438"/>
                  </a:cubicBezTo>
                  <a:cubicBezTo>
                    <a:pt x="2161" y="426"/>
                    <a:pt x="2263" y="420"/>
                    <a:pt x="2364" y="420"/>
                  </a:cubicBezTo>
                  <a:cubicBezTo>
                    <a:pt x="2623" y="420"/>
                    <a:pt x="2882" y="459"/>
                    <a:pt x="3137" y="537"/>
                  </a:cubicBezTo>
                  <a:cubicBezTo>
                    <a:pt x="3317" y="576"/>
                    <a:pt x="3488" y="666"/>
                    <a:pt x="3669" y="732"/>
                  </a:cubicBezTo>
                  <a:cubicBezTo>
                    <a:pt x="3845" y="808"/>
                    <a:pt x="4006" y="913"/>
                    <a:pt x="4195" y="993"/>
                  </a:cubicBezTo>
                  <a:cubicBezTo>
                    <a:pt x="3949" y="685"/>
                    <a:pt x="3641" y="395"/>
                    <a:pt x="3256" y="230"/>
                  </a:cubicBezTo>
                  <a:cubicBezTo>
                    <a:pt x="2958" y="75"/>
                    <a:pt x="2619" y="1"/>
                    <a:pt x="2280" y="1"/>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066;p49"/>
            <p:cNvSpPr/>
            <p:nvPr/>
          </p:nvSpPr>
          <p:spPr>
            <a:xfrm>
              <a:off x="6945000" y="1663600"/>
              <a:ext cx="113100" cy="31500"/>
            </a:xfrm>
            <a:custGeom>
              <a:avLst/>
              <a:gdLst/>
              <a:ahLst/>
              <a:cxnLst/>
              <a:rect l="l" t="t" r="r" b="b"/>
              <a:pathLst>
                <a:path w="4524" h="1260" extrusionOk="0">
                  <a:moveTo>
                    <a:pt x="2350" y="1"/>
                  </a:moveTo>
                  <a:cubicBezTo>
                    <a:pt x="1908" y="1"/>
                    <a:pt x="1472" y="92"/>
                    <a:pt x="1073" y="257"/>
                  </a:cubicBezTo>
                  <a:cubicBezTo>
                    <a:pt x="874" y="338"/>
                    <a:pt x="688" y="452"/>
                    <a:pt x="504" y="556"/>
                  </a:cubicBezTo>
                  <a:cubicBezTo>
                    <a:pt x="328" y="679"/>
                    <a:pt x="162" y="808"/>
                    <a:pt x="0" y="950"/>
                  </a:cubicBezTo>
                  <a:cubicBezTo>
                    <a:pt x="210" y="889"/>
                    <a:pt x="399" y="813"/>
                    <a:pt x="594" y="741"/>
                  </a:cubicBezTo>
                  <a:cubicBezTo>
                    <a:pt x="793" y="690"/>
                    <a:pt x="983" y="618"/>
                    <a:pt x="1178" y="570"/>
                  </a:cubicBezTo>
                  <a:cubicBezTo>
                    <a:pt x="1553" y="483"/>
                    <a:pt x="1929" y="423"/>
                    <a:pt x="2305" y="423"/>
                  </a:cubicBezTo>
                  <a:cubicBezTo>
                    <a:pt x="2319" y="423"/>
                    <a:pt x="2332" y="423"/>
                    <a:pt x="2346" y="423"/>
                  </a:cubicBezTo>
                  <a:cubicBezTo>
                    <a:pt x="3114" y="442"/>
                    <a:pt x="3869" y="727"/>
                    <a:pt x="4523" y="1259"/>
                  </a:cubicBezTo>
                  <a:cubicBezTo>
                    <a:pt x="4329" y="879"/>
                    <a:pt x="4002" y="565"/>
                    <a:pt x="3621" y="352"/>
                  </a:cubicBezTo>
                  <a:cubicBezTo>
                    <a:pt x="3242" y="129"/>
                    <a:pt x="2796" y="15"/>
                    <a:pt x="2350" y="1"/>
                  </a:cubicBezTo>
                  <a:close/>
                </a:path>
              </a:pathLst>
            </a:custGeom>
            <a:solidFill>
              <a:srgbClr val="6D5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 name="Google Shape;2067;p49"/>
          <p:cNvGrpSpPr/>
          <p:nvPr/>
        </p:nvGrpSpPr>
        <p:grpSpPr>
          <a:xfrm>
            <a:off x="5387498" y="6253510"/>
            <a:ext cx="1355719" cy="1861788"/>
            <a:chOff x="7358175" y="3388650"/>
            <a:chExt cx="1060250" cy="1456025"/>
          </a:xfrm>
        </p:grpSpPr>
        <p:sp>
          <p:nvSpPr>
            <p:cNvPr id="41" name="Google Shape;2068;p49"/>
            <p:cNvSpPr/>
            <p:nvPr/>
          </p:nvSpPr>
          <p:spPr>
            <a:xfrm>
              <a:off x="7551550" y="3588375"/>
              <a:ext cx="141350" cy="254550"/>
            </a:xfrm>
            <a:custGeom>
              <a:avLst/>
              <a:gdLst/>
              <a:ahLst/>
              <a:cxnLst/>
              <a:rect l="l" t="t" r="r" b="b"/>
              <a:pathLst>
                <a:path w="5654" h="10182" extrusionOk="0">
                  <a:moveTo>
                    <a:pt x="2620" y="1"/>
                  </a:moveTo>
                  <a:cubicBezTo>
                    <a:pt x="2620" y="1"/>
                    <a:pt x="0" y="8905"/>
                    <a:pt x="1600" y="9787"/>
                  </a:cubicBezTo>
                  <a:cubicBezTo>
                    <a:pt x="2133" y="10083"/>
                    <a:pt x="2519" y="10182"/>
                    <a:pt x="2796" y="10182"/>
                  </a:cubicBezTo>
                  <a:cubicBezTo>
                    <a:pt x="3350" y="10182"/>
                    <a:pt x="3470" y="9787"/>
                    <a:pt x="3470" y="9787"/>
                  </a:cubicBezTo>
                  <a:lnTo>
                    <a:pt x="5653" y="747"/>
                  </a:lnTo>
                  <a:lnTo>
                    <a:pt x="2620" y="1"/>
                  </a:ln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069;p49"/>
            <p:cNvSpPr/>
            <p:nvPr/>
          </p:nvSpPr>
          <p:spPr>
            <a:xfrm>
              <a:off x="8097975" y="3546750"/>
              <a:ext cx="153550" cy="267325"/>
            </a:xfrm>
            <a:custGeom>
              <a:avLst/>
              <a:gdLst/>
              <a:ahLst/>
              <a:cxnLst/>
              <a:rect l="l" t="t" r="r" b="b"/>
              <a:pathLst>
                <a:path w="6142" h="10693" extrusionOk="0">
                  <a:moveTo>
                    <a:pt x="3544" y="0"/>
                  </a:moveTo>
                  <a:cubicBezTo>
                    <a:pt x="3536" y="0"/>
                    <a:pt x="3528" y="0"/>
                    <a:pt x="3520" y="1"/>
                  </a:cubicBezTo>
                  <a:cubicBezTo>
                    <a:pt x="952" y="65"/>
                    <a:pt x="0" y="10693"/>
                    <a:pt x="4539" y="10693"/>
                  </a:cubicBezTo>
                  <a:cubicBezTo>
                    <a:pt x="4647" y="10693"/>
                    <a:pt x="4758" y="10687"/>
                    <a:pt x="4873" y="10674"/>
                  </a:cubicBezTo>
                  <a:cubicBezTo>
                    <a:pt x="4873" y="10674"/>
                    <a:pt x="6142" y="0"/>
                    <a:pt x="3544" y="0"/>
                  </a:cubicBez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070;p49"/>
            <p:cNvSpPr/>
            <p:nvPr/>
          </p:nvSpPr>
          <p:spPr>
            <a:xfrm>
              <a:off x="7358175" y="4333025"/>
              <a:ext cx="1060250" cy="511650"/>
            </a:xfrm>
            <a:custGeom>
              <a:avLst/>
              <a:gdLst/>
              <a:ahLst/>
              <a:cxnLst/>
              <a:rect l="l" t="t" r="r" b="b"/>
              <a:pathLst>
                <a:path w="42410" h="20466" extrusionOk="0">
                  <a:moveTo>
                    <a:pt x="22120" y="0"/>
                  </a:moveTo>
                  <a:cubicBezTo>
                    <a:pt x="4171" y="0"/>
                    <a:pt x="0" y="20465"/>
                    <a:pt x="0" y="20465"/>
                  </a:cubicBezTo>
                  <a:lnTo>
                    <a:pt x="42410" y="20465"/>
                  </a:lnTo>
                  <a:cubicBezTo>
                    <a:pt x="42410" y="20465"/>
                    <a:pt x="40070" y="0"/>
                    <a:pt x="22120" y="0"/>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071;p49"/>
            <p:cNvSpPr/>
            <p:nvPr/>
          </p:nvSpPr>
          <p:spPr>
            <a:xfrm>
              <a:off x="7502300" y="3798525"/>
              <a:ext cx="166625" cy="166475"/>
            </a:xfrm>
            <a:custGeom>
              <a:avLst/>
              <a:gdLst/>
              <a:ahLst/>
              <a:cxnLst/>
              <a:rect l="l" t="t" r="r" b="b"/>
              <a:pathLst>
                <a:path w="6665" h="6659" extrusionOk="0">
                  <a:moveTo>
                    <a:pt x="3333" y="1"/>
                  </a:moveTo>
                  <a:cubicBezTo>
                    <a:pt x="1497" y="1"/>
                    <a:pt x="1" y="1491"/>
                    <a:pt x="1" y="3333"/>
                  </a:cubicBezTo>
                  <a:cubicBezTo>
                    <a:pt x="1" y="5169"/>
                    <a:pt x="1497" y="6658"/>
                    <a:pt x="3333" y="6658"/>
                  </a:cubicBezTo>
                  <a:cubicBezTo>
                    <a:pt x="5174" y="6658"/>
                    <a:pt x="6664" y="5169"/>
                    <a:pt x="6664" y="3333"/>
                  </a:cubicBezTo>
                  <a:cubicBezTo>
                    <a:pt x="6664" y="1491"/>
                    <a:pt x="5174" y="1"/>
                    <a:pt x="3333"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072;p49"/>
            <p:cNvSpPr/>
            <p:nvPr/>
          </p:nvSpPr>
          <p:spPr>
            <a:xfrm>
              <a:off x="8120450" y="3798525"/>
              <a:ext cx="166625" cy="166475"/>
            </a:xfrm>
            <a:custGeom>
              <a:avLst/>
              <a:gdLst/>
              <a:ahLst/>
              <a:cxnLst/>
              <a:rect l="l" t="t" r="r" b="b"/>
              <a:pathLst>
                <a:path w="6665" h="6659" extrusionOk="0">
                  <a:moveTo>
                    <a:pt x="3333" y="1"/>
                  </a:moveTo>
                  <a:cubicBezTo>
                    <a:pt x="1497" y="1"/>
                    <a:pt x="1" y="1491"/>
                    <a:pt x="1" y="3333"/>
                  </a:cubicBezTo>
                  <a:cubicBezTo>
                    <a:pt x="1" y="5169"/>
                    <a:pt x="1497" y="6658"/>
                    <a:pt x="3333" y="6658"/>
                  </a:cubicBezTo>
                  <a:cubicBezTo>
                    <a:pt x="5174" y="6658"/>
                    <a:pt x="6664" y="5169"/>
                    <a:pt x="6664" y="3333"/>
                  </a:cubicBezTo>
                  <a:cubicBezTo>
                    <a:pt x="6664" y="1491"/>
                    <a:pt x="5174" y="1"/>
                    <a:pt x="3333"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073;p49"/>
            <p:cNvSpPr/>
            <p:nvPr/>
          </p:nvSpPr>
          <p:spPr>
            <a:xfrm>
              <a:off x="7820175" y="3999025"/>
              <a:ext cx="182025" cy="290250"/>
            </a:xfrm>
            <a:custGeom>
              <a:avLst/>
              <a:gdLst/>
              <a:ahLst/>
              <a:cxnLst/>
              <a:rect l="l" t="t" r="r" b="b"/>
              <a:pathLst>
                <a:path w="7281" h="11610" extrusionOk="0">
                  <a:moveTo>
                    <a:pt x="6716" y="1"/>
                  </a:moveTo>
                  <a:lnTo>
                    <a:pt x="945" y="793"/>
                  </a:lnTo>
                  <a:lnTo>
                    <a:pt x="1" y="11610"/>
                  </a:lnTo>
                  <a:cubicBezTo>
                    <a:pt x="1903" y="11377"/>
                    <a:pt x="5007" y="10504"/>
                    <a:pt x="7280" y="7400"/>
                  </a:cubicBezTo>
                  <a:lnTo>
                    <a:pt x="6716" y="1"/>
                  </a:lnTo>
                  <a:close/>
                </a:path>
              </a:pathLst>
            </a:custGeom>
            <a:solidFill>
              <a:srgbClr val="FDAE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074;p49"/>
            <p:cNvSpPr/>
            <p:nvPr/>
          </p:nvSpPr>
          <p:spPr>
            <a:xfrm>
              <a:off x="7606250" y="3452925"/>
              <a:ext cx="582000" cy="698875"/>
            </a:xfrm>
            <a:custGeom>
              <a:avLst/>
              <a:gdLst/>
              <a:ahLst/>
              <a:cxnLst/>
              <a:rect l="l" t="t" r="r" b="b"/>
              <a:pathLst>
                <a:path w="23280" h="27955" extrusionOk="0">
                  <a:moveTo>
                    <a:pt x="12417" y="1"/>
                  </a:moveTo>
                  <a:cubicBezTo>
                    <a:pt x="10081" y="1"/>
                    <a:pt x="68" y="771"/>
                    <a:pt x="110" y="13985"/>
                  </a:cubicBezTo>
                  <a:cubicBezTo>
                    <a:pt x="0" y="15756"/>
                    <a:pt x="81" y="16287"/>
                    <a:pt x="276" y="18048"/>
                  </a:cubicBezTo>
                  <a:cubicBezTo>
                    <a:pt x="660" y="21546"/>
                    <a:pt x="2331" y="24589"/>
                    <a:pt x="5501" y="26278"/>
                  </a:cubicBezTo>
                  <a:cubicBezTo>
                    <a:pt x="7468" y="27324"/>
                    <a:pt x="9872" y="27954"/>
                    <a:pt x="12220" y="27954"/>
                  </a:cubicBezTo>
                  <a:cubicBezTo>
                    <a:pt x="13673" y="27954"/>
                    <a:pt x="15104" y="27713"/>
                    <a:pt x="16398" y="27180"/>
                  </a:cubicBezTo>
                  <a:cubicBezTo>
                    <a:pt x="19022" y="26102"/>
                    <a:pt x="21044" y="24180"/>
                    <a:pt x="22084" y="21584"/>
                  </a:cubicBezTo>
                  <a:cubicBezTo>
                    <a:pt x="23265" y="18632"/>
                    <a:pt x="23280" y="14850"/>
                    <a:pt x="23118" y="11661"/>
                  </a:cubicBezTo>
                  <a:cubicBezTo>
                    <a:pt x="22541" y="176"/>
                    <a:pt x="13434" y="14"/>
                    <a:pt x="12922" y="14"/>
                  </a:cubicBezTo>
                  <a:cubicBezTo>
                    <a:pt x="12908" y="14"/>
                    <a:pt x="12900" y="14"/>
                    <a:pt x="12900" y="14"/>
                  </a:cubicBezTo>
                  <a:cubicBezTo>
                    <a:pt x="12900" y="14"/>
                    <a:pt x="12725" y="1"/>
                    <a:pt x="12417" y="1"/>
                  </a:cubicBezTo>
                  <a:close/>
                </a:path>
              </a:pathLst>
            </a:custGeom>
            <a:solidFill>
              <a:srgbClr val="FFC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075;p49"/>
            <p:cNvSpPr/>
            <p:nvPr/>
          </p:nvSpPr>
          <p:spPr>
            <a:xfrm>
              <a:off x="7809725" y="4184000"/>
              <a:ext cx="208125" cy="295875"/>
            </a:xfrm>
            <a:custGeom>
              <a:avLst/>
              <a:gdLst/>
              <a:ahLst/>
              <a:cxnLst/>
              <a:rect l="l" t="t" r="r" b="b"/>
              <a:pathLst>
                <a:path w="8325" h="11835" extrusionOk="0">
                  <a:moveTo>
                    <a:pt x="7698" y="1"/>
                  </a:moveTo>
                  <a:cubicBezTo>
                    <a:pt x="5425" y="3105"/>
                    <a:pt x="2321" y="3978"/>
                    <a:pt x="419" y="4211"/>
                  </a:cubicBezTo>
                  <a:lnTo>
                    <a:pt x="1" y="8966"/>
                  </a:lnTo>
                  <a:cubicBezTo>
                    <a:pt x="1" y="8966"/>
                    <a:pt x="172" y="11343"/>
                    <a:pt x="4021" y="11799"/>
                  </a:cubicBezTo>
                  <a:cubicBezTo>
                    <a:pt x="4225" y="11823"/>
                    <a:pt x="4420" y="11834"/>
                    <a:pt x="4606" y="11834"/>
                  </a:cubicBezTo>
                  <a:cubicBezTo>
                    <a:pt x="7921" y="11834"/>
                    <a:pt x="8325" y="8230"/>
                    <a:pt x="8325" y="8230"/>
                  </a:cubicBezTo>
                  <a:lnTo>
                    <a:pt x="7698" y="1"/>
                  </a:lnTo>
                  <a:close/>
                </a:path>
              </a:pathLst>
            </a:custGeom>
            <a:solidFill>
              <a:srgbClr val="FFC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076;p49"/>
            <p:cNvSpPr/>
            <p:nvPr/>
          </p:nvSpPr>
          <p:spPr>
            <a:xfrm>
              <a:off x="7749825" y="3832450"/>
              <a:ext cx="29550" cy="59100"/>
            </a:xfrm>
            <a:custGeom>
              <a:avLst/>
              <a:gdLst/>
              <a:ahLst/>
              <a:cxnLst/>
              <a:rect l="l" t="t" r="r" b="b"/>
              <a:pathLst>
                <a:path w="1182" h="2364" extrusionOk="0">
                  <a:moveTo>
                    <a:pt x="588" y="0"/>
                  </a:moveTo>
                  <a:cubicBezTo>
                    <a:pt x="261" y="0"/>
                    <a:pt x="0" y="528"/>
                    <a:pt x="0" y="1183"/>
                  </a:cubicBezTo>
                  <a:cubicBezTo>
                    <a:pt x="0" y="1833"/>
                    <a:pt x="261" y="2364"/>
                    <a:pt x="588" y="2364"/>
                  </a:cubicBezTo>
                  <a:cubicBezTo>
                    <a:pt x="916" y="2364"/>
                    <a:pt x="1182" y="1833"/>
                    <a:pt x="1182" y="1183"/>
                  </a:cubicBezTo>
                  <a:cubicBezTo>
                    <a:pt x="1182" y="528"/>
                    <a:pt x="916" y="0"/>
                    <a:pt x="588" y="0"/>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077;p49"/>
            <p:cNvSpPr/>
            <p:nvPr/>
          </p:nvSpPr>
          <p:spPr>
            <a:xfrm>
              <a:off x="8023300" y="3837425"/>
              <a:ext cx="29550" cy="59125"/>
            </a:xfrm>
            <a:custGeom>
              <a:avLst/>
              <a:gdLst/>
              <a:ahLst/>
              <a:cxnLst/>
              <a:rect l="l" t="t" r="r" b="b"/>
              <a:pathLst>
                <a:path w="1182" h="2365" extrusionOk="0">
                  <a:moveTo>
                    <a:pt x="590" y="1"/>
                  </a:moveTo>
                  <a:cubicBezTo>
                    <a:pt x="266" y="1"/>
                    <a:pt x="1" y="533"/>
                    <a:pt x="1" y="1183"/>
                  </a:cubicBezTo>
                  <a:cubicBezTo>
                    <a:pt x="1" y="1838"/>
                    <a:pt x="266" y="2364"/>
                    <a:pt x="590" y="2364"/>
                  </a:cubicBezTo>
                  <a:cubicBezTo>
                    <a:pt x="916" y="2364"/>
                    <a:pt x="1182" y="1838"/>
                    <a:pt x="1182" y="1183"/>
                  </a:cubicBezTo>
                  <a:cubicBezTo>
                    <a:pt x="1182" y="533"/>
                    <a:pt x="916" y="1"/>
                    <a:pt x="590"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078;p49"/>
            <p:cNvSpPr/>
            <p:nvPr/>
          </p:nvSpPr>
          <p:spPr>
            <a:xfrm>
              <a:off x="7862300" y="3881825"/>
              <a:ext cx="36925" cy="38975"/>
            </a:xfrm>
            <a:custGeom>
              <a:avLst/>
              <a:gdLst/>
              <a:ahLst/>
              <a:cxnLst/>
              <a:rect l="l" t="t" r="r" b="b"/>
              <a:pathLst>
                <a:path w="1477" h="1559" extrusionOk="0">
                  <a:moveTo>
                    <a:pt x="1477" y="1"/>
                  </a:moveTo>
                  <a:lnTo>
                    <a:pt x="1477" y="1"/>
                  </a:lnTo>
                  <a:cubicBezTo>
                    <a:pt x="1201" y="29"/>
                    <a:pt x="925" y="100"/>
                    <a:pt x="669" y="223"/>
                  </a:cubicBezTo>
                  <a:cubicBezTo>
                    <a:pt x="537" y="280"/>
                    <a:pt x="413" y="356"/>
                    <a:pt x="294" y="450"/>
                  </a:cubicBezTo>
                  <a:cubicBezTo>
                    <a:pt x="181" y="546"/>
                    <a:pt x="53" y="678"/>
                    <a:pt x="24" y="888"/>
                  </a:cubicBezTo>
                  <a:cubicBezTo>
                    <a:pt x="1" y="1101"/>
                    <a:pt x="157" y="1282"/>
                    <a:pt x="271" y="1357"/>
                  </a:cubicBezTo>
                  <a:cubicBezTo>
                    <a:pt x="395" y="1453"/>
                    <a:pt x="542" y="1532"/>
                    <a:pt x="702" y="1552"/>
                  </a:cubicBezTo>
                  <a:cubicBezTo>
                    <a:pt x="734" y="1556"/>
                    <a:pt x="766" y="1558"/>
                    <a:pt x="797" y="1558"/>
                  </a:cubicBezTo>
                  <a:cubicBezTo>
                    <a:pt x="1089" y="1558"/>
                    <a:pt x="1339" y="1383"/>
                    <a:pt x="1477" y="1182"/>
                  </a:cubicBezTo>
                  <a:lnTo>
                    <a:pt x="1477" y="1182"/>
                  </a:lnTo>
                  <a:cubicBezTo>
                    <a:pt x="1306" y="1279"/>
                    <a:pt x="1123" y="1336"/>
                    <a:pt x="956" y="1336"/>
                  </a:cubicBezTo>
                  <a:cubicBezTo>
                    <a:pt x="885" y="1336"/>
                    <a:pt x="818" y="1326"/>
                    <a:pt x="755" y="1305"/>
                  </a:cubicBezTo>
                  <a:cubicBezTo>
                    <a:pt x="645" y="1272"/>
                    <a:pt x="551" y="1210"/>
                    <a:pt x="465" y="1129"/>
                  </a:cubicBezTo>
                  <a:cubicBezTo>
                    <a:pt x="366" y="1044"/>
                    <a:pt x="332" y="973"/>
                    <a:pt x="342" y="916"/>
                  </a:cubicBezTo>
                  <a:cubicBezTo>
                    <a:pt x="347" y="774"/>
                    <a:pt x="584" y="579"/>
                    <a:pt x="793" y="437"/>
                  </a:cubicBezTo>
                  <a:cubicBezTo>
                    <a:pt x="1011" y="290"/>
                    <a:pt x="1239" y="147"/>
                    <a:pt x="1477"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079;p49"/>
            <p:cNvSpPr/>
            <p:nvPr/>
          </p:nvSpPr>
          <p:spPr>
            <a:xfrm>
              <a:off x="7858150" y="3951100"/>
              <a:ext cx="81525" cy="23925"/>
            </a:xfrm>
            <a:custGeom>
              <a:avLst/>
              <a:gdLst/>
              <a:ahLst/>
              <a:cxnLst/>
              <a:rect l="l" t="t" r="r" b="b"/>
              <a:pathLst>
                <a:path w="3261" h="957" extrusionOk="0">
                  <a:moveTo>
                    <a:pt x="0" y="1"/>
                  </a:moveTo>
                  <a:lnTo>
                    <a:pt x="0" y="1"/>
                  </a:lnTo>
                  <a:cubicBezTo>
                    <a:pt x="356" y="518"/>
                    <a:pt x="954" y="917"/>
                    <a:pt x="1637" y="954"/>
                  </a:cubicBezTo>
                  <a:cubicBezTo>
                    <a:pt x="1667" y="956"/>
                    <a:pt x="1697" y="957"/>
                    <a:pt x="1727" y="957"/>
                  </a:cubicBezTo>
                  <a:cubicBezTo>
                    <a:pt x="2036" y="957"/>
                    <a:pt x="2351" y="867"/>
                    <a:pt x="2601" y="698"/>
                  </a:cubicBezTo>
                  <a:cubicBezTo>
                    <a:pt x="2748" y="623"/>
                    <a:pt x="2862" y="494"/>
                    <a:pt x="2981" y="385"/>
                  </a:cubicBezTo>
                  <a:cubicBezTo>
                    <a:pt x="3085" y="262"/>
                    <a:pt x="3175" y="134"/>
                    <a:pt x="3260" y="1"/>
                  </a:cubicBezTo>
                  <a:lnTo>
                    <a:pt x="3260" y="1"/>
                  </a:lnTo>
                  <a:cubicBezTo>
                    <a:pt x="2999" y="185"/>
                    <a:pt x="2758" y="366"/>
                    <a:pt x="2482" y="476"/>
                  </a:cubicBezTo>
                  <a:cubicBezTo>
                    <a:pt x="2255" y="583"/>
                    <a:pt x="2009" y="640"/>
                    <a:pt x="1761" y="640"/>
                  </a:cubicBezTo>
                  <a:cubicBezTo>
                    <a:pt x="1725" y="640"/>
                    <a:pt x="1688" y="639"/>
                    <a:pt x="1652" y="636"/>
                  </a:cubicBezTo>
                  <a:cubicBezTo>
                    <a:pt x="1372" y="627"/>
                    <a:pt x="1087" y="546"/>
                    <a:pt x="811" y="432"/>
                  </a:cubicBezTo>
                  <a:cubicBezTo>
                    <a:pt x="537" y="314"/>
                    <a:pt x="266" y="176"/>
                    <a:pt x="0" y="1"/>
                  </a:cubicBezTo>
                  <a:close/>
                </a:path>
              </a:pathLst>
            </a:custGeom>
            <a:solidFill>
              <a:srgbClr val="4129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080;p49"/>
            <p:cNvSpPr/>
            <p:nvPr/>
          </p:nvSpPr>
          <p:spPr>
            <a:xfrm>
              <a:off x="7687525" y="3940050"/>
              <a:ext cx="62325" cy="62225"/>
            </a:xfrm>
            <a:custGeom>
              <a:avLst/>
              <a:gdLst/>
              <a:ahLst/>
              <a:cxnLst/>
              <a:rect l="l" t="t" r="r" b="b"/>
              <a:pathLst>
                <a:path w="2493" h="2489" extrusionOk="0">
                  <a:moveTo>
                    <a:pt x="1249" y="1"/>
                  </a:moveTo>
                  <a:cubicBezTo>
                    <a:pt x="561" y="1"/>
                    <a:pt x="0" y="557"/>
                    <a:pt x="0" y="1245"/>
                  </a:cubicBezTo>
                  <a:cubicBezTo>
                    <a:pt x="0" y="1933"/>
                    <a:pt x="561" y="2488"/>
                    <a:pt x="1249" y="2488"/>
                  </a:cubicBezTo>
                  <a:cubicBezTo>
                    <a:pt x="1932" y="2488"/>
                    <a:pt x="2492" y="1933"/>
                    <a:pt x="2492" y="1245"/>
                  </a:cubicBezTo>
                  <a:cubicBezTo>
                    <a:pt x="2492" y="557"/>
                    <a:pt x="1932" y="1"/>
                    <a:pt x="1249"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081;p49"/>
            <p:cNvSpPr/>
            <p:nvPr/>
          </p:nvSpPr>
          <p:spPr>
            <a:xfrm>
              <a:off x="8038025" y="3940050"/>
              <a:ext cx="62175" cy="62225"/>
            </a:xfrm>
            <a:custGeom>
              <a:avLst/>
              <a:gdLst/>
              <a:ahLst/>
              <a:cxnLst/>
              <a:rect l="l" t="t" r="r" b="b"/>
              <a:pathLst>
                <a:path w="2487" h="2489" extrusionOk="0">
                  <a:moveTo>
                    <a:pt x="1243" y="1"/>
                  </a:moveTo>
                  <a:cubicBezTo>
                    <a:pt x="560" y="1"/>
                    <a:pt x="1" y="557"/>
                    <a:pt x="1" y="1245"/>
                  </a:cubicBezTo>
                  <a:cubicBezTo>
                    <a:pt x="1" y="1933"/>
                    <a:pt x="560" y="2488"/>
                    <a:pt x="1243" y="2488"/>
                  </a:cubicBezTo>
                  <a:cubicBezTo>
                    <a:pt x="1931" y="2488"/>
                    <a:pt x="2487" y="1933"/>
                    <a:pt x="2487" y="1245"/>
                  </a:cubicBezTo>
                  <a:cubicBezTo>
                    <a:pt x="2487" y="557"/>
                    <a:pt x="1931" y="1"/>
                    <a:pt x="1243" y="1"/>
                  </a:cubicBezTo>
                  <a:close/>
                </a:path>
              </a:pathLst>
            </a:custGeom>
            <a:solidFill>
              <a:srgbClr val="E482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2082;p49"/>
            <p:cNvSpPr/>
            <p:nvPr/>
          </p:nvSpPr>
          <p:spPr>
            <a:xfrm>
              <a:off x="7592375" y="3727350"/>
              <a:ext cx="239950" cy="240050"/>
            </a:xfrm>
            <a:custGeom>
              <a:avLst/>
              <a:gdLst/>
              <a:ahLst/>
              <a:cxnLst/>
              <a:rect l="l" t="t" r="r" b="b"/>
              <a:pathLst>
                <a:path w="9598" h="9602" extrusionOk="0">
                  <a:moveTo>
                    <a:pt x="4798" y="427"/>
                  </a:moveTo>
                  <a:cubicBezTo>
                    <a:pt x="7210" y="427"/>
                    <a:pt x="9174" y="2387"/>
                    <a:pt x="9174" y="4798"/>
                  </a:cubicBezTo>
                  <a:cubicBezTo>
                    <a:pt x="9174" y="7214"/>
                    <a:pt x="7210" y="9174"/>
                    <a:pt x="4798" y="9174"/>
                  </a:cubicBezTo>
                  <a:cubicBezTo>
                    <a:pt x="2387" y="9174"/>
                    <a:pt x="428" y="7214"/>
                    <a:pt x="428" y="4798"/>
                  </a:cubicBezTo>
                  <a:cubicBezTo>
                    <a:pt x="428" y="2387"/>
                    <a:pt x="2387" y="427"/>
                    <a:pt x="4798" y="427"/>
                  </a:cubicBezTo>
                  <a:close/>
                  <a:moveTo>
                    <a:pt x="4798" y="0"/>
                  </a:moveTo>
                  <a:cubicBezTo>
                    <a:pt x="2155" y="0"/>
                    <a:pt x="1" y="2154"/>
                    <a:pt x="1" y="4798"/>
                  </a:cubicBezTo>
                  <a:cubicBezTo>
                    <a:pt x="1" y="7446"/>
                    <a:pt x="2155" y="9601"/>
                    <a:pt x="4798" y="9601"/>
                  </a:cubicBezTo>
                  <a:cubicBezTo>
                    <a:pt x="7447" y="9601"/>
                    <a:pt x="9597" y="7446"/>
                    <a:pt x="9597" y="4798"/>
                  </a:cubicBezTo>
                  <a:cubicBezTo>
                    <a:pt x="9597" y="2154"/>
                    <a:pt x="7447" y="0"/>
                    <a:pt x="479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2083;p49"/>
            <p:cNvSpPr/>
            <p:nvPr/>
          </p:nvSpPr>
          <p:spPr>
            <a:xfrm>
              <a:off x="7961375" y="3727350"/>
              <a:ext cx="240050" cy="240050"/>
            </a:xfrm>
            <a:custGeom>
              <a:avLst/>
              <a:gdLst/>
              <a:ahLst/>
              <a:cxnLst/>
              <a:rect l="l" t="t" r="r" b="b"/>
              <a:pathLst>
                <a:path w="9602" h="9602" extrusionOk="0">
                  <a:moveTo>
                    <a:pt x="4804" y="427"/>
                  </a:moveTo>
                  <a:cubicBezTo>
                    <a:pt x="7214" y="427"/>
                    <a:pt x="9174" y="2387"/>
                    <a:pt x="9174" y="4798"/>
                  </a:cubicBezTo>
                  <a:cubicBezTo>
                    <a:pt x="9174" y="7214"/>
                    <a:pt x="7214" y="9174"/>
                    <a:pt x="4804" y="9174"/>
                  </a:cubicBezTo>
                  <a:cubicBezTo>
                    <a:pt x="2388" y="9174"/>
                    <a:pt x="427" y="7214"/>
                    <a:pt x="427" y="4798"/>
                  </a:cubicBezTo>
                  <a:cubicBezTo>
                    <a:pt x="427" y="2387"/>
                    <a:pt x="2388" y="427"/>
                    <a:pt x="4804" y="427"/>
                  </a:cubicBezTo>
                  <a:close/>
                  <a:moveTo>
                    <a:pt x="4804" y="0"/>
                  </a:moveTo>
                  <a:cubicBezTo>
                    <a:pt x="2155" y="0"/>
                    <a:pt x="0" y="2154"/>
                    <a:pt x="0" y="4798"/>
                  </a:cubicBezTo>
                  <a:cubicBezTo>
                    <a:pt x="0" y="7446"/>
                    <a:pt x="2155" y="9601"/>
                    <a:pt x="4804" y="9601"/>
                  </a:cubicBezTo>
                  <a:cubicBezTo>
                    <a:pt x="7446" y="9601"/>
                    <a:pt x="9601" y="7446"/>
                    <a:pt x="9601" y="4798"/>
                  </a:cubicBezTo>
                  <a:cubicBezTo>
                    <a:pt x="9601" y="2154"/>
                    <a:pt x="7446" y="0"/>
                    <a:pt x="48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2084;p49"/>
            <p:cNvSpPr/>
            <p:nvPr/>
          </p:nvSpPr>
          <p:spPr>
            <a:xfrm>
              <a:off x="7821950" y="3808350"/>
              <a:ext cx="148925" cy="42300"/>
            </a:xfrm>
            <a:custGeom>
              <a:avLst/>
              <a:gdLst/>
              <a:ahLst/>
              <a:cxnLst/>
              <a:rect l="l" t="t" r="r" b="b"/>
              <a:pathLst>
                <a:path w="5957" h="1692" extrusionOk="0">
                  <a:moveTo>
                    <a:pt x="3163" y="0"/>
                  </a:moveTo>
                  <a:cubicBezTo>
                    <a:pt x="1482" y="0"/>
                    <a:pt x="25" y="1136"/>
                    <a:pt x="1" y="1155"/>
                  </a:cubicBezTo>
                  <a:lnTo>
                    <a:pt x="266" y="1492"/>
                  </a:lnTo>
                  <a:cubicBezTo>
                    <a:pt x="352" y="1425"/>
                    <a:pt x="1647" y="415"/>
                    <a:pt x="3135" y="415"/>
                  </a:cubicBezTo>
                  <a:cubicBezTo>
                    <a:pt x="3964" y="415"/>
                    <a:pt x="4853" y="728"/>
                    <a:pt x="5625" y="1691"/>
                  </a:cubicBezTo>
                  <a:lnTo>
                    <a:pt x="5957" y="1425"/>
                  </a:lnTo>
                  <a:cubicBezTo>
                    <a:pt x="5093" y="348"/>
                    <a:pt x="4094" y="0"/>
                    <a:pt x="31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2085;p49"/>
            <p:cNvSpPr/>
            <p:nvPr/>
          </p:nvSpPr>
          <p:spPr>
            <a:xfrm>
              <a:off x="7548100" y="3388650"/>
              <a:ext cx="621500" cy="252900"/>
            </a:xfrm>
            <a:custGeom>
              <a:avLst/>
              <a:gdLst/>
              <a:ahLst/>
              <a:cxnLst/>
              <a:rect l="l" t="t" r="r" b="b"/>
              <a:pathLst>
                <a:path w="24860" h="10116" extrusionOk="0">
                  <a:moveTo>
                    <a:pt x="19013" y="0"/>
                  </a:moveTo>
                  <a:cubicBezTo>
                    <a:pt x="17573" y="0"/>
                    <a:pt x="16130" y="255"/>
                    <a:pt x="14746" y="630"/>
                  </a:cubicBezTo>
                  <a:cubicBezTo>
                    <a:pt x="13517" y="962"/>
                    <a:pt x="12321" y="1398"/>
                    <a:pt x="11158" y="1906"/>
                  </a:cubicBezTo>
                  <a:cubicBezTo>
                    <a:pt x="8358" y="3127"/>
                    <a:pt x="5819" y="3658"/>
                    <a:pt x="4002" y="3658"/>
                  </a:cubicBezTo>
                  <a:cubicBezTo>
                    <a:pt x="2434" y="3658"/>
                    <a:pt x="1402" y="3263"/>
                    <a:pt x="1202" y="2575"/>
                  </a:cubicBezTo>
                  <a:lnTo>
                    <a:pt x="1202" y="2575"/>
                  </a:lnTo>
                  <a:cubicBezTo>
                    <a:pt x="769" y="4835"/>
                    <a:pt x="1937" y="5854"/>
                    <a:pt x="3328" y="6025"/>
                  </a:cubicBezTo>
                  <a:cubicBezTo>
                    <a:pt x="1111" y="5940"/>
                    <a:pt x="377" y="4597"/>
                    <a:pt x="376" y="4597"/>
                  </a:cubicBezTo>
                  <a:lnTo>
                    <a:pt x="376" y="4597"/>
                  </a:lnTo>
                  <a:cubicBezTo>
                    <a:pt x="376" y="4597"/>
                    <a:pt x="0" y="8958"/>
                    <a:pt x="3737" y="8958"/>
                  </a:cubicBezTo>
                  <a:cubicBezTo>
                    <a:pt x="3802" y="8958"/>
                    <a:pt x="3868" y="8956"/>
                    <a:pt x="3936" y="8954"/>
                  </a:cubicBezTo>
                  <a:cubicBezTo>
                    <a:pt x="7149" y="8830"/>
                    <a:pt x="14251" y="6476"/>
                    <a:pt x="18014" y="6476"/>
                  </a:cubicBezTo>
                  <a:cubicBezTo>
                    <a:pt x="18869" y="6476"/>
                    <a:pt x="19551" y="6597"/>
                    <a:pt x="19977" y="6894"/>
                  </a:cubicBezTo>
                  <a:cubicBezTo>
                    <a:pt x="21878" y="8221"/>
                    <a:pt x="22190" y="10115"/>
                    <a:pt x="23620" y="10115"/>
                  </a:cubicBezTo>
                  <a:cubicBezTo>
                    <a:pt x="23918" y="10115"/>
                    <a:pt x="24265" y="10033"/>
                    <a:pt x="24684" y="9847"/>
                  </a:cubicBezTo>
                  <a:cubicBezTo>
                    <a:pt x="24789" y="8944"/>
                    <a:pt x="24831" y="8029"/>
                    <a:pt x="24842" y="7122"/>
                  </a:cubicBezTo>
                  <a:cubicBezTo>
                    <a:pt x="24855" y="5769"/>
                    <a:pt x="24860" y="4312"/>
                    <a:pt x="24467" y="3007"/>
                  </a:cubicBezTo>
                  <a:cubicBezTo>
                    <a:pt x="23869" y="1009"/>
                    <a:pt x="22222" y="288"/>
                    <a:pt x="20275" y="69"/>
                  </a:cubicBezTo>
                  <a:cubicBezTo>
                    <a:pt x="19856" y="22"/>
                    <a:pt x="19434" y="0"/>
                    <a:pt x="19013" y="0"/>
                  </a:cubicBez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2086;p49"/>
            <p:cNvSpPr/>
            <p:nvPr/>
          </p:nvSpPr>
          <p:spPr>
            <a:xfrm>
              <a:off x="8162600" y="3475075"/>
              <a:ext cx="82600" cy="85500"/>
            </a:xfrm>
            <a:custGeom>
              <a:avLst/>
              <a:gdLst/>
              <a:ahLst/>
              <a:cxnLst/>
              <a:rect l="l" t="t" r="r" b="b"/>
              <a:pathLst>
                <a:path w="3304" h="3420" extrusionOk="0">
                  <a:moveTo>
                    <a:pt x="1647" y="1"/>
                  </a:moveTo>
                  <a:cubicBezTo>
                    <a:pt x="792" y="1"/>
                    <a:pt x="1" y="3304"/>
                    <a:pt x="86" y="3347"/>
                  </a:cubicBezTo>
                  <a:cubicBezTo>
                    <a:pt x="192" y="3397"/>
                    <a:pt x="310" y="3419"/>
                    <a:pt x="438" y="3419"/>
                  </a:cubicBezTo>
                  <a:cubicBezTo>
                    <a:pt x="1548" y="3419"/>
                    <a:pt x="3304" y="1698"/>
                    <a:pt x="2724" y="1349"/>
                  </a:cubicBezTo>
                  <a:cubicBezTo>
                    <a:pt x="2653" y="1307"/>
                    <a:pt x="2575" y="1288"/>
                    <a:pt x="2493" y="1288"/>
                  </a:cubicBezTo>
                  <a:cubicBezTo>
                    <a:pt x="1830" y="1288"/>
                    <a:pt x="869" y="2511"/>
                    <a:pt x="869" y="2511"/>
                  </a:cubicBezTo>
                  <a:cubicBezTo>
                    <a:pt x="869" y="2511"/>
                    <a:pt x="2501" y="1"/>
                    <a:pt x="1647" y="1"/>
                  </a:cubicBezTo>
                  <a:close/>
                </a:path>
              </a:pathLst>
            </a:custGeom>
            <a:solidFill>
              <a:srgbClr val="FFE08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2087;p49"/>
            <p:cNvSpPr/>
            <p:nvPr/>
          </p:nvSpPr>
          <p:spPr>
            <a:xfrm>
              <a:off x="8017825" y="3777375"/>
              <a:ext cx="82375" cy="24975"/>
            </a:xfrm>
            <a:custGeom>
              <a:avLst/>
              <a:gdLst/>
              <a:ahLst/>
              <a:cxnLst/>
              <a:rect l="l" t="t" r="r" b="b"/>
              <a:pathLst>
                <a:path w="3295" h="999" extrusionOk="0">
                  <a:moveTo>
                    <a:pt x="1588" y="1"/>
                  </a:moveTo>
                  <a:cubicBezTo>
                    <a:pt x="897" y="1"/>
                    <a:pt x="265" y="429"/>
                    <a:pt x="1" y="998"/>
                  </a:cubicBezTo>
                  <a:cubicBezTo>
                    <a:pt x="267" y="818"/>
                    <a:pt x="533" y="670"/>
                    <a:pt x="803" y="567"/>
                  </a:cubicBezTo>
                  <a:cubicBezTo>
                    <a:pt x="1051" y="481"/>
                    <a:pt x="1299" y="422"/>
                    <a:pt x="1546" y="422"/>
                  </a:cubicBezTo>
                  <a:cubicBezTo>
                    <a:pt x="1574" y="422"/>
                    <a:pt x="1601" y="423"/>
                    <a:pt x="1629" y="424"/>
                  </a:cubicBezTo>
                  <a:cubicBezTo>
                    <a:pt x="1904" y="438"/>
                    <a:pt x="2184" y="499"/>
                    <a:pt x="2460" y="609"/>
                  </a:cubicBezTo>
                  <a:cubicBezTo>
                    <a:pt x="2597" y="657"/>
                    <a:pt x="2730" y="733"/>
                    <a:pt x="2872" y="790"/>
                  </a:cubicBezTo>
                  <a:cubicBezTo>
                    <a:pt x="3010" y="861"/>
                    <a:pt x="3144" y="937"/>
                    <a:pt x="3295" y="998"/>
                  </a:cubicBezTo>
                  <a:cubicBezTo>
                    <a:pt x="3210" y="865"/>
                    <a:pt x="3105" y="742"/>
                    <a:pt x="2995" y="619"/>
                  </a:cubicBezTo>
                  <a:cubicBezTo>
                    <a:pt x="2872" y="514"/>
                    <a:pt x="2754" y="396"/>
                    <a:pt x="2612" y="310"/>
                  </a:cubicBezTo>
                  <a:cubicBezTo>
                    <a:pt x="2331" y="125"/>
                    <a:pt x="1990" y="21"/>
                    <a:pt x="1643" y="2"/>
                  </a:cubicBezTo>
                  <a:cubicBezTo>
                    <a:pt x="1625" y="1"/>
                    <a:pt x="1606" y="1"/>
                    <a:pt x="1588" y="1"/>
                  </a:cubicBezTo>
                  <a:close/>
                </a:path>
              </a:pathLst>
            </a:custGeom>
            <a:solidFill>
              <a:srgbClr val="FBCA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2088;p49"/>
            <p:cNvSpPr/>
            <p:nvPr/>
          </p:nvSpPr>
          <p:spPr>
            <a:xfrm>
              <a:off x="7723375" y="3777375"/>
              <a:ext cx="82350" cy="24975"/>
            </a:xfrm>
            <a:custGeom>
              <a:avLst/>
              <a:gdLst/>
              <a:ahLst/>
              <a:cxnLst/>
              <a:rect l="l" t="t" r="r" b="b"/>
              <a:pathLst>
                <a:path w="3294" h="999" extrusionOk="0">
                  <a:moveTo>
                    <a:pt x="1586" y="1"/>
                  </a:moveTo>
                  <a:cubicBezTo>
                    <a:pt x="895" y="1"/>
                    <a:pt x="263" y="429"/>
                    <a:pt x="0" y="998"/>
                  </a:cubicBezTo>
                  <a:cubicBezTo>
                    <a:pt x="266" y="818"/>
                    <a:pt x="531" y="670"/>
                    <a:pt x="802" y="567"/>
                  </a:cubicBezTo>
                  <a:cubicBezTo>
                    <a:pt x="1049" y="481"/>
                    <a:pt x="1297" y="422"/>
                    <a:pt x="1545" y="422"/>
                  </a:cubicBezTo>
                  <a:cubicBezTo>
                    <a:pt x="1573" y="422"/>
                    <a:pt x="1600" y="423"/>
                    <a:pt x="1628" y="424"/>
                  </a:cubicBezTo>
                  <a:cubicBezTo>
                    <a:pt x="1902" y="438"/>
                    <a:pt x="2183" y="499"/>
                    <a:pt x="2458" y="609"/>
                  </a:cubicBezTo>
                  <a:cubicBezTo>
                    <a:pt x="2596" y="657"/>
                    <a:pt x="2728" y="733"/>
                    <a:pt x="2871" y="790"/>
                  </a:cubicBezTo>
                  <a:cubicBezTo>
                    <a:pt x="3008" y="861"/>
                    <a:pt x="3142" y="937"/>
                    <a:pt x="3293" y="998"/>
                  </a:cubicBezTo>
                  <a:cubicBezTo>
                    <a:pt x="3208" y="865"/>
                    <a:pt x="3104" y="742"/>
                    <a:pt x="2995" y="619"/>
                  </a:cubicBezTo>
                  <a:cubicBezTo>
                    <a:pt x="2871" y="514"/>
                    <a:pt x="2752" y="396"/>
                    <a:pt x="2605" y="310"/>
                  </a:cubicBezTo>
                  <a:cubicBezTo>
                    <a:pt x="2330" y="125"/>
                    <a:pt x="1988" y="21"/>
                    <a:pt x="1642" y="2"/>
                  </a:cubicBezTo>
                  <a:cubicBezTo>
                    <a:pt x="1623" y="1"/>
                    <a:pt x="1604" y="1"/>
                    <a:pt x="1586" y="1"/>
                  </a:cubicBezTo>
                  <a:close/>
                </a:path>
              </a:pathLst>
            </a:custGeom>
            <a:solidFill>
              <a:srgbClr val="FBCA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2" name="Rectangle 61"/>
          <p:cNvSpPr/>
          <p:nvPr/>
        </p:nvSpPr>
        <p:spPr>
          <a:xfrm>
            <a:off x="10219699" y="2445722"/>
            <a:ext cx="5936751" cy="470898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Những thông tin lưu trữ trong máy tính có thể gửi cho người khác qua Internet hoặc qua thẻ nhớ</a:t>
            </a:r>
            <a:r>
              <a:rPr lang="en-US" sz="4000" dirty="0">
                <a:latin typeface="Arial" panose="020B0604020202020204" pitchFamily="34" charset="0"/>
                <a:cs typeface="Arial" panose="020B0604020202020204" pitchFamily="34" charset="0"/>
              </a:rPr>
              <a:t>,</a:t>
            </a:r>
            <a:r>
              <a:rPr lang="vi-VN" sz="4000" dirty="0">
                <a:latin typeface="Arial" panose="020B0604020202020204" pitchFamily="34" charset="0"/>
                <a:cs typeface="Arial" panose="020B0604020202020204" pitchFamily="34" charset="0"/>
              </a:rPr>
              <a:t> USB,...</a:t>
            </a:r>
            <a:endParaRPr lang="en-US" sz="4000" dirty="0">
              <a:latin typeface="Arial" panose="020B0604020202020204" pitchFamily="34" charset="0"/>
              <a:cs typeface="Arial" panose="020B0604020202020204" pitchFamily="34" charset="0"/>
            </a:endParaRPr>
          </a:p>
        </p:txBody>
      </p:sp>
      <p:pic>
        <p:nvPicPr>
          <p:cNvPr id="63" name="Picture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315323" y="6272865"/>
            <a:ext cx="2385345" cy="1830752"/>
          </a:xfrm>
          <a:prstGeom prst="rect">
            <a:avLst/>
          </a:prstGeom>
        </p:spPr>
      </p:pic>
      <p:pic>
        <p:nvPicPr>
          <p:cNvPr id="64" name="Picture 6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66012" y="1332273"/>
            <a:ext cx="1300415" cy="1269616"/>
          </a:xfrm>
          <a:prstGeom prst="rect">
            <a:avLst/>
          </a:prstGeom>
        </p:spPr>
      </p:pic>
      <p:pic>
        <p:nvPicPr>
          <p:cNvPr id="65" name="Picture 6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668391" y="1332273"/>
            <a:ext cx="1300415" cy="1269616"/>
          </a:xfrm>
          <a:prstGeom prst="rect">
            <a:avLst/>
          </a:prstGeom>
        </p:spPr>
      </p:pic>
    </p:spTree>
    <p:extLst>
      <p:ext uri="{BB962C8B-B14F-4D97-AF65-F5344CB8AC3E}">
        <p14:creationId xmlns:p14="http://schemas.microsoft.com/office/powerpoint/2010/main" val="1211773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500" fill="hold"/>
                                        <p:tgtEl>
                                          <p:spTgt spid="62"/>
                                        </p:tgtEl>
                                        <p:attrNameLst>
                                          <p:attrName>ppt_w</p:attrName>
                                        </p:attrNameLst>
                                      </p:cBhvr>
                                      <p:tavLst>
                                        <p:tav tm="0">
                                          <p:val>
                                            <p:strVal val="#ppt_w+.3"/>
                                          </p:val>
                                        </p:tav>
                                        <p:tav tm="100000">
                                          <p:val>
                                            <p:strVal val="#ppt_w"/>
                                          </p:val>
                                        </p:tav>
                                      </p:tavLst>
                                    </p:anim>
                                    <p:anim calcmode="lin" valueType="num">
                                      <p:cBhvr>
                                        <p:cTn id="20" dur="500" fill="hold"/>
                                        <p:tgtEl>
                                          <p:spTgt spid="62"/>
                                        </p:tgtEl>
                                        <p:attrNameLst>
                                          <p:attrName>ppt_h</p:attrName>
                                        </p:attrNameLst>
                                      </p:cBhvr>
                                      <p:tavLst>
                                        <p:tav tm="0">
                                          <p:val>
                                            <p:strVal val="#ppt_h"/>
                                          </p:val>
                                        </p:tav>
                                        <p:tav tm="100000">
                                          <p:val>
                                            <p:strVal val="#ppt_h"/>
                                          </p:val>
                                        </p:tav>
                                      </p:tavLst>
                                    </p:anim>
                                    <p:animEffect transition="in" filter="fade">
                                      <p:cBhvr>
                                        <p:cTn id="21" dur="500"/>
                                        <p:tgtEl>
                                          <p:spTgt spid="62"/>
                                        </p:tgtEl>
                                      </p:cBhvr>
                                    </p:animEffect>
                                  </p:childTnLst>
                                </p:cTn>
                              </p:par>
                              <p:par>
                                <p:cTn id="22" presetID="10" presetClass="entr" presetSubtype="0"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84854">
            <a:off x="2170654" y="1959954"/>
            <a:ext cx="1714265" cy="1645694"/>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84854" flipH="1" flipV="1">
            <a:off x="14978574" y="6556328"/>
            <a:ext cx="1714265" cy="1645694"/>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228600" y="-174551"/>
            <a:ext cx="6077368" cy="3966864"/>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20156" y="8057269"/>
            <a:ext cx="2986962" cy="2764298"/>
          </a:xfrm>
          <a:prstGeom prst="rect">
            <a:avLst/>
          </a:prstGeom>
        </p:spPr>
      </p:pic>
      <p:pic>
        <p:nvPicPr>
          <p:cNvPr id="12" name="Picture 11"/>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tretch>
            <a:fillRect/>
          </a:stretch>
        </p:blipFill>
        <p:spPr>
          <a:xfrm>
            <a:off x="3027786" y="1082710"/>
            <a:ext cx="12807921" cy="2397830"/>
          </a:xfrm>
          <a:prstGeom prst="rect">
            <a:avLst/>
          </a:prstGeom>
        </p:spPr>
      </p:pic>
      <p:pic>
        <p:nvPicPr>
          <p:cNvPr id="13"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82980" y="535485"/>
            <a:ext cx="2258007" cy="1900831"/>
          </a:xfrm>
          <a:prstGeom prst="rect">
            <a:avLst/>
          </a:prstGeom>
        </p:spPr>
      </p:pic>
      <p:pic>
        <p:nvPicPr>
          <p:cNvPr id="14" name="Picture 13"/>
          <p:cNvPicPr>
            <a:picLocks noChangeAspect="1"/>
          </p:cNvPicPr>
          <p:nvPr/>
        </p:nvPicPr>
        <p:blipFill>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tretch>
            <a:fillRect/>
          </a:stretch>
        </p:blipFill>
        <p:spPr>
          <a:xfrm>
            <a:off x="2940731" y="3560270"/>
            <a:ext cx="12593214" cy="6027409"/>
          </a:xfrm>
          <a:prstGeom prst="rect">
            <a:avLst/>
          </a:prstGeom>
        </p:spPr>
      </p:pic>
      <p:pic>
        <p:nvPicPr>
          <p:cNvPr id="15" name="Picture 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2525741" y="6573975"/>
            <a:ext cx="6077368" cy="3966864"/>
          </a:xfrm>
          <a:prstGeom prst="rect">
            <a:avLst/>
          </a:prstGeom>
        </p:spPr>
      </p:pic>
    </p:spTree>
    <p:extLst>
      <p:ext uri="{BB962C8B-B14F-4D97-AF65-F5344CB8AC3E}">
        <p14:creationId xmlns:p14="http://schemas.microsoft.com/office/powerpoint/2010/main" val="8626209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par>
                                <p:cTn id="9" presetID="1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ppt_y</p:attrName>
                                        </p:attrNameLst>
                                      </p:cBhvr>
                                      <p:tavLst>
                                        <p:tav tm="0">
                                          <p:val>
                                            <p:strVal val="#ppt_y+#ppt_h*1.125000"/>
                                          </p:val>
                                        </p:tav>
                                        <p:tav tm="100000">
                                          <p:val>
                                            <p:strVal val="#ppt_y"/>
                                          </p:val>
                                        </p:tav>
                                      </p:tavLst>
                                    </p:anim>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DF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8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b="42613"/>
          <a:stretch>
            <a:fillRect/>
          </a:stretch>
        </p:blipFill>
        <p:spPr>
          <a:xfrm>
            <a:off x="0" y="-94363"/>
            <a:ext cx="18288000" cy="10475727"/>
          </a:xfrm>
          <a:prstGeom prst="rect">
            <a:avLst/>
          </a:prstGeom>
        </p:spPr>
      </p:pic>
      <p:grpSp>
        <p:nvGrpSpPr>
          <p:cNvPr id="3" name="Group 3"/>
          <p:cNvGrpSpPr/>
          <p:nvPr/>
        </p:nvGrpSpPr>
        <p:grpSpPr>
          <a:xfrm>
            <a:off x="2944989" y="2202566"/>
            <a:ext cx="12598536" cy="4998333"/>
            <a:chOff x="0" y="0"/>
            <a:chExt cx="4103860" cy="1559526"/>
          </a:xfrm>
        </p:grpSpPr>
        <p:sp>
          <p:nvSpPr>
            <p:cNvPr id="4" name="Freeform 4"/>
            <p:cNvSpPr/>
            <p:nvPr/>
          </p:nvSpPr>
          <p:spPr>
            <a:xfrm>
              <a:off x="0" y="0"/>
              <a:ext cx="4103860" cy="1559526"/>
            </a:xfrm>
            <a:custGeom>
              <a:avLst/>
              <a:gdLst/>
              <a:ahLst/>
              <a:cxnLst/>
              <a:rect l="l" t="t" r="r" b="b"/>
              <a:pathLst>
                <a:path w="4103860" h="1559526">
                  <a:moveTo>
                    <a:pt x="3979400" y="1559526"/>
                  </a:moveTo>
                  <a:lnTo>
                    <a:pt x="124460" y="1559526"/>
                  </a:lnTo>
                  <a:cubicBezTo>
                    <a:pt x="55880" y="1559526"/>
                    <a:pt x="0" y="1503646"/>
                    <a:pt x="0" y="1435066"/>
                  </a:cubicBezTo>
                  <a:lnTo>
                    <a:pt x="0" y="124460"/>
                  </a:lnTo>
                  <a:cubicBezTo>
                    <a:pt x="0" y="55880"/>
                    <a:pt x="55880" y="0"/>
                    <a:pt x="124460" y="0"/>
                  </a:cubicBezTo>
                  <a:lnTo>
                    <a:pt x="3979400" y="0"/>
                  </a:lnTo>
                  <a:cubicBezTo>
                    <a:pt x="4047980" y="0"/>
                    <a:pt x="4103860" y="55880"/>
                    <a:pt x="4103860" y="124460"/>
                  </a:cubicBezTo>
                  <a:lnTo>
                    <a:pt x="4103860" y="1435066"/>
                  </a:lnTo>
                  <a:cubicBezTo>
                    <a:pt x="4103860" y="1503646"/>
                    <a:pt x="4047980" y="1559526"/>
                    <a:pt x="3979400" y="1559526"/>
                  </a:cubicBezTo>
                  <a:close/>
                </a:path>
              </a:pathLst>
            </a:custGeom>
            <a:solidFill>
              <a:srgbClr val="FFFDFC"/>
            </a:solid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234971" y="-679029"/>
            <a:ext cx="3281336" cy="3096388"/>
          </a:xfrm>
          <a:prstGeom prst="rect">
            <a:avLst/>
          </a:prstGeom>
        </p:spPr>
      </p:pic>
      <p:pic>
        <p:nvPicPr>
          <p:cNvPr id="8" name="Picture 8"/>
          <p:cNvPicPr>
            <a:picLocks noChangeAspect="1"/>
          </p:cNvPicPr>
          <p:nvPr/>
        </p:nvPicPr>
        <p:blipFill>
          <a:blip r:embed="rId6"/>
          <a:srcRect/>
          <a:stretch>
            <a:fillRect/>
          </a:stretch>
        </p:blipFill>
        <p:spPr>
          <a:xfrm>
            <a:off x="14339377" y="6001089"/>
            <a:ext cx="2408294" cy="1637640"/>
          </a:xfrm>
          <a:prstGeom prst="rect">
            <a:avLst/>
          </a:prstGeom>
        </p:spPr>
      </p:pic>
      <p:pic>
        <p:nvPicPr>
          <p:cNvPr id="10" name="Picture 10"/>
          <p:cNvPicPr>
            <a:picLocks noChangeAspect="1"/>
          </p:cNvPicPr>
          <p:nvPr/>
        </p:nvPicPr>
        <p:blipFill>
          <a:blip r:embed="rId7"/>
          <a:srcRect/>
          <a:stretch>
            <a:fillRect/>
          </a:stretch>
        </p:blipFill>
        <p:spPr>
          <a:xfrm rot="-881790">
            <a:off x="357137" y="665261"/>
            <a:ext cx="2397462" cy="1810084"/>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9342" y="4407383"/>
            <a:ext cx="935046" cy="894244"/>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771832" y="4854505"/>
            <a:ext cx="836401" cy="754282"/>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414322" y="997413"/>
            <a:ext cx="760000" cy="659127"/>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94191" y="5464722"/>
            <a:ext cx="7100131" cy="4641687"/>
          </a:xfrm>
          <a:prstGeom prst="rect">
            <a:avLst/>
          </a:prstGeom>
        </p:spPr>
      </p:pic>
      <p:sp>
        <p:nvSpPr>
          <p:cNvPr id="22" name="TextBox 21"/>
          <p:cNvSpPr txBox="1"/>
          <p:nvPr/>
        </p:nvSpPr>
        <p:spPr>
          <a:xfrm>
            <a:off x="6877173" y="1176482"/>
            <a:ext cx="4953000" cy="830997"/>
          </a:xfrm>
          <a:prstGeom prst="rect">
            <a:avLst/>
          </a:prstGeom>
          <a:noFill/>
        </p:spPr>
        <p:txBody>
          <a:bodyPr wrap="square" rtlCol="0">
            <a:spAutoFit/>
          </a:bodyPr>
          <a:lstStyle/>
          <a:p>
            <a:pPr algn="ctr"/>
            <a:r>
              <a:rPr lang="en-US" sz="4800" b="1" dirty="0">
                <a:solidFill>
                  <a:srgbClr val="C00000"/>
                </a:solidFill>
                <a:latin typeface="Arial" panose="020B0604020202020204" pitchFamily="34" charset="0"/>
                <a:cs typeface="Arial" panose="020B0604020202020204" pitchFamily="34" charset="0"/>
              </a:rPr>
              <a:t>KẾT LUẬN</a:t>
            </a:r>
          </a:p>
        </p:txBody>
      </p:sp>
      <p:sp>
        <p:nvSpPr>
          <p:cNvPr id="23" name="Rectangle 22"/>
          <p:cNvSpPr/>
          <p:nvPr/>
        </p:nvSpPr>
        <p:spPr>
          <a:xfrm>
            <a:off x="3371973" y="2592740"/>
            <a:ext cx="11963400"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Thông tin của em và gia đình có thể được lưu trữ trong máy tính. Thông tin trong máy tính có thể được trao đổi nhờ thiết bị lưu trữ hoặc qua Internet.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196841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strVal val="#ppt_w+.3"/>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animEffect transition="in" filter="fade">
                                      <p:cBhvr>
                                        <p:cTn id="9" dur="500"/>
                                        <p:tgtEl>
                                          <p:spTgt spid="23"/>
                                        </p:tgtEl>
                                      </p:cBhvr>
                                    </p:animEffect>
                                  </p:childTnLst>
                                </p:cTn>
                              </p:par>
                              <p:par>
                                <p:cTn id="10" presetID="10"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EEB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162742" flipH="1">
            <a:off x="16137208" y="8210274"/>
            <a:ext cx="2493073" cy="2641985"/>
          </a:xfrm>
          <a:prstGeom prst="rect">
            <a:avLst/>
          </a:prstGeom>
        </p:spPr>
      </p:pic>
      <p:pic>
        <p:nvPicPr>
          <p:cNvPr id="7" name="Picture 7"/>
          <p:cNvPicPr>
            <a:picLocks noChangeAspect="1"/>
          </p:cNvPicPr>
          <p:nvPr/>
        </p:nvPicPr>
        <p:blipFill>
          <a:blip r:embed="rId4">
            <a:alphaModFix amt="60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3970" y="8065866"/>
            <a:ext cx="5500065" cy="5622743"/>
          </a:xfrm>
          <a:prstGeom prst="rect">
            <a:avLst/>
          </a:prstGeom>
        </p:spPr>
      </p:pic>
      <p:pic>
        <p:nvPicPr>
          <p:cNvPr id="8" name="Picture 8"/>
          <p:cNvPicPr>
            <a:picLocks noChangeAspect="1"/>
          </p:cNvPicPr>
          <p:nvPr/>
        </p:nvPicPr>
        <p:blipFill>
          <a:blip r:embed="rId6"/>
          <a:srcRect/>
          <a:stretch>
            <a:fillRect/>
          </a:stretch>
        </p:blipFill>
        <p:spPr>
          <a:xfrm rot="894858">
            <a:off x="14008661" y="690988"/>
            <a:ext cx="1435928" cy="1227718"/>
          </a:xfrm>
          <a:prstGeom prst="rect">
            <a:avLst/>
          </a:prstGeom>
        </p:spPr>
      </p:pic>
      <p:pic>
        <p:nvPicPr>
          <p:cNvPr id="9" name="Picture 9"/>
          <p:cNvPicPr>
            <a:picLocks noChangeAspect="1"/>
          </p:cNvPicPr>
          <p:nvPr/>
        </p:nvPicPr>
        <p:blipFill>
          <a:blip r:embed="rId7">
            <a:alphaModFix amt="86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533957">
            <a:off x="15333907" y="-1234939"/>
            <a:ext cx="3150394" cy="4114800"/>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281120" y="9053141"/>
            <a:ext cx="578763" cy="50194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56395">
            <a:off x="-413887" y="7701861"/>
            <a:ext cx="1709047" cy="1715284"/>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83161">
            <a:off x="16834246" y="1151499"/>
            <a:ext cx="1098997" cy="1586479"/>
          </a:xfrm>
          <a:prstGeom prst="rect">
            <a:avLst/>
          </a:prstGeom>
        </p:spPr>
      </p:pic>
      <p:sp>
        <p:nvSpPr>
          <p:cNvPr id="14" name="TextBox 14"/>
          <p:cNvSpPr txBox="1"/>
          <p:nvPr/>
        </p:nvSpPr>
        <p:spPr>
          <a:xfrm>
            <a:off x="3554272" y="1211407"/>
            <a:ext cx="9552128" cy="897682"/>
          </a:xfrm>
          <a:prstGeom prst="rect">
            <a:avLst/>
          </a:prstGeom>
        </p:spPr>
        <p:txBody>
          <a:bodyPr wrap="square" lIns="0" tIns="0" rIns="0" bIns="0" rtlCol="0" anchor="t">
            <a:spAutoFit/>
          </a:bodyPr>
          <a:lstStyle/>
          <a:p>
            <a:pPr>
              <a:lnSpc>
                <a:spcPts val="6959"/>
              </a:lnSpc>
            </a:pPr>
            <a:r>
              <a:rPr lang="en-US" sz="4000" b="1" dirty="0" err="1">
                <a:solidFill>
                  <a:srgbClr val="C00000"/>
                </a:solidFill>
                <a:latin typeface="Arial" panose="020B0604020202020204" pitchFamily="34" charset="0"/>
                <a:cs typeface="Arial" panose="020B0604020202020204" pitchFamily="34" charset="0"/>
              </a:rPr>
              <a:t>Thảo</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luận</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nhóm</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đôi</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và</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trả</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lời</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câu</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hỏi</a:t>
            </a:r>
            <a:r>
              <a:rPr lang="en-US" sz="4000" b="1" dirty="0">
                <a:solidFill>
                  <a:srgbClr val="C00000"/>
                </a:solidFill>
                <a:latin typeface="Arial" panose="020B0604020202020204" pitchFamily="34" charset="0"/>
                <a:cs typeface="Arial" panose="020B0604020202020204" pitchFamily="34" charset="0"/>
              </a:rPr>
              <a:t>:</a:t>
            </a: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749767" flipH="1">
            <a:off x="-217836" y="-292292"/>
            <a:ext cx="2493073" cy="2641985"/>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790378" flipH="1">
            <a:off x="16232484" y="7907131"/>
            <a:ext cx="1005525" cy="521045"/>
          </a:xfrm>
          <a:prstGeom prst="rect">
            <a:avLst/>
          </a:prstGeom>
        </p:spPr>
      </p:pic>
      <p:sp>
        <p:nvSpPr>
          <p:cNvPr id="20" name="Rectangle 19"/>
          <p:cNvSpPr/>
          <p:nvPr/>
        </p:nvSpPr>
        <p:spPr>
          <a:xfrm>
            <a:off x="3581217" y="2574033"/>
            <a:ext cx="13179429" cy="5909310"/>
          </a:xfrm>
          <a:prstGeom prst="rect">
            <a:avLst/>
          </a:prstGeom>
        </p:spPr>
        <p:txBody>
          <a:bodyPr wrap="square">
            <a:spAutoFit/>
          </a:bodyPr>
          <a:lstStyle/>
          <a:p>
            <a:pPr algn="just">
              <a:lnSpc>
                <a:spcPct val="150000"/>
              </a:lnSpc>
            </a:pPr>
            <a:r>
              <a:rPr lang="vi-VN" sz="3600" b="1" i="1" dirty="0">
                <a:latin typeface="Arial" panose="020B0604020202020204" pitchFamily="34" charset="0"/>
                <a:cs typeface="Arial" panose="020B0604020202020204" pitchFamily="34" charset="0"/>
              </a:rPr>
              <a:t>Mỗi phát biểu dưới đây Đúng hay Sai?</a:t>
            </a:r>
          </a:p>
          <a:p>
            <a:pPr algn="just">
              <a:lnSpc>
                <a:spcPct val="150000"/>
              </a:lnSpc>
            </a:pPr>
            <a:r>
              <a:rPr lang="vi-VN" sz="3600" dirty="0">
                <a:latin typeface="Arial" panose="020B0604020202020204" pitchFamily="34" charset="0"/>
                <a:cs typeface="Arial" panose="020B0604020202020204" pitchFamily="34" charset="0"/>
              </a:rPr>
              <a:t>a) Máy tính có thể lưu trữ thông tin cá nhân. Khi cần thiết, chúng ta có thể gửi những thông tin đó đến máy tính khác.</a:t>
            </a:r>
          </a:p>
          <a:p>
            <a:pPr algn="just">
              <a:lnSpc>
                <a:spcPct val="150000"/>
              </a:lnSpc>
            </a:pPr>
            <a:r>
              <a:rPr lang="vi-VN" sz="3600" dirty="0">
                <a:latin typeface="Arial" panose="020B0604020202020204" pitchFamily="34" charset="0"/>
                <a:cs typeface="Arial" panose="020B0604020202020204" pitchFamily="34" charset="0"/>
              </a:rPr>
              <a:t>b) Chỉ có thể trao đổi thông tin giữa các máy tính khi có kết nối Internet.</a:t>
            </a:r>
          </a:p>
          <a:p>
            <a:pPr algn="just">
              <a:lnSpc>
                <a:spcPct val="150000"/>
              </a:lnSpc>
            </a:pPr>
            <a:r>
              <a:rPr lang="vi-VN" sz="3600" dirty="0">
                <a:latin typeface="Arial" panose="020B0604020202020204" pitchFamily="34" charset="0"/>
                <a:cs typeface="Arial" panose="020B0604020202020204" pitchFamily="34" charset="0"/>
              </a:rPr>
              <a:t>c) USB là thiết bị lưu trữ và trao đổi thông tin giữa các máy tính.</a:t>
            </a:r>
          </a:p>
          <a:p>
            <a:pPr algn="just">
              <a:lnSpc>
                <a:spcPct val="150000"/>
              </a:lnSpc>
            </a:pPr>
            <a:r>
              <a:rPr lang="vi-VN" sz="3600" dirty="0">
                <a:latin typeface="Arial" panose="020B0604020202020204" pitchFamily="34" charset="0"/>
                <a:cs typeface="Arial" panose="020B0604020202020204" pitchFamily="34" charset="0"/>
              </a:rPr>
              <a:t>d) Máy tính không có khả năng lưu trữ giọng nói của em.</a:t>
            </a:r>
          </a:p>
        </p:txBody>
      </p:sp>
      <p:sp>
        <p:nvSpPr>
          <p:cNvPr id="21" name="Rounded Rectangle 20"/>
          <p:cNvSpPr/>
          <p:nvPr/>
        </p:nvSpPr>
        <p:spPr>
          <a:xfrm>
            <a:off x="2144601" y="2312829"/>
            <a:ext cx="1173244" cy="1044387"/>
          </a:xfrm>
          <a:prstGeom prst="roundRect">
            <a:avLst/>
          </a:prstGeom>
          <a:solidFill>
            <a:schemeClr val="accent4">
              <a:lumMod val="75000"/>
            </a:schemeClr>
          </a:solidFill>
          <a:ln>
            <a:solidFill>
              <a:schemeClr val="accent4">
                <a:lumMod val="7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?1</a:t>
            </a:r>
          </a:p>
        </p:txBody>
      </p:sp>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60800" y="3654183"/>
            <a:ext cx="1118919" cy="1129138"/>
          </a:xfrm>
          <a:prstGeom prst="rect">
            <a:avLst/>
          </a:prstGeom>
        </p:spPr>
      </p:pic>
      <p:sp>
        <p:nvSpPr>
          <p:cNvPr id="23" name="Multiply 22"/>
          <p:cNvSpPr/>
          <p:nvPr/>
        </p:nvSpPr>
        <p:spPr>
          <a:xfrm>
            <a:off x="2260799" y="5124445"/>
            <a:ext cx="922947" cy="92294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p:cNvSpPr/>
          <p:nvPr/>
        </p:nvSpPr>
        <p:spPr>
          <a:xfrm>
            <a:off x="2260799" y="7517655"/>
            <a:ext cx="922947" cy="922947"/>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260799" y="6388517"/>
            <a:ext cx="1118919" cy="1129138"/>
          </a:xfrm>
          <a:prstGeom prst="rect">
            <a:avLst/>
          </a:prstGeom>
        </p:spPr>
      </p:pic>
    </p:spTree>
    <p:extLst>
      <p:ext uri="{BB962C8B-B14F-4D97-AF65-F5344CB8AC3E}">
        <p14:creationId xmlns:p14="http://schemas.microsoft.com/office/powerpoint/2010/main" val="288264332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p:tgtEl>
                                          <p:spTgt spid="21"/>
                                        </p:tgtEl>
                                        <p:attrNameLst>
                                          <p:attrName>ppt_y</p:attrName>
                                        </p:attrNameLst>
                                      </p:cBhvr>
                                      <p:tavLst>
                                        <p:tav tm="0">
                                          <p:val>
                                            <p:strVal val="#ppt_y+#ppt_h*1.125000"/>
                                          </p:val>
                                        </p:tav>
                                        <p:tav tm="100000">
                                          <p:val>
                                            <p:strVal val="#ppt_y"/>
                                          </p:val>
                                        </p:tav>
                                      </p:tavLst>
                                    </p:anim>
                                    <p:animEffect transition="in" filter="wipe(up)">
                                      <p:cBhvr>
                                        <p:cTn id="13" dur="500"/>
                                        <p:tgtEl>
                                          <p:spTgt spid="21"/>
                                        </p:tgtEl>
                                      </p:cBhvr>
                                    </p:animEffect>
                                  </p:childTnLst>
                                </p:cTn>
                              </p:par>
                              <p:par>
                                <p:cTn id="14" presetID="12" presetClass="entr" presetSubtype="4" fill="hold"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 calcmode="lin" valueType="num">
                                      <p:cBhvr additive="base">
                                        <p:cTn id="16" dur="500"/>
                                        <p:tgtEl>
                                          <p:spTgt spid="20">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0">
                                            <p:txEl>
                                              <p:pRg st="1" end="1"/>
                                            </p:txEl>
                                          </p:spTgt>
                                        </p:tgtEl>
                                        <p:attrNameLst>
                                          <p:attrName>style.visibility</p:attrName>
                                        </p:attrNameLst>
                                      </p:cBhvr>
                                      <p:to>
                                        <p:strVal val="visible"/>
                                      </p:to>
                                    </p:set>
                                    <p:animEffect transition="in" filter="strips(downRight)">
                                      <p:cBhvr>
                                        <p:cTn id="22" dur="500"/>
                                        <p:tgtEl>
                                          <p:spTgt spid="20">
                                            <p:txEl>
                                              <p:pRg st="1" end="1"/>
                                            </p:txEl>
                                          </p:spTgt>
                                        </p:tgtEl>
                                      </p:cBhvr>
                                    </p:animEffect>
                                  </p:childTnLst>
                                </p:cTn>
                              </p:par>
                              <p:par>
                                <p:cTn id="23" presetID="18" presetClass="entr" presetSubtype="6" fill="hold" nodeType="withEffect">
                                  <p:stCondLst>
                                    <p:cond delay="0"/>
                                  </p:stCondLst>
                                  <p:childTnLst>
                                    <p:set>
                                      <p:cBhvr>
                                        <p:cTn id="24" dur="1" fill="hold">
                                          <p:stCondLst>
                                            <p:cond delay="0"/>
                                          </p:stCondLst>
                                        </p:cTn>
                                        <p:tgtEl>
                                          <p:spTgt spid="20">
                                            <p:txEl>
                                              <p:pRg st="2" end="2"/>
                                            </p:txEl>
                                          </p:spTgt>
                                        </p:tgtEl>
                                        <p:attrNameLst>
                                          <p:attrName>style.visibility</p:attrName>
                                        </p:attrNameLst>
                                      </p:cBhvr>
                                      <p:to>
                                        <p:strVal val="visible"/>
                                      </p:to>
                                    </p:set>
                                    <p:animEffect transition="in" filter="strips(downRight)">
                                      <p:cBhvr>
                                        <p:cTn id="25" dur="500"/>
                                        <p:tgtEl>
                                          <p:spTgt spid="20">
                                            <p:txEl>
                                              <p:pRg st="2" end="2"/>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strips(downRight)">
                                      <p:cBhvr>
                                        <p:cTn id="28" dur="500"/>
                                        <p:tgtEl>
                                          <p:spTgt spid="20">
                                            <p:txEl>
                                              <p:pRg st="3" end="3"/>
                                            </p:txEl>
                                          </p:spTgt>
                                        </p:tgtEl>
                                      </p:cBhvr>
                                    </p:animEffect>
                                  </p:childTnLst>
                                </p:cTn>
                              </p:par>
                              <p:par>
                                <p:cTn id="29" presetID="18" presetClass="entr" presetSubtype="6" fill="hold" nodeType="with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Effect transition="in" filter="strips(downRight)">
                                      <p:cBhvr>
                                        <p:cTn id="31" dur="500"/>
                                        <p:tgtEl>
                                          <p:spTgt spid="20">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2"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p:tgtEl>
                                          <p:spTgt spid="23"/>
                                        </p:tgtEl>
                                        <p:attrNameLst>
                                          <p:attrName>ppt_x</p:attrName>
                                        </p:attrNameLst>
                                      </p:cBhvr>
                                      <p:tavLst>
                                        <p:tav tm="0">
                                          <p:val>
                                            <p:strVal val="#ppt_x+#ppt_w*1.125000"/>
                                          </p:val>
                                        </p:tav>
                                        <p:tav tm="100000">
                                          <p:val>
                                            <p:strVal val="#ppt_x"/>
                                          </p:val>
                                        </p:tav>
                                      </p:tavLst>
                                    </p:anim>
                                    <p:animEffect transition="in" filter="wipe(left)">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2"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p:tgtEl>
                                          <p:spTgt spid="25"/>
                                        </p:tgtEl>
                                        <p:attrNameLst>
                                          <p:attrName>ppt_x</p:attrName>
                                        </p:attrNameLst>
                                      </p:cBhvr>
                                      <p:tavLst>
                                        <p:tav tm="0">
                                          <p:val>
                                            <p:strVal val="#ppt_x+#ppt_w*1.125000"/>
                                          </p:val>
                                        </p:tav>
                                        <p:tav tm="100000">
                                          <p:val>
                                            <p:strVal val="#ppt_x"/>
                                          </p:val>
                                        </p:tav>
                                      </p:tavLst>
                                    </p:anim>
                                    <p:animEffect transition="in" filter="wipe(lef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p:tgtEl>
                                          <p:spTgt spid="24"/>
                                        </p:tgtEl>
                                        <p:attrNameLst>
                                          <p:attrName>ppt_x</p:attrName>
                                        </p:attrNameLst>
                                      </p:cBhvr>
                                      <p:tavLst>
                                        <p:tav tm="0">
                                          <p:val>
                                            <p:strVal val="#ppt_x+#ppt_w*1.125000"/>
                                          </p:val>
                                        </p:tav>
                                        <p:tav tm="100000">
                                          <p:val>
                                            <p:strVal val="#ppt_x"/>
                                          </p:val>
                                        </p:tav>
                                      </p:tavLst>
                                    </p:anim>
                                    <p:animEffect transition="in" filter="wipe(left)">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DF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16304">
            <a:off x="-1785770" y="7632527"/>
            <a:ext cx="7234483" cy="4669530"/>
          </a:xfrm>
          <a:prstGeom prst="rect">
            <a:avLst/>
          </a:prstGeom>
        </p:spPr>
      </p:pic>
      <p:pic>
        <p:nvPicPr>
          <p:cNvPr id="3" name="Picture 3"/>
          <p:cNvPicPr>
            <a:picLocks noChangeAspect="1"/>
          </p:cNvPicPr>
          <p:nvPr/>
        </p:nvPicPr>
        <p:blipFill>
          <a:blip r:embed="rId4"/>
          <a:srcRect/>
          <a:stretch>
            <a:fillRect/>
          </a:stretch>
        </p:blipFill>
        <p:spPr>
          <a:xfrm rot="-677489">
            <a:off x="1501752" y="7526871"/>
            <a:ext cx="1704354" cy="2276265"/>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122143">
            <a:off x="16242506" y="8325780"/>
            <a:ext cx="2555064" cy="2671645"/>
          </a:xfrm>
          <a:prstGeom prst="rect">
            <a:avLst/>
          </a:prstGeom>
        </p:spPr>
      </p:pic>
      <p:pic>
        <p:nvPicPr>
          <p:cNvPr id="5" name="Picture 5"/>
          <p:cNvPicPr>
            <a:picLocks noChangeAspect="1"/>
          </p:cNvPicPr>
          <p:nvPr/>
        </p:nvPicPr>
        <p:blipFill>
          <a:blip r:embed="rId7"/>
          <a:srcRect/>
          <a:stretch>
            <a:fillRect/>
          </a:stretch>
        </p:blipFill>
        <p:spPr>
          <a:xfrm>
            <a:off x="15316200" y="1358563"/>
            <a:ext cx="1927593" cy="1790252"/>
          </a:xfrm>
          <a:prstGeom prst="rect">
            <a:avLst/>
          </a:prstGeom>
        </p:spPr>
      </p:pic>
      <p:pic>
        <p:nvPicPr>
          <p:cNvPr id="10" name="Picture 10"/>
          <p:cNvPicPr>
            <a:picLocks noChangeAspect="1"/>
          </p:cNvPicPr>
          <p:nvPr/>
        </p:nvPicPr>
        <p:blipFill>
          <a:blip r:embed="rId8"/>
          <a:srcRect/>
          <a:stretch>
            <a:fillRect/>
          </a:stretch>
        </p:blipFill>
        <p:spPr>
          <a:xfrm>
            <a:off x="6553200" y="0"/>
            <a:ext cx="1931072" cy="1317957"/>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826127" y="871667"/>
            <a:ext cx="460089" cy="440013"/>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862052" y="369722"/>
            <a:ext cx="578763" cy="501945"/>
          </a:xfrm>
          <a:prstGeom prst="rect">
            <a:avLst/>
          </a:prstGeom>
        </p:spPr>
      </p:pic>
      <p:sp>
        <p:nvSpPr>
          <p:cNvPr id="18" name="Rectangle 17"/>
          <p:cNvSpPr/>
          <p:nvPr/>
        </p:nvSpPr>
        <p:spPr>
          <a:xfrm>
            <a:off x="2895600" y="1657400"/>
            <a:ext cx="11705663" cy="5724644"/>
          </a:xfrm>
          <a:prstGeom prst="rect">
            <a:avLst/>
          </a:prstGeom>
        </p:spPr>
        <p:txBody>
          <a:bodyPr wrap="square">
            <a:spAutoFit/>
          </a:bodyPr>
          <a:lstStyle/>
          <a:p>
            <a:pPr algn="just">
              <a:lnSpc>
                <a:spcPct val="150000"/>
              </a:lnSpc>
            </a:pPr>
            <a:r>
              <a:rPr lang="en-US" sz="4400" b="1" dirty="0">
                <a:solidFill>
                  <a:srgbClr val="C00000"/>
                </a:solidFill>
                <a:latin typeface="Arial" panose="020B0604020202020204" pitchFamily="34" charset="0"/>
                <a:cs typeface="Arial" panose="020B0604020202020204" pitchFamily="34" charset="0"/>
              </a:rPr>
              <a:t>?2. </a:t>
            </a:r>
            <a:r>
              <a:rPr lang="vi-VN" sz="4000" b="1" dirty="0">
                <a:latin typeface="Arial" panose="020B0604020202020204" pitchFamily="34" charset="0"/>
                <a:cs typeface="Arial" panose="020B0604020202020204" pitchFamily="34" charset="0"/>
              </a:rPr>
              <a:t>Em muốn gửi ảnh đã lưu trong máy tính cho bạn. Em có thể sử dụng cách nào sau đây?</a:t>
            </a:r>
          </a:p>
          <a:p>
            <a:pPr algn="just">
              <a:lnSpc>
                <a:spcPct val="150000"/>
              </a:lnSpc>
            </a:pPr>
            <a:r>
              <a:rPr lang="vi-VN" sz="4000" dirty="0">
                <a:latin typeface="Arial" panose="020B0604020202020204" pitchFamily="34" charset="0"/>
                <a:cs typeface="Arial" panose="020B0604020202020204" pitchFamily="34" charset="0"/>
              </a:rPr>
              <a:t>A. Nhờ người lớn gửi tệp ảnh qua thư điện tử. </a:t>
            </a:r>
          </a:p>
          <a:p>
            <a:pPr algn="just">
              <a:lnSpc>
                <a:spcPct val="150000"/>
              </a:lnSpc>
            </a:pPr>
            <a:r>
              <a:rPr lang="vi-VN" sz="4000" dirty="0">
                <a:latin typeface="Arial" panose="020B0604020202020204" pitchFamily="34" charset="0"/>
                <a:cs typeface="Arial" panose="020B0604020202020204" pitchFamily="34" charset="0"/>
              </a:rPr>
              <a:t>B. Nhờ người lớn sao chép tệp ảnh vào USB, rồi gửi USB cho bạn.</a:t>
            </a:r>
          </a:p>
          <a:p>
            <a:pPr algn="just">
              <a:lnSpc>
                <a:spcPct val="150000"/>
              </a:lnSpc>
            </a:pPr>
            <a:r>
              <a:rPr lang="vi-VN" sz="4000" dirty="0">
                <a:latin typeface="Arial" panose="020B0604020202020204" pitchFamily="34" charset="0"/>
                <a:cs typeface="Arial" panose="020B0604020202020204" pitchFamily="34" charset="0"/>
              </a:rPr>
              <a:t>C. Cả A và B</a:t>
            </a:r>
          </a:p>
        </p:txBody>
      </p:sp>
      <p:sp>
        <p:nvSpPr>
          <p:cNvPr id="19" name="Oval 18"/>
          <p:cNvSpPr/>
          <p:nvPr/>
        </p:nvSpPr>
        <p:spPr>
          <a:xfrm>
            <a:off x="2644271" y="6434706"/>
            <a:ext cx="1018409" cy="9427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79192" y="5740764"/>
            <a:ext cx="7332236" cy="3961445"/>
          </a:xfrm>
          <a:prstGeom prst="rect">
            <a:avLst/>
          </a:prstGeom>
        </p:spPr>
      </p:pic>
    </p:spTree>
    <p:extLst>
      <p:ext uri="{BB962C8B-B14F-4D97-AF65-F5344CB8AC3E}">
        <p14:creationId xmlns:p14="http://schemas.microsoft.com/office/powerpoint/2010/main" val="77195230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7211" y="800100"/>
            <a:ext cx="13415314" cy="1704203"/>
          </a:xfrm>
          <a:prstGeom prst="rect">
            <a:avLst/>
          </a:prstGeom>
        </p:spPr>
      </p:pic>
      <p:grpSp>
        <p:nvGrpSpPr>
          <p:cNvPr id="7" name="Group 7"/>
          <p:cNvGrpSpPr/>
          <p:nvPr/>
        </p:nvGrpSpPr>
        <p:grpSpPr>
          <a:xfrm>
            <a:off x="1027211" y="2971683"/>
            <a:ext cx="3810000" cy="1257417"/>
            <a:chOff x="0" y="0"/>
            <a:chExt cx="3755361" cy="2857798"/>
          </a:xfrm>
        </p:grpSpPr>
        <p:sp>
          <p:nvSpPr>
            <p:cNvPr id="8" name="Freeform 8"/>
            <p:cNvSpPr/>
            <p:nvPr/>
          </p:nvSpPr>
          <p:spPr>
            <a:xfrm>
              <a:off x="0" y="-4073"/>
              <a:ext cx="3761751" cy="2864401"/>
            </a:xfrm>
            <a:custGeom>
              <a:avLst/>
              <a:gdLst/>
              <a:ahLst/>
              <a:cxnLst/>
              <a:rect l="l" t="t" r="r" b="b"/>
              <a:pathLst>
                <a:path w="3761751" h="2864401">
                  <a:moveTo>
                    <a:pt x="3133974" y="2809923"/>
                  </a:moveTo>
                  <a:cubicBezTo>
                    <a:pt x="3133974" y="2809923"/>
                    <a:pt x="2403099" y="2864401"/>
                    <a:pt x="1962486" y="2861780"/>
                  </a:cubicBezTo>
                  <a:cubicBezTo>
                    <a:pt x="1660403" y="2859617"/>
                    <a:pt x="1057074" y="2851792"/>
                    <a:pt x="1057074" y="2851792"/>
                  </a:cubicBezTo>
                  <a:cubicBezTo>
                    <a:pt x="812932" y="2842958"/>
                    <a:pt x="449110" y="2821728"/>
                    <a:pt x="282371" y="2763550"/>
                  </a:cubicBezTo>
                  <a:cubicBezTo>
                    <a:pt x="4469" y="2666587"/>
                    <a:pt x="0" y="2493308"/>
                    <a:pt x="0" y="2001974"/>
                  </a:cubicBezTo>
                  <a:lnTo>
                    <a:pt x="0" y="2001956"/>
                  </a:lnTo>
                  <a:cubicBezTo>
                    <a:pt x="8536" y="491230"/>
                    <a:pt x="0" y="345608"/>
                    <a:pt x="77597" y="223930"/>
                  </a:cubicBezTo>
                  <a:cubicBezTo>
                    <a:pt x="217372" y="4759"/>
                    <a:pt x="519255" y="4073"/>
                    <a:pt x="937909" y="4073"/>
                  </a:cubicBezTo>
                  <a:cubicBezTo>
                    <a:pt x="937909" y="4073"/>
                    <a:pt x="1533652" y="15681"/>
                    <a:pt x="1851098" y="7673"/>
                  </a:cubicBezTo>
                  <a:cubicBezTo>
                    <a:pt x="2184172" y="0"/>
                    <a:pt x="2900905" y="6979"/>
                    <a:pt x="2900905" y="6979"/>
                  </a:cubicBezTo>
                  <a:cubicBezTo>
                    <a:pt x="3269212" y="14458"/>
                    <a:pt x="3407472" y="42638"/>
                    <a:pt x="3605212" y="165219"/>
                  </a:cubicBezTo>
                  <a:cubicBezTo>
                    <a:pt x="3756230" y="258836"/>
                    <a:pt x="3761751" y="476157"/>
                    <a:pt x="3752611" y="2001956"/>
                  </a:cubicBezTo>
                  <a:lnTo>
                    <a:pt x="3752611" y="2001974"/>
                  </a:lnTo>
                  <a:cubicBezTo>
                    <a:pt x="3752610" y="2611274"/>
                    <a:pt x="3709826" y="2759861"/>
                    <a:pt x="3133974" y="2809923"/>
                  </a:cubicBezTo>
                  <a:close/>
                </a:path>
              </a:pathLst>
            </a:custGeom>
            <a:solidFill>
              <a:srgbClr val="F4BDBD"/>
            </a:solidFill>
          </p:spPr>
        </p:sp>
      </p:grpSp>
      <p:pic>
        <p:nvPicPr>
          <p:cNvPr id="26" name="Picture 2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26400" y="560947"/>
            <a:ext cx="1759759" cy="1481397"/>
          </a:xfrm>
          <a:prstGeom prst="rect">
            <a:avLst/>
          </a:prstGeom>
        </p:spPr>
      </p:pic>
      <p:sp>
        <p:nvSpPr>
          <p:cNvPr id="27" name="TextBox 26"/>
          <p:cNvSpPr txBox="1"/>
          <p:nvPr/>
        </p:nvSpPr>
        <p:spPr>
          <a:xfrm>
            <a:off x="1570251" y="1267480"/>
            <a:ext cx="12617596"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2. </a:t>
            </a:r>
            <a:r>
              <a:rPr lang="en-US" sz="4400" b="1" dirty="0" err="1">
                <a:latin typeface="Arial" panose="020B0604020202020204" pitchFamily="34" charset="0"/>
                <a:cs typeface="Arial" panose="020B0604020202020204" pitchFamily="34" charset="0"/>
              </a:rPr>
              <a:t>Bảo</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vệ</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thông</a:t>
            </a:r>
            <a:r>
              <a:rPr lang="en-US" sz="4400" b="1" dirty="0">
                <a:latin typeface="Arial" panose="020B0604020202020204" pitchFamily="34" charset="0"/>
                <a:cs typeface="Arial" panose="020B0604020202020204" pitchFamily="34" charset="0"/>
              </a:rPr>
              <a:t> tin </a:t>
            </a:r>
            <a:r>
              <a:rPr lang="en-US" sz="4400" b="1" dirty="0" err="1">
                <a:latin typeface="Arial" panose="020B0604020202020204" pitchFamily="34" charset="0"/>
                <a:cs typeface="Arial" panose="020B0604020202020204" pitchFamily="34" charset="0"/>
              </a:rPr>
              <a:t>khi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giao</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tiếp</a:t>
            </a:r>
            <a:r>
              <a:rPr lang="en-US" sz="4400" b="1" dirty="0">
                <a:latin typeface="Arial" panose="020B0604020202020204" pitchFamily="34" charset="0"/>
                <a:cs typeface="Arial" panose="020B0604020202020204" pitchFamily="34" charset="0"/>
              </a:rPr>
              <a:t> qua </a:t>
            </a:r>
            <a:r>
              <a:rPr lang="en-US" sz="4400" b="1" dirty="0" err="1">
                <a:latin typeface="Arial" panose="020B0604020202020204" pitchFamily="34" charset="0"/>
                <a:cs typeface="Arial" panose="020B0604020202020204" pitchFamily="34" charset="0"/>
              </a:rPr>
              <a:t>máy</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tính</a:t>
            </a:r>
            <a:endParaRPr lang="en-US" sz="4400" b="1" dirty="0">
              <a:latin typeface="Arial" panose="020B0604020202020204" pitchFamily="34" charset="0"/>
              <a:cs typeface="Arial" panose="020B0604020202020204" pitchFamily="34" charset="0"/>
            </a:endParaRPr>
          </a:p>
        </p:txBody>
      </p:sp>
      <p:sp>
        <p:nvSpPr>
          <p:cNvPr id="28" name="TextBox 27"/>
          <p:cNvSpPr txBox="1"/>
          <p:nvPr/>
        </p:nvSpPr>
        <p:spPr>
          <a:xfrm>
            <a:off x="1378262" y="3238500"/>
            <a:ext cx="3458949" cy="707886"/>
          </a:xfrm>
          <a:prstGeom prst="rect">
            <a:avLst/>
          </a:prstGeom>
          <a:noFill/>
        </p:spPr>
        <p:txBody>
          <a:bodyPr wrap="square" rtlCol="0">
            <a:spAutoFit/>
          </a:bodyPr>
          <a:lstStyle/>
          <a:p>
            <a:r>
              <a:rPr lang="en-US" sz="4000" b="1" dirty="0" err="1">
                <a:solidFill>
                  <a:schemeClr val="tx2">
                    <a:lumMod val="75000"/>
                  </a:schemeClr>
                </a:solidFill>
                <a:latin typeface="Arial" panose="020B0604020202020204" pitchFamily="34" charset="0"/>
                <a:cs typeface="Arial" panose="020B0604020202020204" pitchFamily="34" charset="0"/>
              </a:rPr>
              <a:t>Hoạt</a:t>
            </a:r>
            <a:r>
              <a:rPr lang="en-US" sz="4000" b="1" dirty="0">
                <a:solidFill>
                  <a:schemeClr val="tx2">
                    <a:lumMod val="75000"/>
                  </a:schemeClr>
                </a:solidFill>
                <a:latin typeface="Arial" panose="020B0604020202020204" pitchFamily="34" charset="0"/>
                <a:cs typeface="Arial" panose="020B0604020202020204" pitchFamily="34" charset="0"/>
              </a:rPr>
              <a:t> </a:t>
            </a:r>
            <a:r>
              <a:rPr lang="en-US" sz="4000" b="1" dirty="0" err="1">
                <a:solidFill>
                  <a:schemeClr val="tx2">
                    <a:lumMod val="75000"/>
                  </a:schemeClr>
                </a:solidFill>
                <a:latin typeface="Arial" panose="020B0604020202020204" pitchFamily="34" charset="0"/>
                <a:cs typeface="Arial" panose="020B0604020202020204" pitchFamily="34" charset="0"/>
              </a:rPr>
              <a:t>động</a:t>
            </a:r>
            <a:r>
              <a:rPr lang="en-US" sz="4000" b="1" dirty="0">
                <a:solidFill>
                  <a:schemeClr val="tx2">
                    <a:lumMod val="75000"/>
                  </a:schemeClr>
                </a:solidFill>
                <a:latin typeface="Arial" panose="020B0604020202020204" pitchFamily="34" charset="0"/>
                <a:cs typeface="Arial" panose="020B0604020202020204" pitchFamily="34" charset="0"/>
              </a:rPr>
              <a:t> 2:</a:t>
            </a:r>
          </a:p>
        </p:txBody>
      </p:sp>
      <p:sp>
        <p:nvSpPr>
          <p:cNvPr id="29" name="Rectangle 28"/>
          <p:cNvSpPr/>
          <p:nvPr/>
        </p:nvSpPr>
        <p:spPr>
          <a:xfrm>
            <a:off x="5029200" y="3238500"/>
            <a:ext cx="11025775" cy="707886"/>
          </a:xfrm>
          <a:prstGeom prst="rect">
            <a:avLst/>
          </a:prstGeom>
        </p:spPr>
        <p:txBody>
          <a:bodyPr wrap="none">
            <a:spAutoFit/>
          </a:bodyPr>
          <a:lstStyle/>
          <a:p>
            <a:r>
              <a:rPr lang="en-US" sz="4000" dirty="0" err="1">
                <a:solidFill>
                  <a:schemeClr val="accent4">
                    <a:lumMod val="50000"/>
                  </a:schemeClr>
                </a:solidFill>
                <a:latin typeface="Arial" panose="020B0604020202020204" pitchFamily="34" charset="0"/>
                <a:cs typeface="Arial" panose="020B0604020202020204" pitchFamily="34" charset="0"/>
              </a:rPr>
              <a:t>Làm</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gì</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để</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bảo</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vệ</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thông</a:t>
            </a:r>
            <a:r>
              <a:rPr lang="en-US" sz="4000" dirty="0">
                <a:solidFill>
                  <a:schemeClr val="accent4">
                    <a:lumMod val="50000"/>
                  </a:schemeClr>
                </a:solidFill>
                <a:latin typeface="Arial" panose="020B0604020202020204" pitchFamily="34" charset="0"/>
                <a:cs typeface="Arial" panose="020B0604020202020204" pitchFamily="34" charset="0"/>
              </a:rPr>
              <a:t> tin </a:t>
            </a:r>
            <a:r>
              <a:rPr lang="en-US" sz="4000" dirty="0" err="1">
                <a:solidFill>
                  <a:schemeClr val="accent4">
                    <a:lumMod val="50000"/>
                  </a:schemeClr>
                </a:solidFill>
                <a:latin typeface="Arial" panose="020B0604020202020204" pitchFamily="34" charset="0"/>
                <a:cs typeface="Arial" panose="020B0604020202020204" pitchFamily="34" charset="0"/>
              </a:rPr>
              <a:t>của</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em</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và</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gia</a:t>
            </a:r>
            <a:r>
              <a:rPr lang="en-US" sz="4000" dirty="0">
                <a:solidFill>
                  <a:schemeClr val="accent4">
                    <a:lumMod val="50000"/>
                  </a:schemeClr>
                </a:solidFill>
                <a:latin typeface="Arial" panose="020B0604020202020204" pitchFamily="34" charset="0"/>
                <a:cs typeface="Arial" panose="020B0604020202020204" pitchFamily="34" charset="0"/>
              </a:rPr>
              <a:t> </a:t>
            </a:r>
            <a:r>
              <a:rPr lang="en-US" sz="4000" dirty="0" err="1">
                <a:solidFill>
                  <a:schemeClr val="accent4">
                    <a:lumMod val="50000"/>
                  </a:schemeClr>
                </a:solidFill>
                <a:latin typeface="Arial" panose="020B0604020202020204" pitchFamily="34" charset="0"/>
                <a:cs typeface="Arial" panose="020B0604020202020204" pitchFamily="34" charset="0"/>
              </a:rPr>
              <a:t>đình</a:t>
            </a:r>
            <a:r>
              <a:rPr lang="en-US" sz="4000" dirty="0">
                <a:solidFill>
                  <a:schemeClr val="accent4">
                    <a:lumMod val="50000"/>
                  </a:schemeClr>
                </a:solidFill>
                <a:latin typeface="Arial" panose="020B0604020202020204" pitchFamily="34" charset="0"/>
                <a:cs typeface="Arial" panose="020B0604020202020204" pitchFamily="34" charset="0"/>
              </a:rPr>
              <a:t>?</a:t>
            </a:r>
          </a:p>
        </p:txBody>
      </p:sp>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10876" y="4381500"/>
            <a:ext cx="6353942" cy="5547764"/>
          </a:xfrm>
          <a:prstGeom prst="rect">
            <a:avLst/>
          </a:prstGeom>
        </p:spPr>
      </p:pic>
      <p:sp>
        <p:nvSpPr>
          <p:cNvPr id="31" name="Rectangle 30"/>
          <p:cNvSpPr/>
          <p:nvPr/>
        </p:nvSpPr>
        <p:spPr>
          <a:xfrm>
            <a:off x="1087676" y="4566765"/>
            <a:ext cx="9479811" cy="4708981"/>
          </a:xfrm>
          <a:prstGeom prst="rect">
            <a:avLst/>
          </a:prstGeom>
        </p:spPr>
        <p:txBody>
          <a:bodyPr wrap="square">
            <a:spAutoFit/>
          </a:bodyPr>
          <a:lstStyle/>
          <a:p>
            <a:pPr algn="just">
              <a:lnSpc>
                <a:spcPct val="150000"/>
              </a:lnSpc>
            </a:pPr>
            <a:r>
              <a:rPr lang="en-US" sz="4000" b="1" dirty="0">
                <a:latin typeface="Arial" panose="020B0604020202020204" pitchFamily="34" charset="0"/>
                <a:cs typeface="Arial" panose="020B0604020202020204" pitchFamily="34" charset="0"/>
              </a:rPr>
              <a:t>T</a:t>
            </a:r>
            <a:r>
              <a:rPr lang="vi-VN" sz="4000" b="1" dirty="0">
                <a:latin typeface="Arial" panose="020B0604020202020204" pitchFamily="34" charset="0"/>
                <a:cs typeface="Arial" panose="020B0604020202020204" pitchFamily="34" charset="0"/>
              </a:rPr>
              <a:t>hảo luận nhóm và trả lời câu hỏi vào vở hoặc bảng nhóm: </a:t>
            </a:r>
            <a:r>
              <a:rPr lang="vi-VN" sz="4000" dirty="0">
                <a:latin typeface="Arial" panose="020B0604020202020204" pitchFamily="34" charset="0"/>
                <a:cs typeface="Arial" panose="020B0604020202020204" pitchFamily="34" charset="0"/>
              </a:rPr>
              <a:t>Em hãy thảo luận với các bạn trong nhóm để tìm ra cách bảo vệ thông tin lưu trữ trong máy tính hay trao đổi qua Internet.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15122"/>
      </p:ext>
    </p:extLst>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p:tgtEl>
                                          <p:spTgt spid="28"/>
                                        </p:tgtEl>
                                        <p:attrNameLst>
                                          <p:attrName>ppt_y</p:attrName>
                                        </p:attrNameLst>
                                      </p:cBhvr>
                                      <p:tavLst>
                                        <p:tav tm="0">
                                          <p:val>
                                            <p:strVal val="#ppt_y+#ppt_h*1.125000"/>
                                          </p:val>
                                        </p:tav>
                                        <p:tav tm="100000">
                                          <p:val>
                                            <p:strVal val="#ppt_y"/>
                                          </p:val>
                                        </p:tav>
                                      </p:tavLst>
                                    </p:anim>
                                    <p:animEffect transition="in" filter="wipe(up)">
                                      <p:cBhvr>
                                        <p:cTn id="16" dur="500"/>
                                        <p:tgtEl>
                                          <p:spTgt spid="28"/>
                                        </p:tgtEl>
                                      </p:cBhvr>
                                    </p:animEffect>
                                  </p:childTnLst>
                                </p:cTn>
                              </p:par>
                              <p:par>
                                <p:cTn id="17" presetID="1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ppt_y</p:attrName>
                                        </p:attrNameLst>
                                      </p:cBhvr>
                                      <p:tavLst>
                                        <p:tav tm="0">
                                          <p:val>
                                            <p:strVal val="#ppt_y+#ppt_h*1.125000"/>
                                          </p:val>
                                        </p:tav>
                                        <p:tav tm="100000">
                                          <p:val>
                                            <p:strVal val="#ppt_y"/>
                                          </p:val>
                                        </p:tav>
                                      </p:tavLst>
                                    </p:anim>
                                    <p:animEffect transition="in" filter="wipe(up)">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31">
                                            <p:txEl>
                                              <p:pRg st="0" end="0"/>
                                            </p:txEl>
                                          </p:spTgt>
                                        </p:tgtEl>
                                        <p:attrNameLst>
                                          <p:attrName>style.visibility</p:attrName>
                                        </p:attrNameLst>
                                      </p:cBhvr>
                                      <p:to>
                                        <p:strVal val="visible"/>
                                      </p:to>
                                    </p:set>
                                    <p:anim calcmode="lin" valueType="num">
                                      <p:cBhvr>
                                        <p:cTn id="29"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31">
                                            <p:txEl>
                                              <p:pRg st="0" end="0"/>
                                            </p:txEl>
                                          </p:spTgt>
                                        </p:tgtEl>
                                        <p:attrNameLst>
                                          <p:attrName>ppt_h</p:attrName>
                                        </p:attrNameLst>
                                      </p:cBhvr>
                                      <p:tavLst>
                                        <p:tav tm="0">
                                          <p:val>
                                            <p:strVal val="#ppt_h"/>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664</Words>
  <Application>Microsoft Office PowerPoint</Application>
  <PresentationFormat>Custom</PresentationFormat>
  <Paragraphs>41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duyên nguyễn</cp:lastModifiedBy>
  <cp:revision>28</cp:revision>
  <dcterms:created xsi:type="dcterms:W3CDTF">2006-08-16T00:00:00Z</dcterms:created>
  <dcterms:modified xsi:type="dcterms:W3CDTF">2026-02-23T08:38:32Z</dcterms:modified>
  <dc:identifier>DAFARKD_w7U</dc:identifier>
</cp:coreProperties>
</file>