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7" r:id="rId3"/>
    <p:sldId id="278" r:id="rId4"/>
    <p:sldId id="271" r:id="rId5"/>
    <p:sldId id="259" r:id="rId6"/>
    <p:sldId id="260" r:id="rId7"/>
    <p:sldId id="263" r:id="rId8"/>
    <p:sldId id="273" r:id="rId9"/>
    <p:sldId id="258" r:id="rId10"/>
    <p:sldId id="275" r:id="rId11"/>
    <p:sldId id="26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547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svg"/><Relationship Id="rId3" Type="http://schemas.openxmlformats.org/officeDocument/2006/relationships/image" Target="../media/image98.svg"/><Relationship Id="rId7" Type="http://schemas.openxmlformats.org/officeDocument/2006/relationships/image" Target="../media/image100.svg"/><Relationship Id="rId12" Type="http://schemas.openxmlformats.org/officeDocument/2006/relationships/image" Target="../media/image103.png"/><Relationship Id="rId2" Type="http://schemas.openxmlformats.org/officeDocument/2006/relationships/image" Target="../media/image97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61.svg"/><Relationship Id="rId5" Type="http://schemas.openxmlformats.org/officeDocument/2006/relationships/image" Target="../media/image14.svg"/><Relationship Id="rId15" Type="http://schemas.openxmlformats.org/officeDocument/2006/relationships/image" Target="../media/image106.svg"/><Relationship Id="rId10" Type="http://schemas.openxmlformats.org/officeDocument/2006/relationships/image" Target="../media/image60.png"/><Relationship Id="rId4" Type="http://schemas.openxmlformats.org/officeDocument/2006/relationships/image" Target="../media/image13.png"/><Relationship Id="rId9" Type="http://schemas.openxmlformats.org/officeDocument/2006/relationships/image" Target="../media/image102.svg"/><Relationship Id="rId1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jp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3.sv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16.sv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59.svg"/><Relationship Id="rId18" Type="http://schemas.openxmlformats.org/officeDocument/2006/relationships/image" Target="../media/image92.png"/><Relationship Id="rId3" Type="http://schemas.openxmlformats.org/officeDocument/2006/relationships/image" Target="../media/image85.svg"/><Relationship Id="rId7" Type="http://schemas.openxmlformats.org/officeDocument/2006/relationships/image" Target="../media/image57.svg"/><Relationship Id="rId12" Type="http://schemas.openxmlformats.org/officeDocument/2006/relationships/image" Target="../media/image58.png"/><Relationship Id="rId17" Type="http://schemas.openxmlformats.org/officeDocument/2006/relationships/image" Target="../media/image91.png"/><Relationship Id="rId2" Type="http://schemas.openxmlformats.org/officeDocument/2006/relationships/image" Target="../media/image84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28.svg"/><Relationship Id="rId5" Type="http://schemas.openxmlformats.org/officeDocument/2006/relationships/image" Target="../media/image87.svg"/><Relationship Id="rId15" Type="http://schemas.openxmlformats.org/officeDocument/2006/relationships/image" Target="../media/image20.svg"/><Relationship Id="rId10" Type="http://schemas.openxmlformats.org/officeDocument/2006/relationships/image" Target="../media/image27.png"/><Relationship Id="rId19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89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18288000" cy="1474127"/>
            <a:chOff x="0" y="0"/>
            <a:chExt cx="30332301" cy="2444973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30187521" cy="2300193"/>
            </a:xfrm>
            <a:custGeom>
              <a:avLst/>
              <a:gdLst/>
              <a:ahLst/>
              <a:cxnLst/>
              <a:rect l="l" t="t" r="r" b="b"/>
              <a:pathLst>
                <a:path w="30187521" h="2300193">
                  <a:moveTo>
                    <a:pt x="0" y="0"/>
                  </a:moveTo>
                  <a:lnTo>
                    <a:pt x="30187521" y="0"/>
                  </a:lnTo>
                  <a:lnTo>
                    <a:pt x="30187521" y="2300193"/>
                  </a:lnTo>
                  <a:lnTo>
                    <a:pt x="0" y="230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99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0332300" cy="2444973"/>
            </a:xfrm>
            <a:custGeom>
              <a:avLst/>
              <a:gdLst/>
              <a:ahLst/>
              <a:cxnLst/>
              <a:rect l="l" t="t" r="r" b="b"/>
              <a:pathLst>
                <a:path w="30332300" h="2444973">
                  <a:moveTo>
                    <a:pt x="30187522" y="2300193"/>
                  </a:moveTo>
                  <a:lnTo>
                    <a:pt x="30332300" y="2300193"/>
                  </a:lnTo>
                  <a:lnTo>
                    <a:pt x="30332300" y="2444973"/>
                  </a:lnTo>
                  <a:lnTo>
                    <a:pt x="30187522" y="2444973"/>
                  </a:lnTo>
                  <a:lnTo>
                    <a:pt x="30187522" y="23001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300193"/>
                  </a:lnTo>
                  <a:lnTo>
                    <a:pt x="0" y="2300193"/>
                  </a:lnTo>
                  <a:lnTo>
                    <a:pt x="0" y="144780"/>
                  </a:lnTo>
                  <a:close/>
                  <a:moveTo>
                    <a:pt x="0" y="2300193"/>
                  </a:moveTo>
                  <a:lnTo>
                    <a:pt x="144780" y="2300193"/>
                  </a:lnTo>
                  <a:lnTo>
                    <a:pt x="144780" y="2444973"/>
                  </a:lnTo>
                  <a:lnTo>
                    <a:pt x="0" y="2444973"/>
                  </a:lnTo>
                  <a:lnTo>
                    <a:pt x="0" y="2300193"/>
                  </a:lnTo>
                  <a:close/>
                  <a:moveTo>
                    <a:pt x="30187522" y="144780"/>
                  </a:moveTo>
                  <a:lnTo>
                    <a:pt x="30332300" y="144780"/>
                  </a:lnTo>
                  <a:lnTo>
                    <a:pt x="30332300" y="2300193"/>
                  </a:lnTo>
                  <a:lnTo>
                    <a:pt x="30187522" y="2300193"/>
                  </a:lnTo>
                  <a:lnTo>
                    <a:pt x="30187522" y="144780"/>
                  </a:lnTo>
                  <a:close/>
                  <a:moveTo>
                    <a:pt x="144780" y="2300193"/>
                  </a:moveTo>
                  <a:lnTo>
                    <a:pt x="30187522" y="2300193"/>
                  </a:lnTo>
                  <a:lnTo>
                    <a:pt x="30187522" y="2444973"/>
                  </a:lnTo>
                  <a:lnTo>
                    <a:pt x="144780" y="2444973"/>
                  </a:lnTo>
                  <a:lnTo>
                    <a:pt x="144780" y="2300193"/>
                  </a:lnTo>
                  <a:close/>
                  <a:moveTo>
                    <a:pt x="30187522" y="0"/>
                  </a:moveTo>
                  <a:lnTo>
                    <a:pt x="30332300" y="0"/>
                  </a:lnTo>
                  <a:lnTo>
                    <a:pt x="30332300" y="144780"/>
                  </a:lnTo>
                  <a:lnTo>
                    <a:pt x="30187522" y="144780"/>
                  </a:lnTo>
                  <a:lnTo>
                    <a:pt x="301875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187522" y="0"/>
                  </a:lnTo>
                  <a:lnTo>
                    <a:pt x="301875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6609" y="327175"/>
            <a:ext cx="825382" cy="82538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8099999">
            <a:off x="17009205" y="703726"/>
            <a:ext cx="500190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2699999">
            <a:off x="17009205" y="703726"/>
            <a:ext cx="500190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2117" y="1943345"/>
            <a:ext cx="1201133" cy="12011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555" y="1943345"/>
            <a:ext cx="1201133" cy="12011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1336" y="1943345"/>
            <a:ext cx="1201133" cy="1201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774" y="1943345"/>
            <a:ext cx="1201133" cy="12011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993" y="1943345"/>
            <a:ext cx="1201133" cy="1201133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009946" y="2361518"/>
            <a:ext cx="50547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009946" y="2510574"/>
            <a:ext cx="50547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009946" y="2659630"/>
            <a:ext cx="50547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0297" y="398299"/>
            <a:ext cx="786033" cy="683135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 rot="5400000">
            <a:off x="833008" y="689439"/>
            <a:ext cx="1474127" cy="0"/>
          </a:xfrm>
          <a:prstGeom prst="line">
            <a:avLst/>
          </a:prstGeom>
          <a:ln w="95250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8450353" y="1856068"/>
            <a:ext cx="9009364" cy="1375686"/>
            <a:chOff x="0" y="0"/>
            <a:chExt cx="8548662" cy="1305339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8485162" cy="1241839"/>
            </a:xfrm>
            <a:custGeom>
              <a:avLst/>
              <a:gdLst/>
              <a:ahLst/>
              <a:cxnLst/>
              <a:rect l="l" t="t" r="r" b="b"/>
              <a:pathLst>
                <a:path w="8485162" h="1241839">
                  <a:moveTo>
                    <a:pt x="8392452" y="1241839"/>
                  </a:moveTo>
                  <a:lnTo>
                    <a:pt x="92710" y="1241839"/>
                  </a:lnTo>
                  <a:cubicBezTo>
                    <a:pt x="41910" y="1241839"/>
                    <a:pt x="0" y="1199929"/>
                    <a:pt x="0" y="11491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391182" y="0"/>
                  </a:lnTo>
                  <a:cubicBezTo>
                    <a:pt x="8441982" y="0"/>
                    <a:pt x="8483892" y="41910"/>
                    <a:pt x="8483892" y="92710"/>
                  </a:cubicBezTo>
                  <a:lnTo>
                    <a:pt x="8483892" y="1147859"/>
                  </a:lnTo>
                  <a:cubicBezTo>
                    <a:pt x="8485162" y="1199929"/>
                    <a:pt x="8443252" y="1241839"/>
                    <a:pt x="8392452" y="1241839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8548662" cy="1305340"/>
            </a:xfrm>
            <a:custGeom>
              <a:avLst/>
              <a:gdLst/>
              <a:ahLst/>
              <a:cxnLst/>
              <a:rect l="l" t="t" r="r" b="b"/>
              <a:pathLst>
                <a:path w="8548662" h="1305340">
                  <a:moveTo>
                    <a:pt x="8424202" y="59690"/>
                  </a:moveTo>
                  <a:cubicBezTo>
                    <a:pt x="8459762" y="59690"/>
                    <a:pt x="8488972" y="88900"/>
                    <a:pt x="8488972" y="124460"/>
                  </a:cubicBezTo>
                  <a:lnTo>
                    <a:pt x="8488972" y="1180879"/>
                  </a:lnTo>
                  <a:cubicBezTo>
                    <a:pt x="8488972" y="1216440"/>
                    <a:pt x="8459762" y="1245649"/>
                    <a:pt x="8424202" y="1245649"/>
                  </a:cubicBezTo>
                  <a:lnTo>
                    <a:pt x="124460" y="1245649"/>
                  </a:lnTo>
                  <a:cubicBezTo>
                    <a:pt x="88900" y="1245649"/>
                    <a:pt x="59690" y="1216440"/>
                    <a:pt x="59690" y="11808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424202" y="59690"/>
                  </a:lnTo>
                  <a:moveTo>
                    <a:pt x="842420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80879"/>
                  </a:lnTo>
                  <a:cubicBezTo>
                    <a:pt x="0" y="1249459"/>
                    <a:pt x="55880" y="1305340"/>
                    <a:pt x="124460" y="1305340"/>
                  </a:cubicBezTo>
                  <a:lnTo>
                    <a:pt x="8424202" y="1305340"/>
                  </a:lnTo>
                  <a:cubicBezTo>
                    <a:pt x="8492782" y="1305340"/>
                    <a:pt x="8548662" y="1249459"/>
                    <a:pt x="8548662" y="1180879"/>
                  </a:cubicBezTo>
                  <a:lnTo>
                    <a:pt x="8548662" y="124460"/>
                  </a:lnTo>
                  <a:cubicBezTo>
                    <a:pt x="8548662" y="55880"/>
                    <a:pt x="8492782" y="0"/>
                    <a:pt x="8424202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5167" y="2145180"/>
            <a:ext cx="652915" cy="7346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570" y="359934"/>
            <a:ext cx="721499" cy="72149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2491" y="2247892"/>
            <a:ext cx="635699" cy="5292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2205" y="2243239"/>
            <a:ext cx="601346" cy="6013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800000">
            <a:off x="918251" y="2186823"/>
            <a:ext cx="699446" cy="65135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9395" y="2233714"/>
            <a:ext cx="598414" cy="59841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9668417" y="1920432"/>
            <a:ext cx="7007996" cy="110799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47" y="4152900"/>
            <a:ext cx="7946916" cy="530172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029973" y="4610100"/>
            <a:ext cx="70677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600961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5400000">
            <a:off x="12736520" y="4735520"/>
            <a:ext cx="10287000" cy="815960"/>
            <a:chOff x="0" y="0"/>
            <a:chExt cx="9760965" cy="77423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16921895" y="4977040"/>
            <a:ext cx="1916250" cy="815960"/>
            <a:chOff x="0" y="0"/>
            <a:chExt cx="1818261" cy="774235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17637742" y="5210175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7637742" y="5353062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7637742" y="5495949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7542359" y="96681"/>
            <a:ext cx="675321" cy="6753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542359" y="9514473"/>
            <a:ext cx="675321" cy="675321"/>
          </a:xfrm>
          <a:prstGeom prst="rect">
            <a:avLst/>
          </a:prstGeom>
        </p:spPr>
      </p:pic>
      <p:grpSp>
        <p:nvGrpSpPr>
          <p:cNvPr id="20" name="Group 13"/>
          <p:cNvGrpSpPr/>
          <p:nvPr/>
        </p:nvGrpSpPr>
        <p:grpSpPr>
          <a:xfrm>
            <a:off x="990600" y="952500"/>
            <a:ext cx="15245534" cy="1219200"/>
            <a:chOff x="0" y="0"/>
            <a:chExt cx="31478967" cy="1913890"/>
          </a:xfrm>
        </p:grpSpPr>
        <p:sp>
          <p:nvSpPr>
            <p:cNvPr id="21" name="Freeform 14"/>
            <p:cNvSpPr/>
            <p:nvPr/>
          </p:nvSpPr>
          <p:spPr>
            <a:xfrm>
              <a:off x="0" y="0"/>
              <a:ext cx="31478965" cy="1913890"/>
            </a:xfrm>
            <a:custGeom>
              <a:avLst/>
              <a:gdLst/>
              <a:ahLst/>
              <a:cxnLst/>
              <a:rect l="l" t="t" r="r" b="b"/>
              <a:pathLst>
                <a:path w="31478965" h="1913890">
                  <a:moveTo>
                    <a:pt x="31478965" y="956945"/>
                  </a:moveTo>
                  <a:lnTo>
                    <a:pt x="31478965" y="956945"/>
                  </a:lnTo>
                  <a:cubicBezTo>
                    <a:pt x="31478965" y="1485392"/>
                    <a:pt x="31050595" y="1913890"/>
                    <a:pt x="30522022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30522022" y="0"/>
                  </a:lnTo>
                  <a:cubicBezTo>
                    <a:pt x="31050468" y="0"/>
                    <a:pt x="31478965" y="428371"/>
                    <a:pt x="31478965" y="956945"/>
                  </a:cubicBezTo>
                  <a:close/>
                </a:path>
              </a:pathLst>
            </a:custGeom>
            <a:solidFill>
              <a:srgbClr val="579997"/>
            </a:solidFill>
          </p:spPr>
        </p:sp>
      </p:grpSp>
      <p:grpSp>
        <p:nvGrpSpPr>
          <p:cNvPr id="22" name="Group 15"/>
          <p:cNvGrpSpPr/>
          <p:nvPr/>
        </p:nvGrpSpPr>
        <p:grpSpPr>
          <a:xfrm>
            <a:off x="1447800" y="1415561"/>
            <a:ext cx="293077" cy="293077"/>
            <a:chOff x="0" y="0"/>
            <a:chExt cx="6350000" cy="6350000"/>
          </a:xfrm>
        </p:grpSpPr>
        <p:sp>
          <p:nvSpPr>
            <p:cNvPr id="23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2031489" y="1054267"/>
            <a:ext cx="140715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3: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17"/>
          <p:cNvGrpSpPr/>
          <p:nvPr/>
        </p:nvGrpSpPr>
        <p:grpSpPr>
          <a:xfrm>
            <a:off x="10094119" y="2943132"/>
            <a:ext cx="5211486" cy="6571341"/>
            <a:chOff x="0" y="0"/>
            <a:chExt cx="10394748" cy="13107091"/>
          </a:xfrm>
        </p:grpSpPr>
        <p:sp>
          <p:nvSpPr>
            <p:cNvPr id="26" name="Freeform 18"/>
            <p:cNvSpPr/>
            <p:nvPr/>
          </p:nvSpPr>
          <p:spPr>
            <a:xfrm>
              <a:off x="72390" y="72390"/>
              <a:ext cx="10249968" cy="12962311"/>
            </a:xfrm>
            <a:custGeom>
              <a:avLst/>
              <a:gdLst/>
              <a:ahLst/>
              <a:cxnLst/>
              <a:rect l="l" t="t" r="r" b="b"/>
              <a:pathLst>
                <a:path w="10249968" h="12962311">
                  <a:moveTo>
                    <a:pt x="0" y="0"/>
                  </a:moveTo>
                  <a:lnTo>
                    <a:pt x="10249968" y="0"/>
                  </a:lnTo>
                  <a:lnTo>
                    <a:pt x="10249968" y="12962311"/>
                  </a:lnTo>
                  <a:lnTo>
                    <a:pt x="0" y="12962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27" name="Freeform 19"/>
            <p:cNvSpPr/>
            <p:nvPr/>
          </p:nvSpPr>
          <p:spPr>
            <a:xfrm>
              <a:off x="0" y="0"/>
              <a:ext cx="10394748" cy="13107091"/>
            </a:xfrm>
            <a:custGeom>
              <a:avLst/>
              <a:gdLst/>
              <a:ahLst/>
              <a:cxnLst/>
              <a:rect l="l" t="t" r="r" b="b"/>
              <a:pathLst>
                <a:path w="10394748" h="13107091">
                  <a:moveTo>
                    <a:pt x="10249968" y="12962311"/>
                  </a:moveTo>
                  <a:lnTo>
                    <a:pt x="10394748" y="12962311"/>
                  </a:lnTo>
                  <a:lnTo>
                    <a:pt x="10394748" y="13107091"/>
                  </a:lnTo>
                  <a:lnTo>
                    <a:pt x="10249968" y="13107091"/>
                  </a:lnTo>
                  <a:lnTo>
                    <a:pt x="10249968" y="129623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962311"/>
                  </a:lnTo>
                  <a:lnTo>
                    <a:pt x="0" y="12962311"/>
                  </a:lnTo>
                  <a:lnTo>
                    <a:pt x="0" y="144780"/>
                  </a:lnTo>
                  <a:close/>
                  <a:moveTo>
                    <a:pt x="0" y="12962311"/>
                  </a:moveTo>
                  <a:lnTo>
                    <a:pt x="144780" y="12962311"/>
                  </a:lnTo>
                  <a:lnTo>
                    <a:pt x="144780" y="13107091"/>
                  </a:lnTo>
                  <a:lnTo>
                    <a:pt x="0" y="13107091"/>
                  </a:lnTo>
                  <a:lnTo>
                    <a:pt x="0" y="12962311"/>
                  </a:lnTo>
                  <a:close/>
                  <a:moveTo>
                    <a:pt x="10249968" y="144780"/>
                  </a:moveTo>
                  <a:lnTo>
                    <a:pt x="10394748" y="144780"/>
                  </a:lnTo>
                  <a:lnTo>
                    <a:pt x="10394748" y="12962311"/>
                  </a:lnTo>
                  <a:lnTo>
                    <a:pt x="10249968" y="12962311"/>
                  </a:lnTo>
                  <a:lnTo>
                    <a:pt x="10249968" y="144780"/>
                  </a:lnTo>
                  <a:close/>
                  <a:moveTo>
                    <a:pt x="144780" y="12962311"/>
                  </a:moveTo>
                  <a:lnTo>
                    <a:pt x="10249968" y="12962311"/>
                  </a:lnTo>
                  <a:lnTo>
                    <a:pt x="10249968" y="13107091"/>
                  </a:lnTo>
                  <a:lnTo>
                    <a:pt x="144780" y="13107091"/>
                  </a:lnTo>
                  <a:lnTo>
                    <a:pt x="144780" y="12962311"/>
                  </a:lnTo>
                  <a:close/>
                  <a:moveTo>
                    <a:pt x="10249968" y="0"/>
                  </a:moveTo>
                  <a:lnTo>
                    <a:pt x="10394748" y="0"/>
                  </a:lnTo>
                  <a:lnTo>
                    <a:pt x="10394748" y="144780"/>
                  </a:lnTo>
                  <a:lnTo>
                    <a:pt x="10249968" y="144780"/>
                  </a:lnTo>
                  <a:lnTo>
                    <a:pt x="10249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49968" y="0"/>
                  </a:lnTo>
                  <a:lnTo>
                    <a:pt x="10249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28" name="Group 20"/>
          <p:cNvGrpSpPr/>
          <p:nvPr/>
        </p:nvGrpSpPr>
        <p:grpSpPr>
          <a:xfrm>
            <a:off x="10376694" y="3083601"/>
            <a:ext cx="5211486" cy="6215576"/>
            <a:chOff x="0" y="0"/>
            <a:chExt cx="10394748" cy="12397491"/>
          </a:xfrm>
        </p:grpSpPr>
        <p:sp>
          <p:nvSpPr>
            <p:cNvPr id="29" name="Freeform 21"/>
            <p:cNvSpPr/>
            <p:nvPr/>
          </p:nvSpPr>
          <p:spPr>
            <a:xfrm>
              <a:off x="72390" y="72390"/>
              <a:ext cx="10249968" cy="12252710"/>
            </a:xfrm>
            <a:custGeom>
              <a:avLst/>
              <a:gdLst/>
              <a:ahLst/>
              <a:cxnLst/>
              <a:rect l="l" t="t" r="r" b="b"/>
              <a:pathLst>
                <a:path w="10249968" h="12252710">
                  <a:moveTo>
                    <a:pt x="0" y="0"/>
                  </a:moveTo>
                  <a:lnTo>
                    <a:pt x="10249968" y="0"/>
                  </a:lnTo>
                  <a:lnTo>
                    <a:pt x="10249968" y="12252710"/>
                  </a:lnTo>
                  <a:lnTo>
                    <a:pt x="0" y="12252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30" name="Freeform 22"/>
            <p:cNvSpPr/>
            <p:nvPr/>
          </p:nvSpPr>
          <p:spPr>
            <a:xfrm>
              <a:off x="0" y="0"/>
              <a:ext cx="10394748" cy="12397491"/>
            </a:xfrm>
            <a:custGeom>
              <a:avLst/>
              <a:gdLst/>
              <a:ahLst/>
              <a:cxnLst/>
              <a:rect l="l" t="t" r="r" b="b"/>
              <a:pathLst>
                <a:path w="10394748" h="12397491">
                  <a:moveTo>
                    <a:pt x="10249968" y="12252711"/>
                  </a:moveTo>
                  <a:lnTo>
                    <a:pt x="10394748" y="12252711"/>
                  </a:lnTo>
                  <a:lnTo>
                    <a:pt x="10394748" y="12397491"/>
                  </a:lnTo>
                  <a:lnTo>
                    <a:pt x="10249968" y="12397491"/>
                  </a:lnTo>
                  <a:lnTo>
                    <a:pt x="10249968" y="122527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252711"/>
                  </a:lnTo>
                  <a:lnTo>
                    <a:pt x="0" y="12252711"/>
                  </a:lnTo>
                  <a:lnTo>
                    <a:pt x="0" y="144780"/>
                  </a:lnTo>
                  <a:close/>
                  <a:moveTo>
                    <a:pt x="0" y="12252711"/>
                  </a:moveTo>
                  <a:lnTo>
                    <a:pt x="144780" y="12252711"/>
                  </a:lnTo>
                  <a:lnTo>
                    <a:pt x="144780" y="12397491"/>
                  </a:lnTo>
                  <a:lnTo>
                    <a:pt x="0" y="12397491"/>
                  </a:lnTo>
                  <a:lnTo>
                    <a:pt x="0" y="12252711"/>
                  </a:lnTo>
                  <a:close/>
                  <a:moveTo>
                    <a:pt x="10249968" y="144780"/>
                  </a:moveTo>
                  <a:lnTo>
                    <a:pt x="10394748" y="144780"/>
                  </a:lnTo>
                  <a:lnTo>
                    <a:pt x="10394748" y="12252711"/>
                  </a:lnTo>
                  <a:lnTo>
                    <a:pt x="10249968" y="12252711"/>
                  </a:lnTo>
                  <a:lnTo>
                    <a:pt x="10249968" y="144780"/>
                  </a:lnTo>
                  <a:close/>
                  <a:moveTo>
                    <a:pt x="144780" y="12252711"/>
                  </a:moveTo>
                  <a:lnTo>
                    <a:pt x="10249968" y="12252711"/>
                  </a:lnTo>
                  <a:lnTo>
                    <a:pt x="10249968" y="12397491"/>
                  </a:lnTo>
                  <a:lnTo>
                    <a:pt x="144780" y="12397491"/>
                  </a:lnTo>
                  <a:lnTo>
                    <a:pt x="144780" y="12252711"/>
                  </a:lnTo>
                  <a:close/>
                  <a:moveTo>
                    <a:pt x="10249968" y="0"/>
                  </a:moveTo>
                  <a:lnTo>
                    <a:pt x="10394748" y="0"/>
                  </a:lnTo>
                  <a:lnTo>
                    <a:pt x="10394748" y="144780"/>
                  </a:lnTo>
                  <a:lnTo>
                    <a:pt x="10249968" y="144780"/>
                  </a:lnTo>
                  <a:lnTo>
                    <a:pt x="10249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49968" y="0"/>
                  </a:lnTo>
                  <a:lnTo>
                    <a:pt x="10249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31" name="Group 23"/>
          <p:cNvGrpSpPr/>
          <p:nvPr/>
        </p:nvGrpSpPr>
        <p:grpSpPr>
          <a:xfrm>
            <a:off x="10376694" y="2634694"/>
            <a:ext cx="5211486" cy="512962"/>
            <a:chOff x="0" y="0"/>
            <a:chExt cx="10394748" cy="1023146"/>
          </a:xfrm>
        </p:grpSpPr>
        <p:sp>
          <p:nvSpPr>
            <p:cNvPr id="32" name="Freeform 24"/>
            <p:cNvSpPr/>
            <p:nvPr/>
          </p:nvSpPr>
          <p:spPr>
            <a:xfrm>
              <a:off x="72390" y="72390"/>
              <a:ext cx="10249968" cy="878367"/>
            </a:xfrm>
            <a:custGeom>
              <a:avLst/>
              <a:gdLst/>
              <a:ahLst/>
              <a:cxnLst/>
              <a:rect l="l" t="t" r="r" b="b"/>
              <a:pathLst>
                <a:path w="10249968" h="878367">
                  <a:moveTo>
                    <a:pt x="0" y="0"/>
                  </a:moveTo>
                  <a:lnTo>
                    <a:pt x="10249968" y="0"/>
                  </a:lnTo>
                  <a:lnTo>
                    <a:pt x="10249968" y="878367"/>
                  </a:lnTo>
                  <a:lnTo>
                    <a:pt x="0" y="878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33" name="Freeform 25"/>
            <p:cNvSpPr/>
            <p:nvPr/>
          </p:nvSpPr>
          <p:spPr>
            <a:xfrm>
              <a:off x="0" y="0"/>
              <a:ext cx="10394748" cy="1023146"/>
            </a:xfrm>
            <a:custGeom>
              <a:avLst/>
              <a:gdLst/>
              <a:ahLst/>
              <a:cxnLst/>
              <a:rect l="l" t="t" r="r" b="b"/>
              <a:pathLst>
                <a:path w="10394748" h="1023146">
                  <a:moveTo>
                    <a:pt x="10249968" y="878367"/>
                  </a:moveTo>
                  <a:lnTo>
                    <a:pt x="10394748" y="878367"/>
                  </a:lnTo>
                  <a:lnTo>
                    <a:pt x="10394748" y="1023146"/>
                  </a:lnTo>
                  <a:lnTo>
                    <a:pt x="10249968" y="1023146"/>
                  </a:lnTo>
                  <a:lnTo>
                    <a:pt x="10249968" y="87836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878367"/>
                  </a:lnTo>
                  <a:lnTo>
                    <a:pt x="0" y="878367"/>
                  </a:lnTo>
                  <a:lnTo>
                    <a:pt x="0" y="144780"/>
                  </a:lnTo>
                  <a:close/>
                  <a:moveTo>
                    <a:pt x="0" y="878367"/>
                  </a:moveTo>
                  <a:lnTo>
                    <a:pt x="144780" y="878367"/>
                  </a:lnTo>
                  <a:lnTo>
                    <a:pt x="144780" y="1023146"/>
                  </a:lnTo>
                  <a:lnTo>
                    <a:pt x="0" y="1023146"/>
                  </a:lnTo>
                  <a:lnTo>
                    <a:pt x="0" y="878366"/>
                  </a:lnTo>
                  <a:close/>
                  <a:moveTo>
                    <a:pt x="10249968" y="144780"/>
                  </a:moveTo>
                  <a:lnTo>
                    <a:pt x="10394748" y="144780"/>
                  </a:lnTo>
                  <a:lnTo>
                    <a:pt x="10394748" y="878367"/>
                  </a:lnTo>
                  <a:lnTo>
                    <a:pt x="10249968" y="878367"/>
                  </a:lnTo>
                  <a:lnTo>
                    <a:pt x="10249968" y="144780"/>
                  </a:lnTo>
                  <a:close/>
                  <a:moveTo>
                    <a:pt x="144780" y="878367"/>
                  </a:moveTo>
                  <a:lnTo>
                    <a:pt x="10249968" y="878367"/>
                  </a:lnTo>
                  <a:lnTo>
                    <a:pt x="10249968" y="1023146"/>
                  </a:lnTo>
                  <a:lnTo>
                    <a:pt x="144780" y="1023146"/>
                  </a:lnTo>
                  <a:lnTo>
                    <a:pt x="144780" y="878366"/>
                  </a:lnTo>
                  <a:close/>
                  <a:moveTo>
                    <a:pt x="10249968" y="0"/>
                  </a:moveTo>
                  <a:lnTo>
                    <a:pt x="10394748" y="0"/>
                  </a:lnTo>
                  <a:lnTo>
                    <a:pt x="10394748" y="144780"/>
                  </a:lnTo>
                  <a:lnTo>
                    <a:pt x="10249968" y="144780"/>
                  </a:lnTo>
                  <a:lnTo>
                    <a:pt x="102499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249968" y="0"/>
                  </a:lnTo>
                  <a:lnTo>
                    <a:pt x="102499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46" y="3362860"/>
            <a:ext cx="4996735" cy="57211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98820" y="2670987"/>
            <a:ext cx="731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This PC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8"/>
          <a:stretch/>
        </p:blipFill>
        <p:spPr>
          <a:xfrm>
            <a:off x="3021686" y="6223416"/>
            <a:ext cx="4366900" cy="3572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8" y="8350441"/>
            <a:ext cx="1905008" cy="16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2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99469" y="506804"/>
            <a:ext cx="2967075" cy="3310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027" y="3816928"/>
            <a:ext cx="2868785" cy="26572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7342" y="2161866"/>
            <a:ext cx="12185861" cy="6425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8359" y="1669621"/>
            <a:ext cx="12832641" cy="642582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22262">
            <a:off x="4034211" y="3483540"/>
            <a:ext cx="1034093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1442" y="8076322"/>
            <a:ext cx="2660930" cy="14997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51991" y="7330804"/>
            <a:ext cx="3681517" cy="38549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74886">
            <a:off x="145425" y="-563248"/>
            <a:ext cx="1076735" cy="3183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072" y="2333608"/>
            <a:ext cx="1962270" cy="6492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5001" y="1638300"/>
            <a:ext cx="15544800" cy="7432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84557" y="660159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95222" y="952500"/>
            <a:ext cx="15397377" cy="77146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5915" y="5200819"/>
            <a:ext cx="3404927" cy="53968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7970">
            <a:off x="15063087" y="6160468"/>
            <a:ext cx="763199" cy="2256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0351" y="2628791"/>
            <a:ext cx="138684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THỰC HÀNH VỚI TỆP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THƯ MỤC TRONG MÁY TÍNH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736520" y="4735520"/>
            <a:ext cx="10287000" cy="815960"/>
            <a:chOff x="0" y="0"/>
            <a:chExt cx="9760965" cy="77423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6921895" y="7892195"/>
            <a:ext cx="1916250" cy="815960"/>
            <a:chOff x="0" y="0"/>
            <a:chExt cx="1818261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7637742" y="8125330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7637742" y="8268217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637742" y="8411105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7542359" y="96681"/>
            <a:ext cx="675321" cy="6753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542359" y="9514473"/>
            <a:ext cx="675321" cy="67532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9448800" y="1566163"/>
            <a:ext cx="154312" cy="9240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9448800" y="4471344"/>
            <a:ext cx="154312" cy="9240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9448800" y="7376526"/>
            <a:ext cx="154312" cy="9240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grpSp>
        <p:nvGrpSpPr>
          <p:cNvPr id="22" name="Group 22"/>
          <p:cNvGrpSpPr/>
          <p:nvPr/>
        </p:nvGrpSpPr>
        <p:grpSpPr>
          <a:xfrm>
            <a:off x="1393205" y="2364821"/>
            <a:ext cx="6944070" cy="5156164"/>
            <a:chOff x="0" y="0"/>
            <a:chExt cx="7704886" cy="57210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704886" cy="5820151"/>
            </a:xfrm>
            <a:custGeom>
              <a:avLst/>
              <a:gdLst/>
              <a:ahLst/>
              <a:cxnLst/>
              <a:rect l="l" t="t" r="r" b="b"/>
              <a:pathLst>
                <a:path w="7704886" h="5820151">
                  <a:moveTo>
                    <a:pt x="7082586" y="5249921"/>
                  </a:moveTo>
                  <a:cubicBezTo>
                    <a:pt x="7082586" y="5243571"/>
                    <a:pt x="7083856" y="5238491"/>
                    <a:pt x="7083856" y="5230871"/>
                  </a:cubicBezTo>
                  <a:lnTo>
                    <a:pt x="7083856" y="490220"/>
                  </a:lnTo>
                  <a:cubicBezTo>
                    <a:pt x="7083856" y="220980"/>
                    <a:pt x="6874306" y="0"/>
                    <a:pt x="6617766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5230871"/>
                  </a:lnTo>
                  <a:cubicBezTo>
                    <a:pt x="0" y="5500111"/>
                    <a:pt x="209550" y="5721091"/>
                    <a:pt x="466090" y="5721091"/>
                  </a:cubicBezTo>
                  <a:lnTo>
                    <a:pt x="6616496" y="5721091"/>
                  </a:lnTo>
                  <a:cubicBezTo>
                    <a:pt x="6729526" y="5721091"/>
                    <a:pt x="6833666" y="5677911"/>
                    <a:pt x="6913676" y="5608061"/>
                  </a:cubicBezTo>
                  <a:cubicBezTo>
                    <a:pt x="7044486" y="5679181"/>
                    <a:pt x="7356906" y="5820151"/>
                    <a:pt x="7703616" y="5613141"/>
                  </a:cubicBezTo>
                  <a:cubicBezTo>
                    <a:pt x="7704886" y="5613141"/>
                    <a:pt x="7392466" y="5614411"/>
                    <a:pt x="7082586" y="5249921"/>
                  </a:cubicBezTo>
                  <a:lnTo>
                    <a:pt x="7082586" y="5249921"/>
                  </a:lnTo>
                  <a:close/>
                </a:path>
              </a:pathLst>
            </a:custGeom>
            <a:solidFill>
              <a:srgbClr val="57999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752600" y="3051444"/>
            <a:ext cx="579761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9F5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186403" y="1172721"/>
            <a:ext cx="6019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2060"/>
                </a:solidFill>
              </a:rPr>
              <a:t>Mở và tìm hiểu cấu trúc của một thư mục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86403" y="4013575"/>
            <a:ext cx="623091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Thực hiện thao tác với thư mục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86403" y="6854429"/>
            <a:ext cx="623091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</a:rPr>
              <a:t>Tìm tệp ở thư mục cho trước theo yêu cầu.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34" y="7623966"/>
            <a:ext cx="2267869" cy="19957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" y="6854429"/>
            <a:ext cx="3695700" cy="3695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70" y="1068283"/>
            <a:ext cx="2106208" cy="18142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450">
            <a:off x="4585537" y="1455749"/>
            <a:ext cx="124978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0999" y="1887189"/>
            <a:ext cx="16150973" cy="7877215"/>
            <a:chOff x="0" y="0"/>
            <a:chExt cx="15829669" cy="1454265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5684890" cy="14397874"/>
            </a:xfrm>
            <a:custGeom>
              <a:avLst/>
              <a:gdLst/>
              <a:ahLst/>
              <a:cxnLst/>
              <a:rect l="l" t="t" r="r" b="b"/>
              <a:pathLst>
                <a:path w="15684890" h="14397874">
                  <a:moveTo>
                    <a:pt x="0" y="0"/>
                  </a:moveTo>
                  <a:lnTo>
                    <a:pt x="15684890" y="0"/>
                  </a:lnTo>
                  <a:lnTo>
                    <a:pt x="15684890" y="14397874"/>
                  </a:lnTo>
                  <a:lnTo>
                    <a:pt x="0" y="14397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5829669" cy="14542653"/>
            </a:xfrm>
            <a:custGeom>
              <a:avLst/>
              <a:gdLst/>
              <a:ahLst/>
              <a:cxnLst/>
              <a:rect l="l" t="t" r="r" b="b"/>
              <a:pathLst>
                <a:path w="15829669" h="14542653">
                  <a:moveTo>
                    <a:pt x="15684889" y="14397873"/>
                  </a:moveTo>
                  <a:lnTo>
                    <a:pt x="15829669" y="14397873"/>
                  </a:lnTo>
                  <a:lnTo>
                    <a:pt x="15829669" y="14542653"/>
                  </a:lnTo>
                  <a:lnTo>
                    <a:pt x="15684889" y="14542653"/>
                  </a:lnTo>
                  <a:lnTo>
                    <a:pt x="15684889" y="143978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397875"/>
                  </a:lnTo>
                  <a:lnTo>
                    <a:pt x="0" y="14397875"/>
                  </a:lnTo>
                  <a:lnTo>
                    <a:pt x="0" y="144780"/>
                  </a:lnTo>
                  <a:close/>
                  <a:moveTo>
                    <a:pt x="0" y="14397875"/>
                  </a:moveTo>
                  <a:lnTo>
                    <a:pt x="144780" y="14397875"/>
                  </a:lnTo>
                  <a:lnTo>
                    <a:pt x="144780" y="14542653"/>
                  </a:lnTo>
                  <a:lnTo>
                    <a:pt x="0" y="14542653"/>
                  </a:lnTo>
                  <a:lnTo>
                    <a:pt x="0" y="14397873"/>
                  </a:lnTo>
                  <a:close/>
                  <a:moveTo>
                    <a:pt x="15684889" y="144780"/>
                  </a:moveTo>
                  <a:lnTo>
                    <a:pt x="15829669" y="144780"/>
                  </a:lnTo>
                  <a:lnTo>
                    <a:pt x="15829669" y="14397875"/>
                  </a:lnTo>
                  <a:lnTo>
                    <a:pt x="15684889" y="14397875"/>
                  </a:lnTo>
                  <a:lnTo>
                    <a:pt x="15684889" y="144780"/>
                  </a:lnTo>
                  <a:close/>
                  <a:moveTo>
                    <a:pt x="144780" y="14397873"/>
                  </a:moveTo>
                  <a:lnTo>
                    <a:pt x="15684889" y="14397873"/>
                  </a:lnTo>
                  <a:lnTo>
                    <a:pt x="15684889" y="14542653"/>
                  </a:lnTo>
                  <a:lnTo>
                    <a:pt x="144780" y="14542653"/>
                  </a:lnTo>
                  <a:lnTo>
                    <a:pt x="144780" y="14397873"/>
                  </a:lnTo>
                  <a:close/>
                  <a:moveTo>
                    <a:pt x="15684889" y="0"/>
                  </a:moveTo>
                  <a:lnTo>
                    <a:pt x="15829669" y="0"/>
                  </a:lnTo>
                  <a:lnTo>
                    <a:pt x="15829669" y="144780"/>
                  </a:lnTo>
                  <a:lnTo>
                    <a:pt x="15684889" y="144780"/>
                  </a:lnTo>
                  <a:lnTo>
                    <a:pt x="1568488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684889" y="0"/>
                  </a:lnTo>
                  <a:lnTo>
                    <a:pt x="1568488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66800" y="522596"/>
            <a:ext cx="16225172" cy="1564261"/>
            <a:chOff x="0" y="0"/>
            <a:chExt cx="15829669" cy="2887887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15684890" cy="2743107"/>
            </a:xfrm>
            <a:custGeom>
              <a:avLst/>
              <a:gdLst/>
              <a:ahLst/>
              <a:cxnLst/>
              <a:rect l="l" t="t" r="r" b="b"/>
              <a:pathLst>
                <a:path w="15684890" h="2743107">
                  <a:moveTo>
                    <a:pt x="0" y="0"/>
                  </a:moveTo>
                  <a:lnTo>
                    <a:pt x="15684890" y="0"/>
                  </a:lnTo>
                  <a:lnTo>
                    <a:pt x="15684890" y="2743107"/>
                  </a:lnTo>
                  <a:lnTo>
                    <a:pt x="0" y="2743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829669" cy="2887887"/>
            </a:xfrm>
            <a:custGeom>
              <a:avLst/>
              <a:gdLst/>
              <a:ahLst/>
              <a:cxnLst/>
              <a:rect l="l" t="t" r="r" b="b"/>
              <a:pathLst>
                <a:path w="15829669" h="2887887">
                  <a:moveTo>
                    <a:pt x="15684889" y="2743107"/>
                  </a:moveTo>
                  <a:lnTo>
                    <a:pt x="15829669" y="2743107"/>
                  </a:lnTo>
                  <a:lnTo>
                    <a:pt x="15829669" y="2887887"/>
                  </a:lnTo>
                  <a:lnTo>
                    <a:pt x="15684889" y="2887887"/>
                  </a:lnTo>
                  <a:lnTo>
                    <a:pt x="15684889" y="274310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743107"/>
                  </a:lnTo>
                  <a:lnTo>
                    <a:pt x="0" y="2743107"/>
                  </a:lnTo>
                  <a:lnTo>
                    <a:pt x="0" y="144780"/>
                  </a:lnTo>
                  <a:close/>
                  <a:moveTo>
                    <a:pt x="0" y="2743107"/>
                  </a:moveTo>
                  <a:lnTo>
                    <a:pt x="144780" y="2743107"/>
                  </a:lnTo>
                  <a:lnTo>
                    <a:pt x="144780" y="2887887"/>
                  </a:lnTo>
                  <a:lnTo>
                    <a:pt x="0" y="2887887"/>
                  </a:lnTo>
                  <a:lnTo>
                    <a:pt x="0" y="2743107"/>
                  </a:lnTo>
                  <a:close/>
                  <a:moveTo>
                    <a:pt x="15684889" y="144780"/>
                  </a:moveTo>
                  <a:lnTo>
                    <a:pt x="15829669" y="144780"/>
                  </a:lnTo>
                  <a:lnTo>
                    <a:pt x="15829669" y="2743107"/>
                  </a:lnTo>
                  <a:lnTo>
                    <a:pt x="15684889" y="2743107"/>
                  </a:lnTo>
                  <a:lnTo>
                    <a:pt x="15684889" y="144780"/>
                  </a:lnTo>
                  <a:close/>
                  <a:moveTo>
                    <a:pt x="144780" y="2743107"/>
                  </a:moveTo>
                  <a:lnTo>
                    <a:pt x="15684889" y="2743107"/>
                  </a:lnTo>
                  <a:lnTo>
                    <a:pt x="15684889" y="2887887"/>
                  </a:lnTo>
                  <a:lnTo>
                    <a:pt x="144780" y="2887887"/>
                  </a:lnTo>
                  <a:lnTo>
                    <a:pt x="144780" y="2743107"/>
                  </a:lnTo>
                  <a:close/>
                  <a:moveTo>
                    <a:pt x="15684889" y="0"/>
                  </a:moveTo>
                  <a:lnTo>
                    <a:pt x="15829669" y="0"/>
                  </a:lnTo>
                  <a:lnTo>
                    <a:pt x="15829669" y="144780"/>
                  </a:lnTo>
                  <a:lnTo>
                    <a:pt x="15684889" y="144780"/>
                  </a:lnTo>
                  <a:lnTo>
                    <a:pt x="1568488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5684889" y="0"/>
                  </a:lnTo>
                  <a:lnTo>
                    <a:pt x="1568488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8203" y="8720058"/>
            <a:ext cx="914026" cy="9140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8492" y="8826234"/>
            <a:ext cx="701675" cy="7016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4600" y="8920507"/>
            <a:ext cx="531051" cy="5131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8204" y="8826234"/>
            <a:ext cx="701675" cy="7016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800000">
            <a:off x="9118954" y="8826234"/>
            <a:ext cx="701675" cy="7016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8165" y="8853799"/>
            <a:ext cx="929116" cy="760714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676400" y="2394198"/>
            <a:ext cx="13933337" cy="1606301"/>
            <a:chOff x="0" y="0"/>
            <a:chExt cx="6135106" cy="1045373"/>
          </a:xfrm>
        </p:grpSpPr>
        <p:sp>
          <p:nvSpPr>
            <p:cNvPr id="17" name="Freeform 17"/>
            <p:cNvSpPr/>
            <p:nvPr/>
          </p:nvSpPr>
          <p:spPr>
            <a:xfrm>
              <a:off x="0" y="31750"/>
              <a:ext cx="6103356" cy="981873"/>
            </a:xfrm>
            <a:custGeom>
              <a:avLst/>
              <a:gdLst/>
              <a:ahLst/>
              <a:cxnLst/>
              <a:rect l="l" t="t" r="r" b="b"/>
              <a:pathLst>
                <a:path w="6071606" h="981873">
                  <a:moveTo>
                    <a:pt x="5978896" y="981873"/>
                  </a:moveTo>
                  <a:lnTo>
                    <a:pt x="92710" y="981873"/>
                  </a:lnTo>
                  <a:cubicBezTo>
                    <a:pt x="41910" y="981873"/>
                    <a:pt x="0" y="939963"/>
                    <a:pt x="0" y="88916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977626" y="0"/>
                  </a:lnTo>
                  <a:cubicBezTo>
                    <a:pt x="6028426" y="0"/>
                    <a:pt x="6070336" y="41910"/>
                    <a:pt x="6070336" y="92710"/>
                  </a:cubicBezTo>
                  <a:lnTo>
                    <a:pt x="6070336" y="887893"/>
                  </a:lnTo>
                  <a:cubicBezTo>
                    <a:pt x="6071606" y="939963"/>
                    <a:pt x="6029696" y="981873"/>
                    <a:pt x="5978896" y="9818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6135106" cy="1045373"/>
            </a:xfrm>
            <a:custGeom>
              <a:avLst/>
              <a:gdLst/>
              <a:ahLst/>
              <a:cxnLst/>
              <a:rect l="l" t="t" r="r" b="b"/>
              <a:pathLst>
                <a:path w="6135106" h="1045373">
                  <a:moveTo>
                    <a:pt x="6010646" y="59690"/>
                  </a:moveTo>
                  <a:cubicBezTo>
                    <a:pt x="6046206" y="59690"/>
                    <a:pt x="6075416" y="88900"/>
                    <a:pt x="6075416" y="124460"/>
                  </a:cubicBezTo>
                  <a:lnTo>
                    <a:pt x="6075416" y="920913"/>
                  </a:lnTo>
                  <a:cubicBezTo>
                    <a:pt x="6075416" y="956473"/>
                    <a:pt x="6046206" y="985683"/>
                    <a:pt x="6010646" y="985683"/>
                  </a:cubicBezTo>
                  <a:lnTo>
                    <a:pt x="124460" y="985683"/>
                  </a:lnTo>
                  <a:cubicBezTo>
                    <a:pt x="88900" y="985683"/>
                    <a:pt x="59690" y="956473"/>
                    <a:pt x="59690" y="9209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010646" y="59690"/>
                  </a:lnTo>
                  <a:moveTo>
                    <a:pt x="601064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20913"/>
                  </a:lnTo>
                  <a:cubicBezTo>
                    <a:pt x="0" y="989493"/>
                    <a:pt x="55880" y="1045373"/>
                    <a:pt x="124460" y="1045373"/>
                  </a:cubicBezTo>
                  <a:lnTo>
                    <a:pt x="6010646" y="1045373"/>
                  </a:lnTo>
                  <a:cubicBezTo>
                    <a:pt x="6079226" y="1045373"/>
                    <a:pt x="6135106" y="989493"/>
                    <a:pt x="6135106" y="920913"/>
                  </a:cubicBezTo>
                  <a:lnTo>
                    <a:pt x="6135106" y="124460"/>
                  </a:lnTo>
                  <a:cubicBezTo>
                    <a:pt x="6135106" y="55880"/>
                    <a:pt x="6079226" y="0"/>
                    <a:pt x="6010646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46763" y="2535344"/>
            <a:ext cx="1151421" cy="1151421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6080196" y="2936210"/>
            <a:ext cx="48455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6080196" y="3079097"/>
            <a:ext cx="48455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6080196" y="3221984"/>
            <a:ext cx="484555" cy="0"/>
          </a:xfrm>
          <a:prstGeom prst="line">
            <a:avLst/>
          </a:prstGeom>
          <a:ln w="66675" cap="rnd">
            <a:solidFill>
              <a:srgbClr val="5EA5A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30"/>
          <p:cNvSpPr txBox="1"/>
          <p:nvPr/>
        </p:nvSpPr>
        <p:spPr>
          <a:xfrm>
            <a:off x="1808480" y="949426"/>
            <a:ext cx="1504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1: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0667" y="2375995"/>
            <a:ext cx="122713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dirty="0"/>
              <a:t>Em hãy nhắc lại kiến thức về tệp, thư mục và ổ đĩa đã học ở </a:t>
            </a:r>
            <a:r>
              <a:rPr lang="vi-VN" sz="4000" b="1" dirty="0"/>
              <a:t>Bài 8</a:t>
            </a:r>
            <a:r>
              <a:rPr lang="vi-VN" sz="4000" dirty="0"/>
              <a:t>.</a:t>
            </a:r>
            <a:endParaRPr lang="en-US" sz="4000" dirty="0"/>
          </a:p>
        </p:txBody>
      </p:sp>
      <p:sp>
        <p:nvSpPr>
          <p:cNvPr id="34" name="Pentagon 33"/>
          <p:cNvSpPr/>
          <p:nvPr/>
        </p:nvSpPr>
        <p:spPr>
          <a:xfrm>
            <a:off x="1808480" y="4457700"/>
            <a:ext cx="2306320" cy="9906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44484" y="4399675"/>
            <a:ext cx="10366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/>
              <a:t>Thông tin trong máy tính được lưu trữ thành các tệp (tệp văn bản, tệp hình ảnh, tệp video,…).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/>
              <a:t>Mỗi tệp đều có tên và biểu tượng.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304" y="6715349"/>
            <a:ext cx="1638300" cy="1638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56" y="6757100"/>
            <a:ext cx="1635760" cy="16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93" y="-121665"/>
            <a:ext cx="1557291" cy="1528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9846" y="3421531"/>
            <a:ext cx="6630386" cy="6099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6287" y="3081122"/>
            <a:ext cx="6630386" cy="6099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5324" y="3081122"/>
            <a:ext cx="6630386" cy="6099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71764" y="2740713"/>
            <a:ext cx="6630386" cy="60999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15619" y="3868868"/>
            <a:ext cx="3841698" cy="3678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0802" y="4457700"/>
            <a:ext cx="2868278" cy="3711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7860">
            <a:off x="16260843" y="1021467"/>
            <a:ext cx="2431659" cy="1198145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125324" y="1240707"/>
            <a:ext cx="3275476" cy="9906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8261" y="3776608"/>
            <a:ext cx="61250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Các tệp được sắp xếp trong các thư mục để dễ quản lí và tìm kiếm.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Biểu tượng của t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là hình kẹp giấy.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46286" y="3493234"/>
            <a:ext cx="59939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Mỗi biểu tượng đều có tên riêng.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Mỗi thư mục đều có thể chứa các thư mục con khác.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815" y="7965318"/>
            <a:ext cx="2450804" cy="2091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40" y="871879"/>
            <a:ext cx="4616838" cy="1650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6140495" y="1944742"/>
            <a:ext cx="9056544" cy="5598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5769750" y="1549782"/>
            <a:ext cx="9056544" cy="559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278192">
            <a:off x="15265737" y="2527108"/>
            <a:ext cx="1643383" cy="10435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35261" y="2698795"/>
            <a:ext cx="7925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ác thư mục và tệp được lưu trữ trong các ổ đĩa. Ổ đĩa thường được đặt tên là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,… Ổ đĩa còn gọi là thư mục gốc.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555607" y="1295282"/>
            <a:ext cx="2318560" cy="9906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829" y="3574673"/>
            <a:ext cx="6096012" cy="60960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06" y="7576920"/>
            <a:ext cx="6878432" cy="252834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35486" y="7629232"/>
            <a:ext cx="4303685" cy="41207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4820" y="3075003"/>
            <a:ext cx="7243480" cy="6097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7408" y="537092"/>
            <a:ext cx="2341662" cy="2297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30832" y="1313680"/>
            <a:ext cx="5834647" cy="35226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18674">
            <a:off x="16368637" y="5867317"/>
            <a:ext cx="2586453" cy="1015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81227">
            <a:off x="-227506" y="-400168"/>
            <a:ext cx="1031207" cy="3297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81" y="800100"/>
            <a:ext cx="4785556" cy="20347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2536" y="1329808"/>
            <a:ext cx="383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35" y="5234424"/>
            <a:ext cx="5085596" cy="50855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84225" y="2086730"/>
            <a:ext cx="5127859" cy="24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hực hành trên máy tính theo các bước trong SGK  tr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42.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14492" y="3982044"/>
            <a:ext cx="60441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mở ổ đĩa trên máy tính mình và quan sát để biết nội dung chứa bên trong ổ đĩa (thư mục con và tệp)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2736520" y="4725477"/>
            <a:ext cx="10287000" cy="815960"/>
            <a:chOff x="0" y="0"/>
            <a:chExt cx="9760965" cy="77423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6921895" y="3333502"/>
            <a:ext cx="1916250" cy="815960"/>
            <a:chOff x="0" y="0"/>
            <a:chExt cx="1818261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7637742" y="3566637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7637742" y="3709524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637742" y="3852411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7542359" y="86638"/>
            <a:ext cx="675321" cy="6753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542359" y="9504431"/>
            <a:ext cx="675321" cy="67532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90600" y="952500"/>
            <a:ext cx="15245534" cy="1219200"/>
            <a:chOff x="0" y="0"/>
            <a:chExt cx="31478967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478965" cy="1913890"/>
            </a:xfrm>
            <a:custGeom>
              <a:avLst/>
              <a:gdLst/>
              <a:ahLst/>
              <a:cxnLst/>
              <a:rect l="l" t="t" r="r" b="b"/>
              <a:pathLst>
                <a:path w="31478965" h="1913890">
                  <a:moveTo>
                    <a:pt x="31478965" y="956945"/>
                  </a:moveTo>
                  <a:lnTo>
                    <a:pt x="31478965" y="956945"/>
                  </a:lnTo>
                  <a:cubicBezTo>
                    <a:pt x="31478965" y="1485392"/>
                    <a:pt x="31050595" y="1913890"/>
                    <a:pt x="30522022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30522022" y="0"/>
                  </a:lnTo>
                  <a:cubicBezTo>
                    <a:pt x="31050468" y="0"/>
                    <a:pt x="31478965" y="428371"/>
                    <a:pt x="31478965" y="956945"/>
                  </a:cubicBezTo>
                  <a:close/>
                </a:path>
              </a:pathLst>
            </a:custGeom>
            <a:solidFill>
              <a:srgbClr val="57999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47800" y="1415561"/>
            <a:ext cx="293077" cy="293077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</p:grpSp>
      <p:sp>
        <p:nvSpPr>
          <p:cNvPr id="31" name="TextBox 30"/>
          <p:cNvSpPr txBox="1"/>
          <p:nvPr/>
        </p:nvSpPr>
        <p:spPr>
          <a:xfrm>
            <a:off x="2198077" y="1069315"/>
            <a:ext cx="13487400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2: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1753577"/>
            <a:ext cx="844499" cy="109681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814466" y="2244173"/>
            <a:ext cx="13278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uan sát Hình 52 và trả lời câu hỏi: 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chỉ ra đâu ra thư mục gốc, đâu là thư mục con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23" y="2502034"/>
            <a:ext cx="653215" cy="123543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324600" y="4447085"/>
            <a:ext cx="2816634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D: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246120" y="5947123"/>
            <a:ext cx="3657600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08820" y="5947122"/>
            <a:ext cx="3657600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8459" y="7962900"/>
            <a:ext cx="2971146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Do-re-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04608" y="7940040"/>
            <a:ext cx="2216489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Co-nan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48889" y="7962900"/>
            <a:ext cx="3460084" cy="97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Elbow Connector 41"/>
          <p:cNvCxnSpPr>
            <a:stCxn id="35" idx="2"/>
            <a:endCxn id="36" idx="0"/>
          </p:cNvCxnSpPr>
          <p:nvPr/>
        </p:nvCxnSpPr>
        <p:spPr>
          <a:xfrm rot="5400000">
            <a:off x="6073000" y="4287206"/>
            <a:ext cx="661838" cy="2657997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5" idx="2"/>
            <a:endCxn id="37" idx="0"/>
          </p:cNvCxnSpPr>
          <p:nvPr/>
        </p:nvCxnSpPr>
        <p:spPr>
          <a:xfrm rot="16200000" flipH="1">
            <a:off x="8754350" y="4263851"/>
            <a:ext cx="661837" cy="2704703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6" idx="2"/>
            <a:endCxn id="38" idx="0"/>
          </p:cNvCxnSpPr>
          <p:nvPr/>
        </p:nvCxnSpPr>
        <p:spPr>
          <a:xfrm rot="5400000">
            <a:off x="3055234" y="5943214"/>
            <a:ext cx="1038484" cy="3000888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2"/>
          </p:cNvCxnSpPr>
          <p:nvPr/>
        </p:nvCxnSpPr>
        <p:spPr>
          <a:xfrm>
            <a:off x="5074920" y="6924416"/>
            <a:ext cx="0" cy="10019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6" idx="2"/>
            <a:endCxn id="40" idx="0"/>
          </p:cNvCxnSpPr>
          <p:nvPr/>
        </p:nvCxnSpPr>
        <p:spPr>
          <a:xfrm rot="16200000" flipH="1">
            <a:off x="6207683" y="5791652"/>
            <a:ext cx="1038484" cy="3304011"/>
          </a:xfrm>
          <a:prstGeom prst="bentConnector3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0437620" y="4914900"/>
            <a:ext cx="144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041805" y="4503412"/>
            <a:ext cx="382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2451690" y="6362700"/>
            <a:ext cx="8833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3457535" y="5685743"/>
            <a:ext cx="399794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10521172" y="8445055"/>
            <a:ext cx="8833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527017" y="7768098"/>
            <a:ext cx="561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1482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6" grpId="0"/>
      <p:bldP spid="69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2919843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49140" y="3071250"/>
            <a:ext cx="11919460" cy="6104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41153" y="2645723"/>
            <a:ext cx="11946447" cy="61040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3141154" y="499862"/>
            <a:ext cx="4041579" cy="1752600"/>
          </a:xfrm>
          <a:prstGeom prst="wedgeEllipseCallout">
            <a:avLst>
              <a:gd name="adj1" fmla="val 38426"/>
              <a:gd name="adj2" fmla="val 5159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84887" y="987198"/>
            <a:ext cx="4097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3400299"/>
            <a:ext cx="9144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a) Tạo thư mục mới theo cây thư mục ở Hình 52.</a:t>
            </a:r>
          </a:p>
          <a:p>
            <a:pPr algn="just">
              <a:lnSpc>
                <a:spcPct val="150000"/>
              </a:lnSpc>
            </a:pPr>
            <a:r>
              <a:rPr lang="vi-VN" sz="4000" dirty="0"/>
              <a:t>b) Đổi tên thư mục Do-re-mon thành Hoang tu Ech</a:t>
            </a:r>
            <a:r>
              <a:rPr lang="en-US" sz="4000" dirty="0"/>
              <a:t>.</a:t>
            </a:r>
            <a:endParaRPr lang="vi-VN" sz="4000" dirty="0"/>
          </a:p>
          <a:p>
            <a:pPr algn="just">
              <a:lnSpc>
                <a:spcPct val="150000"/>
              </a:lnSpc>
            </a:pPr>
            <a:r>
              <a:rPr lang="vi-VN" sz="4000" dirty="0"/>
              <a:t>c) Xóa thư mục</a:t>
            </a:r>
            <a:r>
              <a:rPr lang="en-US" sz="4000" dirty="0"/>
              <a:t>.</a:t>
            </a:r>
            <a:endParaRPr lang="vi-VN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t="26293" r="67502" b="23330"/>
          <a:stretch/>
        </p:blipFill>
        <p:spPr>
          <a:xfrm>
            <a:off x="11811000" y="6567993"/>
            <a:ext cx="990599" cy="1530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7" y="3670220"/>
            <a:ext cx="1261902" cy="15497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6922275"/>
            <a:ext cx="2546859" cy="2458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39" y="8083827"/>
            <a:ext cx="1319687" cy="150156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420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duyên nguyễn</cp:lastModifiedBy>
  <cp:revision>21</cp:revision>
  <dcterms:created xsi:type="dcterms:W3CDTF">2006-08-16T00:00:00Z</dcterms:created>
  <dcterms:modified xsi:type="dcterms:W3CDTF">2026-02-23T08:32:44Z</dcterms:modified>
  <dc:identifier>DAFARKD_w7U</dc:identifier>
</cp:coreProperties>
</file>