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92" r:id="rId3"/>
    <p:sldId id="256" r:id="rId4"/>
    <p:sldId id="275" r:id="rId5"/>
    <p:sldId id="282" r:id="rId6"/>
    <p:sldId id="293" r:id="rId7"/>
    <p:sldId id="257" r:id="rId8"/>
    <p:sldId id="277" r:id="rId9"/>
    <p:sldId id="278" r:id="rId10"/>
    <p:sldId id="273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FD7202-72E4-42D4-A96B-2F80F33E37A7}">
          <p14:sldIdLst>
            <p14:sldId id="263"/>
            <p14:sldId id="292"/>
            <p14:sldId id="256"/>
            <p14:sldId id="275"/>
            <p14:sldId id="282"/>
            <p14:sldId id="293"/>
            <p14:sldId id="257"/>
            <p14:sldId id="277"/>
            <p14:sldId id="278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82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8.svg"/><Relationship Id="rId7" Type="http://schemas.openxmlformats.org/officeDocument/2006/relationships/image" Target="../media/image4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6.svg"/><Relationship Id="rId5" Type="http://schemas.openxmlformats.org/officeDocument/2006/relationships/image" Target="../media/image38.svg"/><Relationship Id="rId10" Type="http://schemas.openxmlformats.org/officeDocument/2006/relationships/image" Target="../media/image15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1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ình ảnh quê hương - Tổng hợp hình ảnh quê hương đẹp nhất">
            <a:extLst>
              <a:ext uri="{FF2B5EF4-FFF2-40B4-BE49-F238E27FC236}">
                <a16:creationId xmlns:a16="http://schemas.microsoft.com/office/drawing/2014/main" id="{2E511CC1-E71E-28A1-EEF4-A4ADE83CA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952" y="-342029"/>
            <a:ext cx="8683388" cy="57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quê hương Việt Nam tuyệt đẹp">
            <a:extLst>
              <a:ext uri="{FF2B5EF4-FFF2-40B4-BE49-F238E27FC236}">
                <a16:creationId xmlns:a16="http://schemas.microsoft.com/office/drawing/2014/main" id="{D5A961D7-5336-EEFB-0AF4-AF3A9332D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848" y="-1285235"/>
            <a:ext cx="10058400" cy="669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ây Ngất&quot; Hình Ảnh Đẹp Về Làng Quê Việt Nam Đẹp Như Tranh">
            <a:extLst>
              <a:ext uri="{FF2B5EF4-FFF2-40B4-BE49-F238E27FC236}">
                <a16:creationId xmlns:a16="http://schemas.microsoft.com/office/drawing/2014/main" id="{82ED9FC3-4254-EA1C-3C44-D2593C8E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060" y="5413816"/>
            <a:ext cx="9083202" cy="55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0+ Hình ảnh quê hương thanh bình, ảnh đồng quê đẹp nhất - META.vn">
            <a:extLst>
              <a:ext uri="{FF2B5EF4-FFF2-40B4-BE49-F238E27FC236}">
                <a16:creationId xmlns:a16="http://schemas.microsoft.com/office/drawing/2014/main" id="{C3A05E3A-08CD-A7D3-B383-283954A7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436" y="5405286"/>
            <a:ext cx="10276764" cy="629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06865">
            <a:off x="-2708358" y="3594902"/>
            <a:ext cx="22146455" cy="260268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18461" y="1028700"/>
            <a:ext cx="10997332" cy="641844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555314" y="1833115"/>
            <a:ext cx="9123626" cy="4292352"/>
            <a:chOff x="0" y="-67328"/>
            <a:chExt cx="12164835" cy="5723136"/>
          </a:xfrm>
        </p:grpSpPr>
        <p:sp>
          <p:nvSpPr>
            <p:cNvPr id="5" name="TextBox 5"/>
            <p:cNvSpPr txBox="1"/>
            <p:nvPr/>
          </p:nvSpPr>
          <p:spPr>
            <a:xfrm>
              <a:off x="0" y="-67328"/>
              <a:ext cx="12164835" cy="1713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037"/>
                </a:lnSpc>
                <a:spcBef>
                  <a:spcPct val="0"/>
                </a:spcBef>
              </a:pPr>
              <a:r>
                <a:rPr lang="en-US" sz="4500" b="1">
                  <a:solidFill>
                    <a:srgbClr val="53A2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 KIẾN THỨC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97861" y="2095004"/>
              <a:ext cx="11566974" cy="35608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rgbClr val="262A55"/>
                  </a:solidFill>
                </a:rPr>
                <a:t>Em có thể thêm hiệu ứng chuyển trang để bài trình chiếu ấn tượng và hấp dẫn hơn.</a:t>
              </a:r>
              <a:endParaRPr lang="en-US" sz="4000">
                <a:solidFill>
                  <a:srgbClr val="262A55"/>
                </a:solidFill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91584" y="4421041"/>
            <a:ext cx="3683310" cy="54166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777397" y="4237921"/>
            <a:ext cx="1959836" cy="54166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68370" flipH="1">
            <a:off x="2366916" y="1446198"/>
            <a:ext cx="930025" cy="11119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4288">
            <a:off x="14999992" y="4013267"/>
            <a:ext cx="944696" cy="11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7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E763C-2C46-C8BC-2340-978348A4475F}"/>
              </a:ext>
            </a:extLst>
          </p:cNvPr>
          <p:cNvSpPr txBox="1"/>
          <p:nvPr/>
        </p:nvSpPr>
        <p:spPr>
          <a:xfrm>
            <a:off x="5105400" y="7239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685A2FBE-A909-8C4F-25A9-911A32BBA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6200" y="2019300"/>
            <a:ext cx="6709415" cy="906677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0E4A04-3E7C-E53E-CA70-F2BA8D08E2A6}"/>
              </a:ext>
            </a:extLst>
          </p:cNvPr>
          <p:cNvSpPr/>
          <p:nvPr/>
        </p:nvSpPr>
        <p:spPr>
          <a:xfrm>
            <a:off x="6633215" y="2987778"/>
            <a:ext cx="10844687" cy="16633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thấy bài trình chiếu trên có gì đặc biệt?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182BC8C-3CF9-B9B7-2500-BFA65C32074D}"/>
              </a:ext>
            </a:extLst>
          </p:cNvPr>
          <p:cNvSpPr/>
          <p:nvPr/>
        </p:nvSpPr>
        <p:spPr>
          <a:xfrm>
            <a:off x="5739287" y="5895970"/>
            <a:ext cx="1018464" cy="838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89853-F02E-FB19-B418-4B8E8E90C98F}"/>
              </a:ext>
            </a:extLst>
          </p:cNvPr>
          <p:cNvSpPr txBox="1"/>
          <p:nvPr/>
        </p:nvSpPr>
        <p:spPr>
          <a:xfrm>
            <a:off x="7467600" y="5143500"/>
            <a:ext cx="8727542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/>
              <a:t>Các trang chiếu xuất hiện với những chuyển động ấn tượng và lạ mắt.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3419588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145774" y="5936120"/>
            <a:ext cx="30579547" cy="152897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8233" y="621062"/>
            <a:ext cx="18516600" cy="9035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9633" y="3086770"/>
            <a:ext cx="2151064" cy="490906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34617" y="876300"/>
            <a:ext cx="12725400" cy="6073246"/>
            <a:chOff x="0" y="0"/>
            <a:chExt cx="1366503" cy="915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0DA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90991" y="3249715"/>
            <a:ext cx="6663910" cy="44466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4400">
            <a:off x="15879536" y="645825"/>
            <a:ext cx="864175" cy="10332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3414" flipH="1">
            <a:off x="1120098" y="1379052"/>
            <a:ext cx="895712" cy="1070960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73428CD5-A730-3F1C-EE4B-08EBAC7DEE77}"/>
              </a:ext>
            </a:extLst>
          </p:cNvPr>
          <p:cNvSpPr txBox="1"/>
          <p:nvPr/>
        </p:nvSpPr>
        <p:spPr>
          <a:xfrm>
            <a:off x="2164359" y="2048638"/>
            <a:ext cx="13179782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262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262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 ỨNG CHUYỂN TRANG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6448">
            <a:off x="-6616444" y="-2866865"/>
            <a:ext cx="24834868" cy="2602681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11131" y="1482905"/>
            <a:ext cx="751130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9"/>
              </a:lnSpc>
            </a:pPr>
            <a:r>
              <a:rPr lang="en-US" sz="6000" b="1">
                <a:solidFill>
                  <a:srgbClr val="FA7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24870" y="1531387"/>
            <a:ext cx="3691555" cy="7492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0614" flipH="1">
            <a:off x="12078036" y="924308"/>
            <a:ext cx="934381" cy="11171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11576" flipH="1">
            <a:off x="16429545" y="3148575"/>
            <a:ext cx="841522" cy="10061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85D9AF7-5F4E-DF8F-C218-1DFFA3C6D5FF}"/>
              </a:ext>
            </a:extLst>
          </p:cNvPr>
          <p:cNvGrpSpPr/>
          <p:nvPr/>
        </p:nvGrpSpPr>
        <p:grpSpPr>
          <a:xfrm>
            <a:off x="228600" y="3395309"/>
            <a:ext cx="10729215" cy="1066800"/>
            <a:chOff x="-981027" y="3695700"/>
            <a:chExt cx="10729215" cy="1066800"/>
          </a:xfrm>
        </p:grpSpPr>
        <p:sp>
          <p:nvSpPr>
            <p:cNvPr id="6" name="TextBox 6"/>
            <p:cNvSpPr txBox="1"/>
            <p:nvPr/>
          </p:nvSpPr>
          <p:spPr>
            <a:xfrm>
              <a:off x="844015" y="4029142"/>
              <a:ext cx="8904173" cy="4921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5000" b="1">
                  <a:solidFill>
                    <a:srgbClr val="262A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hiệu ứng chuyển trang 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1F0B2D4-CFBF-D13D-67DA-76A87A9F6CE2}"/>
                </a:ext>
              </a:extLst>
            </p:cNvPr>
            <p:cNvSpPr/>
            <p:nvPr/>
          </p:nvSpPr>
          <p:spPr>
            <a:xfrm>
              <a:off x="-981027" y="3695700"/>
              <a:ext cx="1066800" cy="10668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E8C2C1-00E8-DD2F-0921-302E319EB8CA}"/>
              </a:ext>
            </a:extLst>
          </p:cNvPr>
          <p:cNvGrpSpPr/>
          <p:nvPr/>
        </p:nvGrpSpPr>
        <p:grpSpPr>
          <a:xfrm>
            <a:off x="228600" y="5744660"/>
            <a:ext cx="13785053" cy="1066800"/>
            <a:chOff x="-981027" y="3695700"/>
            <a:chExt cx="13785053" cy="1066800"/>
          </a:xfrm>
        </p:grpSpPr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52EDEF65-4CAA-EB1F-1010-6BB9D124E739}"/>
                </a:ext>
              </a:extLst>
            </p:cNvPr>
            <p:cNvSpPr txBox="1"/>
            <p:nvPr/>
          </p:nvSpPr>
          <p:spPr>
            <a:xfrm>
              <a:off x="844015" y="4029142"/>
              <a:ext cx="11960011" cy="4921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5000" b="1">
                  <a:solidFill>
                    <a:srgbClr val="262A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tạo hiệu ứng chuyển trang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9C1606-C06E-FD92-2E11-2A6E047A06DE}"/>
                </a:ext>
              </a:extLst>
            </p:cNvPr>
            <p:cNvSpPr/>
            <p:nvPr/>
          </p:nvSpPr>
          <p:spPr>
            <a:xfrm>
              <a:off x="-981027" y="3695700"/>
              <a:ext cx="1066800" cy="10668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5" name="Picture 7">
            <a:extLst>
              <a:ext uri="{FF2B5EF4-FFF2-40B4-BE49-F238E27FC236}">
                <a16:creationId xmlns:a16="http://schemas.microsoft.com/office/drawing/2014/main" id="{D51E4B4A-3CB7-47AB-9719-D13C50A335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51305" r="74364"/>
          <a:stretch>
            <a:fillRect/>
          </a:stretch>
        </p:blipFill>
        <p:spPr>
          <a:xfrm>
            <a:off x="228600" y="7619488"/>
            <a:ext cx="1811131" cy="252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08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834148" y="-4117011"/>
            <a:ext cx="9150895" cy="88107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81200" y="3191956"/>
            <a:ext cx="14325599" cy="3003612"/>
            <a:chOff x="-7275793" y="2117"/>
            <a:chExt cx="19100798" cy="4004816"/>
          </a:xfrm>
        </p:grpSpPr>
        <p:sp>
          <p:nvSpPr>
            <p:cNvPr id="4" name="TextBox 4"/>
            <p:cNvSpPr txBox="1"/>
            <p:nvPr/>
          </p:nvSpPr>
          <p:spPr>
            <a:xfrm>
              <a:off x="-3854220" y="2117"/>
              <a:ext cx="12257650" cy="1472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b="1">
                  <a:solidFill>
                    <a:srgbClr val="53A2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 1.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7275793" y="2118637"/>
              <a:ext cx="19100798" cy="18882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000" b="1">
                  <a:solidFill>
                    <a:srgbClr val="262A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HIỆU ỨNG CHUYỂN TRANG 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24263">
            <a:off x="12021519" y="1895280"/>
            <a:ext cx="1992123" cy="13944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480614">
            <a:off x="2565425" y="7359747"/>
            <a:ext cx="1756796" cy="122975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CAD8221-E2FF-0FF7-3BDC-E9BD0B9A1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63800" y="6090934"/>
            <a:ext cx="9150895" cy="881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91837"/>
      </p:ext>
    </p:extLst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9293AF-0D1D-B3A1-E97B-FB0C39A52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42" y="4200980"/>
            <a:ext cx="13326177" cy="4457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CE45F9-EBBD-5B70-BFEB-671F3A1F0FCB}"/>
              </a:ext>
            </a:extLst>
          </p:cNvPr>
          <p:cNvSpPr txBox="1"/>
          <p:nvPr/>
        </p:nvSpPr>
        <p:spPr>
          <a:xfrm>
            <a:off x="1600200" y="1181100"/>
            <a:ext cx="1541586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Em hãy quan sát thầy cô trình chiếu và nhận xét về cách chuyển tiếp giữa các trang chiếu</a:t>
            </a:r>
          </a:p>
        </p:txBody>
      </p:sp>
    </p:spTree>
    <p:extLst>
      <p:ext uri="{BB962C8B-B14F-4D97-AF65-F5344CB8AC3E}">
        <p14:creationId xmlns:p14="http://schemas.microsoft.com/office/powerpoint/2010/main" val="27137176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67200" y="-1215160"/>
            <a:ext cx="15678716" cy="91506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698762" y="1352384"/>
            <a:ext cx="11425237" cy="910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>
                <a:solidFill>
                  <a:srgbClr val="262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dụng của hiệu ứng chuyển trang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39654" y="3006232"/>
            <a:ext cx="6709415" cy="90667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68370">
            <a:off x="2780893" y="1912163"/>
            <a:ext cx="948535" cy="1134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0A6D94-274D-3714-F1A5-CD1BDEAF452E}"/>
              </a:ext>
            </a:extLst>
          </p:cNvPr>
          <p:cNvSpPr txBox="1"/>
          <p:nvPr/>
        </p:nvSpPr>
        <p:spPr>
          <a:xfrm>
            <a:off x="6248400" y="3006232"/>
            <a:ext cx="990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Làm cho bài trình chiếu trở nên hấp dẫn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A3F1E-FF88-2420-1CF8-2FF51E8790AE}"/>
              </a:ext>
            </a:extLst>
          </p:cNvPr>
          <p:cNvSpPr txBox="1"/>
          <p:nvPr/>
        </p:nvSpPr>
        <p:spPr>
          <a:xfrm>
            <a:off x="6248400" y="4421326"/>
            <a:ext cx="990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Thu hút sự chú ý của người xem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16E61E-16A3-8070-51E5-2843E353F7F2}"/>
              </a:ext>
            </a:extLst>
          </p:cNvPr>
          <p:cNvGrpSpPr/>
          <p:nvPr/>
        </p:nvGrpSpPr>
        <p:grpSpPr>
          <a:xfrm>
            <a:off x="-152400" y="266700"/>
            <a:ext cx="6858142" cy="1518872"/>
            <a:chOff x="-152400" y="281795"/>
            <a:chExt cx="6858142" cy="15188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A14E9C-36E2-108F-458A-0C57B7B09246}"/>
                </a:ext>
              </a:extLst>
            </p:cNvPr>
            <p:cNvSpPr/>
            <p:nvPr/>
          </p:nvSpPr>
          <p:spPr>
            <a:xfrm>
              <a:off x="-152400" y="495299"/>
              <a:ext cx="6096000" cy="10918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16D547E-395B-2207-B72C-967EE5367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105400" y="281795"/>
              <a:ext cx="1600342" cy="151887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5DFB7E-C386-714E-7B57-BDE92AD9E7E3}"/>
                </a:ext>
              </a:extLst>
            </p:cNvPr>
            <p:cNvSpPr txBox="1"/>
            <p:nvPr/>
          </p:nvSpPr>
          <p:spPr>
            <a:xfrm>
              <a:off x="418284" y="687287"/>
              <a:ext cx="4700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HOẠT ĐỘNG ĐỌC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A3D3616-AB67-EF93-8C0C-C6ABEC95836F}"/>
              </a:ext>
            </a:extLst>
          </p:cNvPr>
          <p:cNvSpPr txBox="1"/>
          <p:nvPr/>
        </p:nvSpPr>
        <p:spPr>
          <a:xfrm>
            <a:off x="1466850" y="1977560"/>
            <a:ext cx="1535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tạo hiệu ứng chuyển trang em thực hiện các bước sau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28DC79-87B6-4EF4-9F09-04FB20D26D81}"/>
              </a:ext>
            </a:extLst>
          </p:cNvPr>
          <p:cNvGrpSpPr/>
          <p:nvPr/>
        </p:nvGrpSpPr>
        <p:grpSpPr>
          <a:xfrm>
            <a:off x="1515470" y="3442892"/>
            <a:ext cx="15634932" cy="1143000"/>
            <a:chOff x="1510068" y="3371105"/>
            <a:chExt cx="15634932" cy="1143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CB26711-A267-0434-AD8A-83D4F2B6CBB5}"/>
                </a:ext>
              </a:extLst>
            </p:cNvPr>
            <p:cNvSpPr/>
            <p:nvPr/>
          </p:nvSpPr>
          <p:spPr>
            <a:xfrm>
              <a:off x="1510068" y="3371105"/>
              <a:ext cx="1143000" cy="1143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74F804-F62E-911D-771E-EEEEEA67296B}"/>
                </a:ext>
              </a:extLst>
            </p:cNvPr>
            <p:cNvSpPr txBox="1"/>
            <p:nvPr/>
          </p:nvSpPr>
          <p:spPr>
            <a:xfrm>
              <a:off x="3200400" y="3588662"/>
              <a:ext cx="1394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Chọn trang chiếu muốn tạo hiệu ứng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D2B3FF-E5E7-62F0-1037-396D756ACC65}"/>
              </a:ext>
            </a:extLst>
          </p:cNvPr>
          <p:cNvGrpSpPr/>
          <p:nvPr/>
        </p:nvGrpSpPr>
        <p:grpSpPr>
          <a:xfrm>
            <a:off x="1510068" y="5143500"/>
            <a:ext cx="15634932" cy="1824923"/>
            <a:chOff x="1510068" y="2853844"/>
            <a:chExt cx="15634932" cy="182492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865CB1-2B23-CEC2-C9AF-1A193D8B64BE}"/>
                </a:ext>
              </a:extLst>
            </p:cNvPr>
            <p:cNvSpPr/>
            <p:nvPr/>
          </p:nvSpPr>
          <p:spPr>
            <a:xfrm>
              <a:off x="1510068" y="3371105"/>
              <a:ext cx="1143000" cy="1143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87CDAF-C608-09FE-2FD9-1DFBEB8FDA04}"/>
                </a:ext>
              </a:extLst>
            </p:cNvPr>
            <p:cNvSpPr txBox="1"/>
            <p:nvPr/>
          </p:nvSpPr>
          <p:spPr>
            <a:xfrm>
              <a:off x="3200400" y="2853844"/>
              <a:ext cx="139446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Chọn một hiệu ứng chuyển trang trên nhóm lệnh </a:t>
              </a:r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Transition to This Slide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 của dải lệnh </a:t>
              </a:r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Transitions</a:t>
              </a:r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BD9AE889-DC7E-66CF-D212-FC5C7F31C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58800" y="6524354"/>
            <a:ext cx="4301381" cy="29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137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3D3616-AB67-EF93-8C0C-C6ABEC95836F}"/>
              </a:ext>
            </a:extLst>
          </p:cNvPr>
          <p:cNvSpPr txBox="1"/>
          <p:nvPr/>
        </p:nvSpPr>
        <p:spPr>
          <a:xfrm>
            <a:off x="1466850" y="571500"/>
            <a:ext cx="1535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 diện của dải lệnh Transitions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7DE6B-8F1B-E4E9-FA2B-2A84901C8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3"/>
          <a:stretch/>
        </p:blipFill>
        <p:spPr>
          <a:xfrm>
            <a:off x="1287438" y="1591232"/>
            <a:ext cx="13363718" cy="736774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CDAC75B-4AC0-E0F3-1CE4-A6257CCD8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651156" y="5313738"/>
            <a:ext cx="3155760" cy="4973262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4056F061-796C-30C5-D184-74A122E9C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51305" r="74364"/>
          <a:stretch>
            <a:fillRect/>
          </a:stretch>
        </p:blipFill>
        <p:spPr>
          <a:xfrm>
            <a:off x="13081119" y="8431482"/>
            <a:ext cx="1350355" cy="188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94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176</Words>
  <Application>Microsoft Office PowerPoint</Application>
  <PresentationFormat>Custom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dương và Hồng Người Được tô màu Hình minh họa Nội quy Lớp học và Quy tắc ứng xử Trực tuyến Bản thuyết trình Giáo dục</dc:title>
  <cp:lastModifiedBy>duyên nguyễn</cp:lastModifiedBy>
  <cp:revision>8</cp:revision>
  <dcterms:created xsi:type="dcterms:W3CDTF">2006-08-16T00:00:00Z</dcterms:created>
  <dcterms:modified xsi:type="dcterms:W3CDTF">2026-02-05T08:04:25Z</dcterms:modified>
  <dc:identifier>DAFeoz3Neho</dc:identifier>
</cp:coreProperties>
</file>