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4"/>
  </p:notesMasterIdLst>
  <p:sldIdLst>
    <p:sldId id="257" r:id="rId2"/>
    <p:sldId id="296" r:id="rId3"/>
    <p:sldId id="258" r:id="rId4"/>
    <p:sldId id="260" r:id="rId5"/>
    <p:sldId id="261" r:id="rId6"/>
    <p:sldId id="353" r:id="rId7"/>
    <p:sldId id="358" r:id="rId8"/>
    <p:sldId id="354" r:id="rId9"/>
    <p:sldId id="355" r:id="rId10"/>
    <p:sldId id="347" r:id="rId11"/>
    <p:sldId id="350" r:id="rId12"/>
    <p:sldId id="264" r:id="rId13"/>
  </p:sldIdLst>
  <p:sldSz cx="9144000" cy="5143500" type="screen16x9"/>
  <p:notesSz cx="6858000" cy="9144000"/>
  <p:embeddedFontLst>
    <p:embeddedFont>
      <p:font typeface="Anaheim" panose="020B0604020202020204" charset="0"/>
      <p:regular r:id="rId15"/>
    </p:embeddedFont>
    <p:embeddedFont>
      <p:font typeface="Barlow" panose="00000500000000000000" pitchFamily="2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M Sans" panose="020B0604020202020204" charset="0"/>
      <p:regular r:id="rId24"/>
      <p:bold r:id="rId25"/>
      <p:italic r:id="rId26"/>
      <p:boldItalic r:id="rId27"/>
    </p:embeddedFont>
    <p:embeddedFont>
      <p:font typeface="Kumbh Sans" panose="020B0604020202020204" charset="0"/>
      <p:regular r:id="rId28"/>
      <p:bold r:id="rId29"/>
    </p:embeddedFont>
    <p:embeddedFont>
      <p:font typeface="Nunito Light" pitchFamily="2" charset="0"/>
      <p:regular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FE"/>
    <a:srgbClr val="FFF7E4"/>
    <a:srgbClr val="F18462"/>
    <a:srgbClr val="9DE492"/>
    <a:srgbClr val="000000"/>
    <a:srgbClr val="F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450730-FE97-47F6-BB0F-40732DD6B831}">
  <a:tblStyle styleId="{18450730-FE97-47F6-BB0F-40732DD6B8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79DFC9-4577-49FB-909C-F531E918E39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51"/>
    <p:restoredTop sz="94637"/>
  </p:normalViewPr>
  <p:slideViewPr>
    <p:cSldViewPr snapToGrid="0">
      <p:cViewPr varScale="1">
        <p:scale>
          <a:sx n="108" d="100"/>
          <a:sy n="108" d="100"/>
        </p:scale>
        <p:origin x="206" y="43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031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468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39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873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641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459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5983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19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713225" y="1573925"/>
            <a:ext cx="5231100" cy="161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2" hasCustomPrompt="1"/>
          </p:nvPr>
        </p:nvSpPr>
        <p:spPr>
          <a:xfrm>
            <a:off x="844125" y="539500"/>
            <a:ext cx="1026300" cy="91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>
            <a:off x="713225" y="3193625"/>
            <a:ext cx="52311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>
            <a:off x="84700" y="4165100"/>
            <a:ext cx="507600" cy="877800"/>
            <a:chOff x="7053050" y="492800"/>
            <a:chExt cx="507600" cy="877800"/>
          </a:xfrm>
        </p:grpSpPr>
        <p:sp>
          <p:nvSpPr>
            <p:cNvPr id="37" name="Google Shape;37;p3"/>
            <p:cNvSpPr/>
            <p:nvPr/>
          </p:nvSpPr>
          <p:spPr>
            <a:xfrm>
              <a:off x="7053050" y="492800"/>
              <a:ext cx="507600" cy="4389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053050" y="712250"/>
              <a:ext cx="507600" cy="4389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053050" y="931700"/>
              <a:ext cx="507600" cy="4389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0" name="Google Shape;40;p3"/>
          <p:cNvGrpSpPr/>
          <p:nvPr/>
        </p:nvGrpSpPr>
        <p:grpSpPr>
          <a:xfrm>
            <a:off x="6654975" y="100442"/>
            <a:ext cx="875509" cy="878111"/>
            <a:chOff x="6849275" y="264354"/>
            <a:chExt cx="875509" cy="878111"/>
          </a:xfrm>
        </p:grpSpPr>
        <p:sp>
          <p:nvSpPr>
            <p:cNvPr id="41" name="Google Shape;41;p3"/>
            <p:cNvSpPr/>
            <p:nvPr/>
          </p:nvSpPr>
          <p:spPr>
            <a:xfrm>
              <a:off x="6849275" y="504282"/>
              <a:ext cx="638183" cy="638183"/>
            </a:xfrm>
            <a:custGeom>
              <a:avLst/>
              <a:gdLst/>
              <a:ahLst/>
              <a:cxnLst/>
              <a:rect l="l" t="t" r="r" b="b"/>
              <a:pathLst>
                <a:path w="459952" h="459952" extrusionOk="0">
                  <a:moveTo>
                    <a:pt x="459952" y="229976"/>
                  </a:moveTo>
                  <a:cubicBezTo>
                    <a:pt x="459952" y="356988"/>
                    <a:pt x="356988" y="459952"/>
                    <a:pt x="229976" y="459952"/>
                  </a:cubicBezTo>
                  <a:cubicBezTo>
                    <a:pt x="102964" y="459952"/>
                    <a:pt x="0" y="356988"/>
                    <a:pt x="0" y="229976"/>
                  </a:cubicBezTo>
                  <a:cubicBezTo>
                    <a:pt x="0" y="102964"/>
                    <a:pt x="102964" y="0"/>
                    <a:pt x="229976" y="0"/>
                  </a:cubicBezTo>
                  <a:cubicBezTo>
                    <a:pt x="356988" y="0"/>
                    <a:pt x="459952" y="102964"/>
                    <a:pt x="459952" y="22997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083608" y="264354"/>
              <a:ext cx="641176" cy="641176"/>
            </a:xfrm>
            <a:custGeom>
              <a:avLst/>
              <a:gdLst/>
              <a:ahLst/>
              <a:cxnLst/>
              <a:rect l="l" t="t" r="r" b="b"/>
              <a:pathLst>
                <a:path w="462109" h="462109" extrusionOk="0">
                  <a:moveTo>
                    <a:pt x="462109" y="231055"/>
                  </a:moveTo>
                  <a:cubicBezTo>
                    <a:pt x="462109" y="358663"/>
                    <a:pt x="358663" y="462109"/>
                    <a:pt x="231055" y="462109"/>
                  </a:cubicBezTo>
                  <a:cubicBezTo>
                    <a:pt x="103447" y="462109"/>
                    <a:pt x="0" y="358663"/>
                    <a:pt x="0" y="231055"/>
                  </a:cubicBezTo>
                  <a:cubicBezTo>
                    <a:pt x="0" y="103447"/>
                    <a:pt x="103447" y="0"/>
                    <a:pt x="231055" y="0"/>
                  </a:cubicBezTo>
                  <a:cubicBezTo>
                    <a:pt x="358663" y="0"/>
                    <a:pt x="462109" y="103447"/>
                    <a:pt x="462109" y="23105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713325" y="1485799"/>
            <a:ext cx="7717500" cy="18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3" name="Google Shape;93;p8"/>
          <p:cNvGrpSpPr/>
          <p:nvPr/>
        </p:nvGrpSpPr>
        <p:grpSpPr>
          <a:xfrm>
            <a:off x="517241" y="221334"/>
            <a:ext cx="391961" cy="783936"/>
            <a:chOff x="1529091" y="1058984"/>
            <a:chExt cx="391961" cy="783936"/>
          </a:xfrm>
        </p:grpSpPr>
        <p:grpSp>
          <p:nvGrpSpPr>
            <p:cNvPr id="94" name="Google Shape;94;p8"/>
            <p:cNvGrpSpPr/>
            <p:nvPr/>
          </p:nvGrpSpPr>
          <p:grpSpPr>
            <a:xfrm rot="8100000">
              <a:off x="1586493" y="1116385"/>
              <a:ext cx="277158" cy="277158"/>
              <a:chOff x="1586175" y="1116475"/>
              <a:chExt cx="277200" cy="277200"/>
            </a:xfrm>
          </p:grpSpPr>
          <p:cxnSp>
            <p:nvCxnSpPr>
              <p:cNvPr id="95" name="Google Shape;95;p8"/>
              <p:cNvCxnSpPr/>
              <p:nvPr/>
            </p:nvCxnSpPr>
            <p:spPr>
              <a:xfrm>
                <a:off x="1724775" y="1116475"/>
                <a:ext cx="0" cy="27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8"/>
              <p:cNvCxnSpPr/>
              <p:nvPr/>
            </p:nvCxnSpPr>
            <p:spPr>
              <a:xfrm>
                <a:off x="1724775" y="1116475"/>
                <a:ext cx="0" cy="27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7" name="Google Shape;97;p8"/>
            <p:cNvGrpSpPr/>
            <p:nvPr/>
          </p:nvGrpSpPr>
          <p:grpSpPr>
            <a:xfrm rot="8100000">
              <a:off x="1586493" y="1314985"/>
              <a:ext cx="277158" cy="277158"/>
              <a:chOff x="1586175" y="1116475"/>
              <a:chExt cx="277200" cy="277200"/>
            </a:xfrm>
          </p:grpSpPr>
          <p:cxnSp>
            <p:nvCxnSpPr>
              <p:cNvPr id="98" name="Google Shape;98;p8"/>
              <p:cNvCxnSpPr/>
              <p:nvPr/>
            </p:nvCxnSpPr>
            <p:spPr>
              <a:xfrm>
                <a:off x="1724775" y="1116475"/>
                <a:ext cx="0" cy="27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8"/>
              <p:cNvCxnSpPr/>
              <p:nvPr/>
            </p:nvCxnSpPr>
            <p:spPr>
              <a:xfrm>
                <a:off x="1724775" y="1116475"/>
                <a:ext cx="0" cy="27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0" name="Google Shape;100;p8"/>
            <p:cNvGrpSpPr/>
            <p:nvPr/>
          </p:nvGrpSpPr>
          <p:grpSpPr>
            <a:xfrm rot="8100000">
              <a:off x="1586493" y="1508360"/>
              <a:ext cx="277158" cy="277158"/>
              <a:chOff x="1586175" y="1116475"/>
              <a:chExt cx="277200" cy="277200"/>
            </a:xfrm>
          </p:grpSpPr>
          <p:cxnSp>
            <p:nvCxnSpPr>
              <p:cNvPr id="101" name="Google Shape;101;p8"/>
              <p:cNvCxnSpPr/>
              <p:nvPr/>
            </p:nvCxnSpPr>
            <p:spPr>
              <a:xfrm>
                <a:off x="1724775" y="1116475"/>
                <a:ext cx="0" cy="27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8"/>
              <p:cNvCxnSpPr/>
              <p:nvPr/>
            </p:nvCxnSpPr>
            <p:spPr>
              <a:xfrm>
                <a:off x="1724775" y="1116475"/>
                <a:ext cx="0" cy="27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03" name="Google Shape;103;p8"/>
          <p:cNvGrpSpPr/>
          <p:nvPr/>
        </p:nvGrpSpPr>
        <p:grpSpPr>
          <a:xfrm>
            <a:off x="8532072" y="51432"/>
            <a:ext cx="495746" cy="511547"/>
            <a:chOff x="8532072" y="51432"/>
            <a:chExt cx="495746" cy="511547"/>
          </a:xfrm>
        </p:grpSpPr>
        <p:sp>
          <p:nvSpPr>
            <p:cNvPr id="104" name="Google Shape;104;p8"/>
            <p:cNvSpPr/>
            <p:nvPr/>
          </p:nvSpPr>
          <p:spPr>
            <a:xfrm rot="-2700000">
              <a:off x="8596781" y="116141"/>
              <a:ext cx="312443" cy="312443"/>
            </a:xfrm>
            <a:custGeom>
              <a:avLst/>
              <a:gdLst/>
              <a:ahLst/>
              <a:cxnLst/>
              <a:rect l="l" t="t" r="r" b="b"/>
              <a:pathLst>
                <a:path w="241454" h="241454" extrusionOk="0">
                  <a:moveTo>
                    <a:pt x="241454" y="120727"/>
                  </a:moveTo>
                  <a:cubicBezTo>
                    <a:pt x="241454" y="187403"/>
                    <a:pt x="187403" y="241454"/>
                    <a:pt x="120727" y="241454"/>
                  </a:cubicBezTo>
                  <a:cubicBezTo>
                    <a:pt x="54051" y="241454"/>
                    <a:pt x="0" y="187403"/>
                    <a:pt x="0" y="120727"/>
                  </a:cubicBezTo>
                  <a:cubicBezTo>
                    <a:pt x="0" y="54051"/>
                    <a:pt x="54051" y="0"/>
                    <a:pt x="120727" y="0"/>
                  </a:cubicBezTo>
                  <a:cubicBezTo>
                    <a:pt x="187403" y="0"/>
                    <a:pt x="241454" y="54051"/>
                    <a:pt x="241454" y="12072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 rot="-2700000">
              <a:off x="8736195" y="271356"/>
              <a:ext cx="241588" cy="241588"/>
            </a:xfrm>
            <a:custGeom>
              <a:avLst/>
              <a:gdLst/>
              <a:ahLst/>
              <a:cxnLst/>
              <a:rect l="l" t="t" r="r" b="b"/>
              <a:pathLst>
                <a:path w="241454" h="241454" extrusionOk="0">
                  <a:moveTo>
                    <a:pt x="241454" y="120727"/>
                  </a:moveTo>
                  <a:cubicBezTo>
                    <a:pt x="241454" y="187403"/>
                    <a:pt x="187403" y="241454"/>
                    <a:pt x="120727" y="241454"/>
                  </a:cubicBezTo>
                  <a:cubicBezTo>
                    <a:pt x="54051" y="241454"/>
                    <a:pt x="0" y="187403"/>
                    <a:pt x="0" y="120727"/>
                  </a:cubicBezTo>
                  <a:cubicBezTo>
                    <a:pt x="0" y="54051"/>
                    <a:pt x="54051" y="0"/>
                    <a:pt x="120727" y="0"/>
                  </a:cubicBezTo>
                  <a:cubicBezTo>
                    <a:pt x="187403" y="0"/>
                    <a:pt x="241454" y="54051"/>
                    <a:pt x="241454" y="1207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8"/>
          <p:cNvGrpSpPr/>
          <p:nvPr/>
        </p:nvGrpSpPr>
        <p:grpSpPr>
          <a:xfrm>
            <a:off x="8251730" y="4156320"/>
            <a:ext cx="776097" cy="895365"/>
            <a:chOff x="8251730" y="4156320"/>
            <a:chExt cx="776097" cy="895365"/>
          </a:xfrm>
        </p:grpSpPr>
        <p:sp>
          <p:nvSpPr>
            <p:cNvPr id="107" name="Google Shape;107;p8"/>
            <p:cNvSpPr/>
            <p:nvPr/>
          </p:nvSpPr>
          <p:spPr>
            <a:xfrm>
              <a:off x="8251730" y="4156320"/>
              <a:ext cx="776097" cy="895365"/>
            </a:xfrm>
            <a:custGeom>
              <a:avLst/>
              <a:gdLst/>
              <a:ahLst/>
              <a:cxnLst/>
              <a:rect l="l" t="t" r="r" b="b"/>
              <a:pathLst>
                <a:path w="489651" h="564899" extrusionOk="0">
                  <a:moveTo>
                    <a:pt x="489652" y="317777"/>
                  </a:moveTo>
                  <a:lnTo>
                    <a:pt x="339220" y="564900"/>
                  </a:lnTo>
                  <a:lnTo>
                    <a:pt x="92120" y="414441"/>
                  </a:lnTo>
                  <a:lnTo>
                    <a:pt x="0" y="247076"/>
                  </a:lnTo>
                  <a:lnTo>
                    <a:pt x="150431" y="0"/>
                  </a:lnTo>
                  <a:lnTo>
                    <a:pt x="397531" y="150413"/>
                  </a:lnTo>
                  <a:lnTo>
                    <a:pt x="489652" y="317777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8"/>
            <p:cNvSpPr/>
            <p:nvPr/>
          </p:nvSpPr>
          <p:spPr>
            <a:xfrm rot="2700000">
              <a:off x="8780672" y="4176867"/>
              <a:ext cx="96344" cy="92376"/>
            </a:xfrm>
            <a:custGeom>
              <a:avLst/>
              <a:gdLst/>
              <a:ahLst/>
              <a:cxnLst/>
              <a:rect l="l" t="t" r="r" b="b"/>
              <a:pathLst>
                <a:path w="96290" h="92325" extrusionOk="0">
                  <a:moveTo>
                    <a:pt x="0" y="0"/>
                  </a:moveTo>
                  <a:lnTo>
                    <a:pt x="96290" y="0"/>
                  </a:lnTo>
                  <a:lnTo>
                    <a:pt x="96290" y="92326"/>
                  </a:lnTo>
                  <a:lnTo>
                    <a:pt x="0" y="9232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300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5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6" name="Google Shape;46;p4"/>
          <p:cNvGrpSpPr/>
          <p:nvPr/>
        </p:nvGrpSpPr>
        <p:grpSpPr>
          <a:xfrm>
            <a:off x="8462173" y="42969"/>
            <a:ext cx="592241" cy="635268"/>
            <a:chOff x="5251348" y="2337519"/>
            <a:chExt cx="592241" cy="635268"/>
          </a:xfrm>
        </p:grpSpPr>
        <p:sp>
          <p:nvSpPr>
            <p:cNvPr id="47" name="Google Shape;47;p4"/>
            <p:cNvSpPr/>
            <p:nvPr/>
          </p:nvSpPr>
          <p:spPr>
            <a:xfrm>
              <a:off x="5468029" y="2337519"/>
              <a:ext cx="375560" cy="635268"/>
            </a:xfrm>
            <a:custGeom>
              <a:avLst/>
              <a:gdLst/>
              <a:ahLst/>
              <a:cxnLst/>
              <a:rect l="l" t="t" r="r" b="b"/>
              <a:pathLst>
                <a:path w="375560" h="635268" extrusionOk="0">
                  <a:moveTo>
                    <a:pt x="74067" y="0"/>
                  </a:moveTo>
                  <a:lnTo>
                    <a:pt x="375560" y="488353"/>
                  </a:lnTo>
                  <a:lnTo>
                    <a:pt x="0" y="635268"/>
                  </a:lnTo>
                  <a:lnTo>
                    <a:pt x="7406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251348" y="2337519"/>
              <a:ext cx="592241" cy="635268"/>
            </a:xfrm>
            <a:custGeom>
              <a:avLst/>
              <a:gdLst/>
              <a:ahLst/>
              <a:cxnLst/>
              <a:rect l="l" t="t" r="r" b="b"/>
              <a:pathLst>
                <a:path w="592241" h="635268" extrusionOk="0">
                  <a:moveTo>
                    <a:pt x="592241" y="488353"/>
                  </a:moveTo>
                  <a:lnTo>
                    <a:pt x="290748" y="403682"/>
                  </a:lnTo>
                  <a:lnTo>
                    <a:pt x="290748" y="0"/>
                  </a:lnTo>
                  <a:lnTo>
                    <a:pt x="0" y="437210"/>
                  </a:lnTo>
                  <a:lnTo>
                    <a:pt x="216681" y="635268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251348" y="2741201"/>
              <a:ext cx="290748" cy="33528"/>
            </a:xfrm>
            <a:custGeom>
              <a:avLst/>
              <a:gdLst/>
              <a:ahLst/>
              <a:cxnLst/>
              <a:rect l="l" t="t" r="r" b="b"/>
              <a:pathLst>
                <a:path w="290748" h="33528" extrusionOk="0">
                  <a:moveTo>
                    <a:pt x="290748" y="0"/>
                  </a:moveTo>
                  <a:lnTo>
                    <a:pt x="0" y="33529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4"/>
          <p:cNvGrpSpPr/>
          <p:nvPr/>
        </p:nvGrpSpPr>
        <p:grpSpPr>
          <a:xfrm>
            <a:off x="196231" y="4285060"/>
            <a:ext cx="259418" cy="725842"/>
            <a:chOff x="196231" y="4285060"/>
            <a:chExt cx="259418" cy="725842"/>
          </a:xfrm>
        </p:grpSpPr>
        <p:sp>
          <p:nvSpPr>
            <p:cNvPr id="51" name="Google Shape;51;p4"/>
            <p:cNvSpPr/>
            <p:nvPr/>
          </p:nvSpPr>
          <p:spPr>
            <a:xfrm>
              <a:off x="196231" y="4673579"/>
              <a:ext cx="259418" cy="240193"/>
            </a:xfrm>
            <a:custGeom>
              <a:avLst/>
              <a:gdLst/>
              <a:ahLst/>
              <a:cxnLst/>
              <a:rect l="l" t="t" r="r" b="b"/>
              <a:pathLst>
                <a:path w="259418" h="240193" extrusionOk="0">
                  <a:moveTo>
                    <a:pt x="129712" y="0"/>
                  </a:moveTo>
                  <a:lnTo>
                    <a:pt x="0" y="240194"/>
                  </a:lnTo>
                  <a:lnTo>
                    <a:pt x="259419" y="222351"/>
                  </a:lnTo>
                  <a:lnTo>
                    <a:pt x="12971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196231" y="4479320"/>
              <a:ext cx="259418" cy="240193"/>
            </a:xfrm>
            <a:custGeom>
              <a:avLst/>
              <a:gdLst/>
              <a:ahLst/>
              <a:cxnLst/>
              <a:rect l="l" t="t" r="r" b="b"/>
              <a:pathLst>
                <a:path w="259418" h="240193" extrusionOk="0">
                  <a:moveTo>
                    <a:pt x="129712" y="0"/>
                  </a:moveTo>
                  <a:lnTo>
                    <a:pt x="0" y="240194"/>
                  </a:lnTo>
                  <a:lnTo>
                    <a:pt x="259419" y="222351"/>
                  </a:lnTo>
                  <a:lnTo>
                    <a:pt x="12971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196231" y="4770709"/>
              <a:ext cx="259418" cy="240193"/>
            </a:xfrm>
            <a:custGeom>
              <a:avLst/>
              <a:gdLst/>
              <a:ahLst/>
              <a:cxnLst/>
              <a:rect l="l" t="t" r="r" b="b"/>
              <a:pathLst>
                <a:path w="259418" h="240193" extrusionOk="0">
                  <a:moveTo>
                    <a:pt x="129712" y="0"/>
                  </a:moveTo>
                  <a:lnTo>
                    <a:pt x="0" y="240194"/>
                  </a:lnTo>
                  <a:lnTo>
                    <a:pt x="259419" y="222351"/>
                  </a:lnTo>
                  <a:lnTo>
                    <a:pt x="12971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196231" y="4382190"/>
              <a:ext cx="259418" cy="240193"/>
            </a:xfrm>
            <a:custGeom>
              <a:avLst/>
              <a:gdLst/>
              <a:ahLst/>
              <a:cxnLst/>
              <a:rect l="l" t="t" r="r" b="b"/>
              <a:pathLst>
                <a:path w="259418" h="240193" extrusionOk="0">
                  <a:moveTo>
                    <a:pt x="129712" y="0"/>
                  </a:moveTo>
                  <a:lnTo>
                    <a:pt x="0" y="240194"/>
                  </a:lnTo>
                  <a:lnTo>
                    <a:pt x="259419" y="222351"/>
                  </a:lnTo>
                  <a:lnTo>
                    <a:pt x="12971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196231" y="4285060"/>
              <a:ext cx="259418" cy="240193"/>
            </a:xfrm>
            <a:custGeom>
              <a:avLst/>
              <a:gdLst/>
              <a:ahLst/>
              <a:cxnLst/>
              <a:rect l="l" t="t" r="r" b="b"/>
              <a:pathLst>
                <a:path w="259418" h="240193" extrusionOk="0">
                  <a:moveTo>
                    <a:pt x="129712" y="0"/>
                  </a:moveTo>
                  <a:lnTo>
                    <a:pt x="0" y="240194"/>
                  </a:lnTo>
                  <a:lnTo>
                    <a:pt x="259419" y="222351"/>
                  </a:lnTo>
                  <a:lnTo>
                    <a:pt x="12971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196231" y="4576449"/>
              <a:ext cx="259418" cy="240193"/>
            </a:xfrm>
            <a:custGeom>
              <a:avLst/>
              <a:gdLst/>
              <a:ahLst/>
              <a:cxnLst/>
              <a:rect l="l" t="t" r="r" b="b"/>
              <a:pathLst>
                <a:path w="259418" h="240193" extrusionOk="0">
                  <a:moveTo>
                    <a:pt x="129712" y="0"/>
                  </a:moveTo>
                  <a:lnTo>
                    <a:pt x="0" y="240194"/>
                  </a:lnTo>
                  <a:lnTo>
                    <a:pt x="259419" y="222351"/>
                  </a:lnTo>
                  <a:lnTo>
                    <a:pt x="12971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1"/>
          </p:nvPr>
        </p:nvSpPr>
        <p:spPr>
          <a:xfrm>
            <a:off x="5055284" y="36952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2"/>
          </p:nvPr>
        </p:nvSpPr>
        <p:spPr>
          <a:xfrm>
            <a:off x="1583300" y="36952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3"/>
          </p:nvPr>
        </p:nvSpPr>
        <p:spPr>
          <a:xfrm>
            <a:off x="5055275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4"/>
          </p:nvPr>
        </p:nvSpPr>
        <p:spPr>
          <a:xfrm>
            <a:off x="1583075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1607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160700" cy="29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>
            <a:spLocks noGrp="1"/>
          </p:cNvSpPr>
          <p:nvPr>
            <p:ph type="pic" idx="2"/>
          </p:nvPr>
        </p:nvSpPr>
        <p:spPr>
          <a:xfrm>
            <a:off x="5453850" y="817025"/>
            <a:ext cx="3253500" cy="3786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1" name="Google Shape;81;p7"/>
          <p:cNvGrpSpPr/>
          <p:nvPr/>
        </p:nvGrpSpPr>
        <p:grpSpPr>
          <a:xfrm>
            <a:off x="81440" y="3946322"/>
            <a:ext cx="525384" cy="1050788"/>
            <a:chOff x="1529091" y="1058984"/>
            <a:chExt cx="391961" cy="783936"/>
          </a:xfrm>
        </p:grpSpPr>
        <p:grpSp>
          <p:nvGrpSpPr>
            <p:cNvPr id="82" name="Google Shape;82;p7"/>
            <p:cNvGrpSpPr/>
            <p:nvPr/>
          </p:nvGrpSpPr>
          <p:grpSpPr>
            <a:xfrm rot="8100000">
              <a:off x="1586493" y="1116385"/>
              <a:ext cx="277158" cy="277158"/>
              <a:chOff x="1586175" y="1116475"/>
              <a:chExt cx="277200" cy="277200"/>
            </a:xfrm>
          </p:grpSpPr>
          <p:cxnSp>
            <p:nvCxnSpPr>
              <p:cNvPr id="83" name="Google Shape;83;p7"/>
              <p:cNvCxnSpPr/>
              <p:nvPr/>
            </p:nvCxnSpPr>
            <p:spPr>
              <a:xfrm>
                <a:off x="1724775" y="1116475"/>
                <a:ext cx="0" cy="27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7"/>
              <p:cNvCxnSpPr/>
              <p:nvPr/>
            </p:nvCxnSpPr>
            <p:spPr>
              <a:xfrm>
                <a:off x="1724775" y="1116475"/>
                <a:ext cx="0" cy="27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5" name="Google Shape;85;p7"/>
            <p:cNvGrpSpPr/>
            <p:nvPr/>
          </p:nvGrpSpPr>
          <p:grpSpPr>
            <a:xfrm rot="8100000">
              <a:off x="1586493" y="1314985"/>
              <a:ext cx="277158" cy="277158"/>
              <a:chOff x="1586175" y="1116475"/>
              <a:chExt cx="277200" cy="277200"/>
            </a:xfrm>
          </p:grpSpPr>
          <p:cxnSp>
            <p:nvCxnSpPr>
              <p:cNvPr id="86" name="Google Shape;86;p7"/>
              <p:cNvCxnSpPr/>
              <p:nvPr/>
            </p:nvCxnSpPr>
            <p:spPr>
              <a:xfrm>
                <a:off x="1724775" y="1116475"/>
                <a:ext cx="0" cy="27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7"/>
              <p:cNvCxnSpPr/>
              <p:nvPr/>
            </p:nvCxnSpPr>
            <p:spPr>
              <a:xfrm>
                <a:off x="1724775" y="1116475"/>
                <a:ext cx="0" cy="27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8" name="Google Shape;88;p7"/>
            <p:cNvGrpSpPr/>
            <p:nvPr/>
          </p:nvGrpSpPr>
          <p:grpSpPr>
            <a:xfrm rot="8100000">
              <a:off x="1586493" y="1508360"/>
              <a:ext cx="277158" cy="277158"/>
              <a:chOff x="1586175" y="1116475"/>
              <a:chExt cx="277200" cy="277200"/>
            </a:xfrm>
          </p:grpSpPr>
          <p:cxnSp>
            <p:nvCxnSpPr>
              <p:cNvPr id="89" name="Google Shape;89;p7"/>
              <p:cNvCxnSpPr/>
              <p:nvPr/>
            </p:nvCxnSpPr>
            <p:spPr>
              <a:xfrm>
                <a:off x="1724775" y="1116475"/>
                <a:ext cx="0" cy="27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7"/>
              <p:cNvCxnSpPr/>
              <p:nvPr/>
            </p:nvCxnSpPr>
            <p:spPr>
              <a:xfrm>
                <a:off x="1724775" y="1116475"/>
                <a:ext cx="0" cy="27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 txBox="1">
            <a:spLocks noGrp="1"/>
          </p:cNvSpPr>
          <p:nvPr>
            <p:ph type="title"/>
          </p:nvPr>
        </p:nvSpPr>
        <p:spPr>
          <a:xfrm>
            <a:off x="2135550" y="16554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subTitle" idx="1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1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1"/>
          </p:nvPr>
        </p:nvSpPr>
        <p:spPr>
          <a:xfrm>
            <a:off x="1291775" y="2237737"/>
            <a:ext cx="298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2"/>
          </p:nvPr>
        </p:nvSpPr>
        <p:spPr>
          <a:xfrm>
            <a:off x="4862125" y="2237737"/>
            <a:ext cx="299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3"/>
          </p:nvPr>
        </p:nvSpPr>
        <p:spPr>
          <a:xfrm>
            <a:off x="1291775" y="4031300"/>
            <a:ext cx="298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4"/>
          </p:nvPr>
        </p:nvSpPr>
        <p:spPr>
          <a:xfrm>
            <a:off x="4862125" y="4026275"/>
            <a:ext cx="299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5" hasCustomPrompt="1"/>
          </p:nvPr>
        </p:nvSpPr>
        <p:spPr>
          <a:xfrm>
            <a:off x="2417525" y="1105275"/>
            <a:ext cx="734400" cy="44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6" hasCustomPrompt="1"/>
          </p:nvPr>
        </p:nvSpPr>
        <p:spPr>
          <a:xfrm>
            <a:off x="2417525" y="2897975"/>
            <a:ext cx="734400" cy="44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7" hasCustomPrompt="1"/>
          </p:nvPr>
        </p:nvSpPr>
        <p:spPr>
          <a:xfrm>
            <a:off x="5989975" y="1105275"/>
            <a:ext cx="734400" cy="44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8" hasCustomPrompt="1"/>
          </p:nvPr>
        </p:nvSpPr>
        <p:spPr>
          <a:xfrm>
            <a:off x="5989975" y="2897987"/>
            <a:ext cx="734400" cy="44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9"/>
          </p:nvPr>
        </p:nvSpPr>
        <p:spPr>
          <a:xfrm>
            <a:off x="1291775" y="1629075"/>
            <a:ext cx="2985900" cy="7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13"/>
          </p:nvPr>
        </p:nvSpPr>
        <p:spPr>
          <a:xfrm>
            <a:off x="4862125" y="1629075"/>
            <a:ext cx="2990100" cy="7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14"/>
          </p:nvPr>
        </p:nvSpPr>
        <p:spPr>
          <a:xfrm>
            <a:off x="1291775" y="3426800"/>
            <a:ext cx="2985900" cy="7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15"/>
          </p:nvPr>
        </p:nvSpPr>
        <p:spPr>
          <a:xfrm>
            <a:off x="4862125" y="3421775"/>
            <a:ext cx="2990100" cy="7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54" name="Google Shape;154;p13"/>
          <p:cNvGrpSpPr/>
          <p:nvPr/>
        </p:nvGrpSpPr>
        <p:grpSpPr>
          <a:xfrm>
            <a:off x="8028119" y="83559"/>
            <a:ext cx="805306" cy="390781"/>
            <a:chOff x="8028119" y="344101"/>
            <a:chExt cx="805306" cy="390781"/>
          </a:xfrm>
        </p:grpSpPr>
        <p:grpSp>
          <p:nvGrpSpPr>
            <p:cNvPr id="155" name="Google Shape;155;p13"/>
            <p:cNvGrpSpPr/>
            <p:nvPr/>
          </p:nvGrpSpPr>
          <p:grpSpPr>
            <a:xfrm>
              <a:off x="8028119" y="354728"/>
              <a:ext cx="626751" cy="380154"/>
              <a:chOff x="7120189" y="1841273"/>
              <a:chExt cx="400608" cy="242972"/>
            </a:xfrm>
          </p:grpSpPr>
          <p:sp>
            <p:nvSpPr>
              <p:cNvPr id="156" name="Google Shape;156;p13"/>
              <p:cNvSpPr/>
              <p:nvPr/>
            </p:nvSpPr>
            <p:spPr>
              <a:xfrm>
                <a:off x="7508230" y="1860831"/>
                <a:ext cx="10030" cy="18814"/>
              </a:xfrm>
              <a:custGeom>
                <a:avLst/>
                <a:gdLst/>
                <a:ahLst/>
                <a:cxnLst/>
                <a:rect l="l" t="t" r="r" b="b"/>
                <a:pathLst>
                  <a:path w="10030" h="18814" extrusionOk="0">
                    <a:moveTo>
                      <a:pt x="0" y="0"/>
                    </a:moveTo>
                    <a:cubicBezTo>
                      <a:pt x="2909" y="3274"/>
                      <a:pt x="5244" y="6949"/>
                      <a:pt x="7210" y="11105"/>
                    </a:cubicBezTo>
                    <a:cubicBezTo>
                      <a:pt x="8387" y="13682"/>
                      <a:pt x="9354" y="16181"/>
                      <a:pt x="10031" y="18814"/>
                    </a:cubicBezTo>
                    <a:cubicBezTo>
                      <a:pt x="9204" y="16321"/>
                      <a:pt x="8168" y="13748"/>
                      <a:pt x="6995" y="11170"/>
                    </a:cubicBezTo>
                    <a:cubicBezTo>
                      <a:pt x="5099" y="7089"/>
                      <a:pt x="2699" y="3339"/>
                      <a:pt x="0" y="5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3"/>
              <p:cNvSpPr/>
              <p:nvPr/>
            </p:nvSpPr>
            <p:spPr>
              <a:xfrm>
                <a:off x="7120189" y="1843259"/>
                <a:ext cx="399984" cy="240986"/>
              </a:xfrm>
              <a:custGeom>
                <a:avLst/>
                <a:gdLst/>
                <a:ahLst/>
                <a:cxnLst/>
                <a:rect l="l" t="t" r="r" b="b"/>
                <a:pathLst>
                  <a:path w="399984" h="240986" extrusionOk="0">
                    <a:moveTo>
                      <a:pt x="386621" y="15905"/>
                    </a:moveTo>
                    <a:lnTo>
                      <a:pt x="387775" y="17143"/>
                    </a:lnTo>
                    <a:cubicBezTo>
                      <a:pt x="387910" y="17287"/>
                      <a:pt x="388046" y="17432"/>
                      <a:pt x="388041" y="17577"/>
                    </a:cubicBezTo>
                    <a:cubicBezTo>
                      <a:pt x="390740" y="20911"/>
                      <a:pt x="393140" y="24661"/>
                      <a:pt x="395036" y="28742"/>
                    </a:cubicBezTo>
                    <a:cubicBezTo>
                      <a:pt x="396213" y="31320"/>
                      <a:pt x="397245" y="33893"/>
                      <a:pt x="398072" y="36387"/>
                    </a:cubicBezTo>
                    <a:cubicBezTo>
                      <a:pt x="398067" y="36480"/>
                      <a:pt x="398090" y="36550"/>
                      <a:pt x="398132" y="36601"/>
                    </a:cubicBezTo>
                    <a:cubicBezTo>
                      <a:pt x="404194" y="58157"/>
                      <a:pt x="395050" y="81352"/>
                      <a:pt x="375479" y="92905"/>
                    </a:cubicBezTo>
                    <a:cubicBezTo>
                      <a:pt x="374181" y="93703"/>
                      <a:pt x="372747" y="94497"/>
                      <a:pt x="371314" y="95151"/>
                    </a:cubicBezTo>
                    <a:lnTo>
                      <a:pt x="71175" y="236243"/>
                    </a:lnTo>
                    <a:cubicBezTo>
                      <a:pt x="46178" y="247954"/>
                      <a:pt x="16487" y="237242"/>
                      <a:pt x="4776" y="212245"/>
                    </a:cubicBezTo>
                    <a:cubicBezTo>
                      <a:pt x="-7006" y="187313"/>
                      <a:pt x="3776" y="157557"/>
                      <a:pt x="28708" y="145776"/>
                    </a:cubicBezTo>
                    <a:lnTo>
                      <a:pt x="328777" y="4749"/>
                    </a:lnTo>
                    <a:cubicBezTo>
                      <a:pt x="329996" y="4161"/>
                      <a:pt x="331210" y="3708"/>
                      <a:pt x="332354" y="3189"/>
                    </a:cubicBezTo>
                    <a:cubicBezTo>
                      <a:pt x="332354" y="3189"/>
                      <a:pt x="332429" y="3119"/>
                      <a:pt x="332569" y="3124"/>
                    </a:cubicBezTo>
                    <a:cubicBezTo>
                      <a:pt x="351771" y="-4007"/>
                      <a:pt x="373126" y="1410"/>
                      <a:pt x="386621" y="15905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3"/>
              <p:cNvSpPr/>
              <p:nvPr/>
            </p:nvSpPr>
            <p:spPr>
              <a:xfrm>
                <a:off x="7495673" y="1879856"/>
                <a:ext cx="25124" cy="56303"/>
              </a:xfrm>
              <a:custGeom>
                <a:avLst/>
                <a:gdLst/>
                <a:ahLst/>
                <a:cxnLst/>
                <a:rect l="l" t="t" r="r" b="b"/>
                <a:pathLst>
                  <a:path w="25124" h="56303" extrusionOk="0">
                    <a:moveTo>
                      <a:pt x="22653" y="0"/>
                    </a:moveTo>
                    <a:cubicBezTo>
                      <a:pt x="29583" y="22784"/>
                      <a:pt x="21626" y="46375"/>
                      <a:pt x="2713" y="55276"/>
                    </a:cubicBezTo>
                    <a:cubicBezTo>
                      <a:pt x="1854" y="55668"/>
                      <a:pt x="920" y="56126"/>
                      <a:pt x="0" y="56303"/>
                    </a:cubicBezTo>
                    <a:cubicBezTo>
                      <a:pt x="19571" y="44750"/>
                      <a:pt x="28710" y="21556"/>
                      <a:pt x="226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3"/>
              <p:cNvSpPr/>
              <p:nvPr/>
            </p:nvSpPr>
            <p:spPr>
              <a:xfrm>
                <a:off x="7452758" y="1841273"/>
                <a:ext cx="55205" cy="19128"/>
              </a:xfrm>
              <a:custGeom>
                <a:avLst/>
                <a:gdLst/>
                <a:ahLst/>
                <a:cxnLst/>
                <a:rect l="l" t="t" r="r" b="b"/>
                <a:pathLst>
                  <a:path w="55205" h="19128" extrusionOk="0">
                    <a:moveTo>
                      <a:pt x="55206" y="19129"/>
                    </a:moveTo>
                    <a:lnTo>
                      <a:pt x="54052" y="17891"/>
                    </a:lnTo>
                    <a:cubicBezTo>
                      <a:pt x="40557" y="3392"/>
                      <a:pt x="19197" y="-2021"/>
                      <a:pt x="0" y="5110"/>
                    </a:cubicBezTo>
                    <a:cubicBezTo>
                      <a:pt x="1009" y="4442"/>
                      <a:pt x="2013" y="3915"/>
                      <a:pt x="3161" y="3392"/>
                    </a:cubicBezTo>
                    <a:cubicBezTo>
                      <a:pt x="20636" y="-4715"/>
                      <a:pt x="41869" y="2173"/>
                      <a:pt x="55206" y="19129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" name="Google Shape;160;p13"/>
            <p:cNvGrpSpPr/>
            <p:nvPr/>
          </p:nvGrpSpPr>
          <p:grpSpPr>
            <a:xfrm>
              <a:off x="8206652" y="344101"/>
              <a:ext cx="626773" cy="380120"/>
              <a:chOff x="7234304" y="1834481"/>
              <a:chExt cx="400622" cy="242950"/>
            </a:xfrm>
          </p:grpSpPr>
          <p:sp>
            <p:nvSpPr>
              <p:cNvPr id="161" name="Google Shape;161;p13"/>
              <p:cNvSpPr/>
              <p:nvPr/>
            </p:nvSpPr>
            <p:spPr>
              <a:xfrm>
                <a:off x="7234304" y="1836433"/>
                <a:ext cx="399990" cy="240998"/>
              </a:xfrm>
              <a:custGeom>
                <a:avLst/>
                <a:gdLst/>
                <a:ahLst/>
                <a:cxnLst/>
                <a:rect l="l" t="t" r="r" b="b"/>
                <a:pathLst>
                  <a:path w="399990" h="240998" extrusionOk="0">
                    <a:moveTo>
                      <a:pt x="4757" y="212286"/>
                    </a:moveTo>
                    <a:lnTo>
                      <a:pt x="4757" y="212286"/>
                    </a:lnTo>
                    <a:cubicBezTo>
                      <a:pt x="16497" y="237255"/>
                      <a:pt x="46253" y="247977"/>
                      <a:pt x="71217" y="236242"/>
                    </a:cubicBezTo>
                    <a:lnTo>
                      <a:pt x="371277" y="95173"/>
                    </a:lnTo>
                    <a:cubicBezTo>
                      <a:pt x="396246" y="83433"/>
                      <a:pt x="406968" y="53678"/>
                      <a:pt x="395233" y="28713"/>
                    </a:cubicBezTo>
                    <a:lnTo>
                      <a:pt x="395233" y="28713"/>
                    </a:lnTo>
                    <a:cubicBezTo>
                      <a:pt x="383493" y="3744"/>
                      <a:pt x="353737" y="-6978"/>
                      <a:pt x="328773" y="4757"/>
                    </a:cubicBezTo>
                    <a:lnTo>
                      <a:pt x="28713" y="145826"/>
                    </a:lnTo>
                    <a:cubicBezTo>
                      <a:pt x="3744" y="157566"/>
                      <a:pt x="-6978" y="187321"/>
                      <a:pt x="4757" y="21228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3"/>
              <p:cNvSpPr/>
              <p:nvPr/>
            </p:nvSpPr>
            <p:spPr>
              <a:xfrm>
                <a:off x="7547684" y="1834481"/>
                <a:ext cx="87242" cy="97270"/>
              </a:xfrm>
              <a:custGeom>
                <a:avLst/>
                <a:gdLst/>
                <a:ahLst/>
                <a:cxnLst/>
                <a:rect l="l" t="t" r="r" b="b"/>
                <a:pathLst>
                  <a:path w="87242" h="97270" extrusionOk="0">
                    <a:moveTo>
                      <a:pt x="22369" y="3426"/>
                    </a:moveTo>
                    <a:cubicBezTo>
                      <a:pt x="1337" y="13317"/>
                      <a:pt x="-6200" y="41569"/>
                      <a:pt x="5535" y="66538"/>
                    </a:cubicBezTo>
                    <a:cubicBezTo>
                      <a:pt x="17270" y="91507"/>
                      <a:pt x="43841" y="103728"/>
                      <a:pt x="64873" y="93842"/>
                    </a:cubicBezTo>
                    <a:cubicBezTo>
                      <a:pt x="85906" y="83952"/>
                      <a:pt x="93443" y="55695"/>
                      <a:pt x="81708" y="30730"/>
                    </a:cubicBezTo>
                    <a:cubicBezTo>
                      <a:pt x="69973" y="5761"/>
                      <a:pt x="43402" y="-6459"/>
                      <a:pt x="22369" y="34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163" name="Google Shape;163;p13"/>
          <p:cNvCxnSpPr/>
          <p:nvPr/>
        </p:nvCxnSpPr>
        <p:spPr>
          <a:xfrm>
            <a:off x="230050" y="4904800"/>
            <a:ext cx="3418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13"/>
          <p:cNvCxnSpPr/>
          <p:nvPr/>
        </p:nvCxnSpPr>
        <p:spPr>
          <a:xfrm>
            <a:off x="5495150" y="4904800"/>
            <a:ext cx="3418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5" name="Google Shape;165;p13"/>
          <p:cNvGrpSpPr/>
          <p:nvPr/>
        </p:nvGrpSpPr>
        <p:grpSpPr>
          <a:xfrm>
            <a:off x="4155284" y="4656849"/>
            <a:ext cx="833429" cy="447897"/>
            <a:chOff x="4124222" y="4598975"/>
            <a:chExt cx="833429" cy="447897"/>
          </a:xfrm>
        </p:grpSpPr>
        <p:sp>
          <p:nvSpPr>
            <p:cNvPr id="166" name="Google Shape;166;p13"/>
            <p:cNvSpPr/>
            <p:nvPr/>
          </p:nvSpPr>
          <p:spPr>
            <a:xfrm rot="-2700000">
              <a:off x="4189815" y="4664568"/>
              <a:ext cx="316711" cy="316711"/>
            </a:xfrm>
            <a:custGeom>
              <a:avLst/>
              <a:gdLst/>
              <a:ahLst/>
              <a:cxnLst/>
              <a:rect l="l" t="t" r="r" b="b"/>
              <a:pathLst>
                <a:path w="241454" h="241454" extrusionOk="0">
                  <a:moveTo>
                    <a:pt x="241454" y="120727"/>
                  </a:moveTo>
                  <a:cubicBezTo>
                    <a:pt x="241454" y="187403"/>
                    <a:pt x="187403" y="241454"/>
                    <a:pt x="120727" y="241454"/>
                  </a:cubicBezTo>
                  <a:cubicBezTo>
                    <a:pt x="54051" y="241454"/>
                    <a:pt x="0" y="187403"/>
                    <a:pt x="0" y="120727"/>
                  </a:cubicBezTo>
                  <a:cubicBezTo>
                    <a:pt x="0" y="54051"/>
                    <a:pt x="54051" y="0"/>
                    <a:pt x="120727" y="0"/>
                  </a:cubicBezTo>
                  <a:cubicBezTo>
                    <a:pt x="187403" y="0"/>
                    <a:pt x="241454" y="54051"/>
                    <a:pt x="241454" y="1207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3"/>
            <p:cNvSpPr/>
            <p:nvPr/>
          </p:nvSpPr>
          <p:spPr>
            <a:xfrm rot="-2700000">
              <a:off x="4389481" y="4664568"/>
              <a:ext cx="316711" cy="316711"/>
            </a:xfrm>
            <a:custGeom>
              <a:avLst/>
              <a:gdLst/>
              <a:ahLst/>
              <a:cxnLst/>
              <a:rect l="l" t="t" r="r" b="b"/>
              <a:pathLst>
                <a:path w="241454" h="241454" extrusionOk="0">
                  <a:moveTo>
                    <a:pt x="241454" y="120727"/>
                  </a:moveTo>
                  <a:cubicBezTo>
                    <a:pt x="241454" y="187403"/>
                    <a:pt x="187403" y="241454"/>
                    <a:pt x="120727" y="241454"/>
                  </a:cubicBezTo>
                  <a:cubicBezTo>
                    <a:pt x="54051" y="241454"/>
                    <a:pt x="0" y="187403"/>
                    <a:pt x="0" y="120727"/>
                  </a:cubicBezTo>
                  <a:cubicBezTo>
                    <a:pt x="0" y="54051"/>
                    <a:pt x="54051" y="0"/>
                    <a:pt x="120727" y="0"/>
                  </a:cubicBezTo>
                  <a:cubicBezTo>
                    <a:pt x="187403" y="0"/>
                    <a:pt x="241454" y="54051"/>
                    <a:pt x="241454" y="1207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3"/>
            <p:cNvSpPr/>
            <p:nvPr/>
          </p:nvSpPr>
          <p:spPr>
            <a:xfrm rot="-2700000">
              <a:off x="4575347" y="4664568"/>
              <a:ext cx="316711" cy="316711"/>
            </a:xfrm>
            <a:custGeom>
              <a:avLst/>
              <a:gdLst/>
              <a:ahLst/>
              <a:cxnLst/>
              <a:rect l="l" t="t" r="r" b="b"/>
              <a:pathLst>
                <a:path w="241454" h="241454" extrusionOk="0">
                  <a:moveTo>
                    <a:pt x="241454" y="120727"/>
                  </a:moveTo>
                  <a:cubicBezTo>
                    <a:pt x="241454" y="187403"/>
                    <a:pt x="187403" y="241454"/>
                    <a:pt x="120727" y="241454"/>
                  </a:cubicBezTo>
                  <a:cubicBezTo>
                    <a:pt x="54051" y="241454"/>
                    <a:pt x="0" y="187403"/>
                    <a:pt x="0" y="120727"/>
                  </a:cubicBezTo>
                  <a:cubicBezTo>
                    <a:pt x="0" y="54051"/>
                    <a:pt x="54051" y="0"/>
                    <a:pt x="120727" y="0"/>
                  </a:cubicBezTo>
                  <a:cubicBezTo>
                    <a:pt x="187403" y="0"/>
                    <a:pt x="241454" y="54051"/>
                    <a:pt x="241454" y="1207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1"/>
          <p:cNvGrpSpPr/>
          <p:nvPr/>
        </p:nvGrpSpPr>
        <p:grpSpPr>
          <a:xfrm>
            <a:off x="137189" y="77861"/>
            <a:ext cx="940182" cy="923299"/>
            <a:chOff x="3865655" y="3427066"/>
            <a:chExt cx="646840" cy="635268"/>
          </a:xfrm>
        </p:grpSpPr>
        <p:sp>
          <p:nvSpPr>
            <p:cNvPr id="294" name="Google Shape;294;p21"/>
            <p:cNvSpPr/>
            <p:nvPr/>
          </p:nvSpPr>
          <p:spPr>
            <a:xfrm>
              <a:off x="3865655" y="3427066"/>
              <a:ext cx="430158" cy="635268"/>
            </a:xfrm>
            <a:custGeom>
              <a:avLst/>
              <a:gdLst/>
              <a:ahLst/>
              <a:cxnLst/>
              <a:rect l="l" t="t" r="r" b="b"/>
              <a:pathLst>
                <a:path w="430158" h="635268" extrusionOk="0">
                  <a:moveTo>
                    <a:pt x="356092" y="0"/>
                  </a:moveTo>
                  <a:lnTo>
                    <a:pt x="0" y="595384"/>
                  </a:lnTo>
                  <a:lnTo>
                    <a:pt x="430159" y="635269"/>
                  </a:lnTo>
                  <a:lnTo>
                    <a:pt x="35609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1"/>
            <p:cNvSpPr/>
            <p:nvPr/>
          </p:nvSpPr>
          <p:spPr>
            <a:xfrm>
              <a:off x="3865655" y="3427066"/>
              <a:ext cx="646840" cy="635268"/>
            </a:xfrm>
            <a:custGeom>
              <a:avLst/>
              <a:gdLst/>
              <a:ahLst/>
              <a:cxnLst/>
              <a:rect l="l" t="t" r="r" b="b"/>
              <a:pathLst>
                <a:path w="646840" h="635268" extrusionOk="0">
                  <a:moveTo>
                    <a:pt x="0" y="595384"/>
                  </a:moveTo>
                  <a:lnTo>
                    <a:pt x="356092" y="403682"/>
                  </a:lnTo>
                  <a:lnTo>
                    <a:pt x="356092" y="0"/>
                  </a:lnTo>
                  <a:lnTo>
                    <a:pt x="646840" y="437210"/>
                  </a:lnTo>
                  <a:lnTo>
                    <a:pt x="430159" y="635269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1"/>
            <p:cNvSpPr/>
            <p:nvPr/>
          </p:nvSpPr>
          <p:spPr>
            <a:xfrm>
              <a:off x="4221747" y="3830748"/>
              <a:ext cx="290748" cy="33528"/>
            </a:xfrm>
            <a:custGeom>
              <a:avLst/>
              <a:gdLst/>
              <a:ahLst/>
              <a:cxnLst/>
              <a:rect l="l" t="t" r="r" b="b"/>
              <a:pathLst>
                <a:path w="290748" h="33528" extrusionOk="0">
                  <a:moveTo>
                    <a:pt x="0" y="0"/>
                  </a:moveTo>
                  <a:lnTo>
                    <a:pt x="290748" y="33529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21"/>
          <p:cNvGrpSpPr/>
          <p:nvPr/>
        </p:nvGrpSpPr>
        <p:grpSpPr>
          <a:xfrm>
            <a:off x="8247145" y="3917746"/>
            <a:ext cx="780829" cy="1080401"/>
            <a:chOff x="8183645" y="3919871"/>
            <a:chExt cx="780829" cy="1080401"/>
          </a:xfrm>
        </p:grpSpPr>
        <p:grpSp>
          <p:nvGrpSpPr>
            <p:cNvPr id="298" name="Google Shape;298;p21"/>
            <p:cNvGrpSpPr/>
            <p:nvPr/>
          </p:nvGrpSpPr>
          <p:grpSpPr>
            <a:xfrm>
              <a:off x="8183645" y="4491573"/>
              <a:ext cx="780829" cy="508699"/>
              <a:chOff x="5265395" y="3744698"/>
              <a:chExt cx="780829" cy="508699"/>
            </a:xfrm>
          </p:grpSpPr>
          <p:sp>
            <p:nvSpPr>
              <p:cNvPr id="299" name="Google Shape;299;p21"/>
              <p:cNvSpPr/>
              <p:nvPr/>
            </p:nvSpPr>
            <p:spPr>
              <a:xfrm>
                <a:off x="5265395" y="3744698"/>
                <a:ext cx="780829" cy="508699"/>
              </a:xfrm>
              <a:custGeom>
                <a:avLst/>
                <a:gdLst/>
                <a:ahLst/>
                <a:cxnLst/>
                <a:rect l="l" t="t" r="r" b="b"/>
                <a:pathLst>
                  <a:path w="780829" h="508699" extrusionOk="0">
                    <a:moveTo>
                      <a:pt x="0" y="188415"/>
                    </a:moveTo>
                    <a:lnTo>
                      <a:pt x="780829" y="0"/>
                    </a:lnTo>
                    <a:lnTo>
                      <a:pt x="462759" y="508700"/>
                    </a:lnTo>
                    <a:lnTo>
                      <a:pt x="0" y="1884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0" name="Google Shape;300;p21"/>
              <p:cNvGrpSpPr/>
              <p:nvPr/>
            </p:nvGrpSpPr>
            <p:grpSpPr>
              <a:xfrm>
                <a:off x="5265395" y="3744703"/>
                <a:ext cx="780828" cy="269481"/>
                <a:chOff x="5265395" y="3744703"/>
                <a:chExt cx="780828" cy="269481"/>
              </a:xfrm>
            </p:grpSpPr>
            <p:sp>
              <p:nvSpPr>
                <p:cNvPr id="301" name="Google Shape;301;p21"/>
                <p:cNvSpPr/>
                <p:nvPr/>
              </p:nvSpPr>
              <p:spPr>
                <a:xfrm>
                  <a:off x="6035829" y="3744703"/>
                  <a:ext cx="10394" cy="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4" h="9535" extrusionOk="0">
                      <a:moveTo>
                        <a:pt x="10395" y="0"/>
                      </a:moveTo>
                      <a:lnTo>
                        <a:pt x="0" y="953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Google Shape;302;p21"/>
                <p:cNvSpPr/>
                <p:nvPr/>
              </p:nvSpPr>
              <p:spPr>
                <a:xfrm>
                  <a:off x="5773375" y="3773501"/>
                  <a:ext cx="241458" cy="221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58" h="221514" extrusionOk="0">
                      <a:moveTo>
                        <a:pt x="241459" y="0"/>
                      </a:moveTo>
                      <a:lnTo>
                        <a:pt x="0" y="221514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Google Shape;303;p21"/>
                <p:cNvSpPr/>
                <p:nvPr/>
              </p:nvSpPr>
              <p:spPr>
                <a:xfrm>
                  <a:off x="5738567" y="4004649"/>
                  <a:ext cx="24310" cy="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10" h="9535" extrusionOk="0">
                      <a:moveTo>
                        <a:pt x="24311" y="0"/>
                      </a:moveTo>
                      <a:lnTo>
                        <a:pt x="13916" y="9536"/>
                      </a:lnTo>
                      <a:lnTo>
                        <a:pt x="0" y="7219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Google Shape;304;p21"/>
                <p:cNvSpPr/>
                <p:nvPr/>
              </p:nvSpPr>
              <p:spPr>
                <a:xfrm>
                  <a:off x="5292815" y="3937676"/>
                  <a:ext cx="418732" cy="69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732" h="69696" extrusionOk="0">
                      <a:moveTo>
                        <a:pt x="418732" y="6969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p21"/>
                <p:cNvSpPr/>
                <p:nvPr/>
              </p:nvSpPr>
              <p:spPr>
                <a:xfrm>
                  <a:off x="5265395" y="3933113"/>
                  <a:ext cx="13915" cy="2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5" h="2316" extrusionOk="0">
                      <a:moveTo>
                        <a:pt x="13916" y="231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6" name="Google Shape;306;p21"/>
              <p:cNvSpPr/>
              <p:nvPr/>
            </p:nvSpPr>
            <p:spPr>
              <a:xfrm>
                <a:off x="5728153" y="4014185"/>
                <a:ext cx="24329" cy="239212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239212" extrusionOk="0">
                    <a:moveTo>
                      <a:pt x="0" y="239213"/>
                    </a:moveTo>
                    <a:lnTo>
                      <a:pt x="24329" y="0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7" name="Google Shape;307;p21"/>
            <p:cNvSpPr/>
            <p:nvPr/>
          </p:nvSpPr>
          <p:spPr>
            <a:xfrm>
              <a:off x="8532656" y="3919871"/>
              <a:ext cx="296585" cy="373234"/>
            </a:xfrm>
            <a:custGeom>
              <a:avLst/>
              <a:gdLst/>
              <a:ahLst/>
              <a:cxnLst/>
              <a:rect l="l" t="t" r="r" b="b"/>
              <a:pathLst>
                <a:path w="296585" h="373234" extrusionOk="0">
                  <a:moveTo>
                    <a:pt x="296585" y="0"/>
                  </a:moveTo>
                  <a:lnTo>
                    <a:pt x="0" y="229710"/>
                  </a:lnTo>
                  <a:lnTo>
                    <a:pt x="281866" y="373235"/>
                  </a:lnTo>
                  <a:lnTo>
                    <a:pt x="29658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21"/>
          <p:cNvGrpSpPr/>
          <p:nvPr/>
        </p:nvGrpSpPr>
        <p:grpSpPr>
          <a:xfrm>
            <a:off x="200691" y="4418111"/>
            <a:ext cx="397506" cy="519991"/>
            <a:chOff x="472041" y="4344011"/>
            <a:chExt cx="397506" cy="519991"/>
          </a:xfrm>
        </p:grpSpPr>
        <p:sp>
          <p:nvSpPr>
            <p:cNvPr id="309" name="Google Shape;309;p21"/>
            <p:cNvSpPr/>
            <p:nvPr/>
          </p:nvSpPr>
          <p:spPr>
            <a:xfrm rot="-1367103">
              <a:off x="759054" y="4756571"/>
              <a:ext cx="96346" cy="92379"/>
            </a:xfrm>
            <a:custGeom>
              <a:avLst/>
              <a:gdLst/>
              <a:ahLst/>
              <a:cxnLst/>
              <a:rect l="l" t="t" r="r" b="b"/>
              <a:pathLst>
                <a:path w="96290" h="92325" extrusionOk="0">
                  <a:moveTo>
                    <a:pt x="1" y="-1"/>
                  </a:moveTo>
                  <a:lnTo>
                    <a:pt x="96291" y="-1"/>
                  </a:lnTo>
                  <a:lnTo>
                    <a:pt x="96291" y="92325"/>
                  </a:lnTo>
                  <a:lnTo>
                    <a:pt x="1" y="923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1"/>
            <p:cNvSpPr/>
            <p:nvPr/>
          </p:nvSpPr>
          <p:spPr>
            <a:xfrm rot="2700000">
              <a:off x="527300" y="4405179"/>
              <a:ext cx="286988" cy="275171"/>
            </a:xfrm>
            <a:custGeom>
              <a:avLst/>
              <a:gdLst/>
              <a:ahLst/>
              <a:cxnLst/>
              <a:rect l="l" t="t" r="r" b="b"/>
              <a:pathLst>
                <a:path w="96290" h="92325" extrusionOk="0">
                  <a:moveTo>
                    <a:pt x="0" y="0"/>
                  </a:moveTo>
                  <a:lnTo>
                    <a:pt x="96290" y="0"/>
                  </a:lnTo>
                  <a:lnTo>
                    <a:pt x="96290" y="92326"/>
                  </a:lnTo>
                  <a:lnTo>
                    <a:pt x="0" y="92326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21"/>
          <p:cNvGrpSpPr/>
          <p:nvPr/>
        </p:nvGrpSpPr>
        <p:grpSpPr>
          <a:xfrm>
            <a:off x="8183647" y="78339"/>
            <a:ext cx="780836" cy="922328"/>
            <a:chOff x="5040145" y="6255171"/>
            <a:chExt cx="470185" cy="555418"/>
          </a:xfrm>
        </p:grpSpPr>
        <p:sp>
          <p:nvSpPr>
            <p:cNvPr id="312" name="Google Shape;312;p21"/>
            <p:cNvSpPr/>
            <p:nvPr/>
          </p:nvSpPr>
          <p:spPr>
            <a:xfrm rot="-1367103">
              <a:off x="5093460" y="6311968"/>
              <a:ext cx="363555" cy="348589"/>
            </a:xfrm>
            <a:custGeom>
              <a:avLst/>
              <a:gdLst/>
              <a:ahLst/>
              <a:cxnLst/>
              <a:rect l="l" t="t" r="r" b="b"/>
              <a:pathLst>
                <a:path w="363344" h="348387" extrusionOk="0">
                  <a:moveTo>
                    <a:pt x="1" y="0"/>
                  </a:moveTo>
                  <a:lnTo>
                    <a:pt x="363345" y="0"/>
                  </a:lnTo>
                  <a:lnTo>
                    <a:pt x="363345" y="348387"/>
                  </a:lnTo>
                  <a:lnTo>
                    <a:pt x="1" y="34838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1"/>
            <p:cNvSpPr/>
            <p:nvPr/>
          </p:nvSpPr>
          <p:spPr>
            <a:xfrm rot="-1367103">
              <a:off x="5086238" y="6527996"/>
              <a:ext cx="253434" cy="243000"/>
            </a:xfrm>
            <a:custGeom>
              <a:avLst/>
              <a:gdLst/>
              <a:ahLst/>
              <a:cxnLst/>
              <a:rect l="l" t="t" r="r" b="b"/>
              <a:pathLst>
                <a:path w="253287" h="242859" extrusionOk="0">
                  <a:moveTo>
                    <a:pt x="1" y="-1"/>
                  </a:moveTo>
                  <a:lnTo>
                    <a:pt x="253288" y="-1"/>
                  </a:lnTo>
                  <a:lnTo>
                    <a:pt x="253288" y="242859"/>
                  </a:lnTo>
                  <a:lnTo>
                    <a:pt x="1" y="242859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22"/>
          <p:cNvGrpSpPr/>
          <p:nvPr/>
        </p:nvGrpSpPr>
        <p:grpSpPr>
          <a:xfrm>
            <a:off x="54560" y="72459"/>
            <a:ext cx="549464" cy="956479"/>
            <a:chOff x="54560" y="72459"/>
            <a:chExt cx="549464" cy="956479"/>
          </a:xfrm>
        </p:grpSpPr>
        <p:sp>
          <p:nvSpPr>
            <p:cNvPr id="316" name="Google Shape;316;p22"/>
            <p:cNvSpPr/>
            <p:nvPr/>
          </p:nvSpPr>
          <p:spPr>
            <a:xfrm rot="-2700000">
              <a:off x="104595" y="122494"/>
              <a:ext cx="241588" cy="241588"/>
            </a:xfrm>
            <a:custGeom>
              <a:avLst/>
              <a:gdLst/>
              <a:ahLst/>
              <a:cxnLst/>
              <a:rect l="l" t="t" r="r" b="b"/>
              <a:pathLst>
                <a:path w="241454" h="241454" extrusionOk="0">
                  <a:moveTo>
                    <a:pt x="241454" y="120727"/>
                  </a:moveTo>
                  <a:cubicBezTo>
                    <a:pt x="241454" y="187403"/>
                    <a:pt x="187403" y="241454"/>
                    <a:pt x="120727" y="241454"/>
                  </a:cubicBezTo>
                  <a:cubicBezTo>
                    <a:pt x="54051" y="241454"/>
                    <a:pt x="0" y="187403"/>
                    <a:pt x="0" y="120727"/>
                  </a:cubicBezTo>
                  <a:cubicBezTo>
                    <a:pt x="0" y="54051"/>
                    <a:pt x="54051" y="0"/>
                    <a:pt x="120727" y="0"/>
                  </a:cubicBezTo>
                  <a:cubicBezTo>
                    <a:pt x="187403" y="0"/>
                    <a:pt x="241454" y="54051"/>
                    <a:pt x="241454" y="1207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7" name="Google Shape;317;p22"/>
            <p:cNvGrpSpPr/>
            <p:nvPr/>
          </p:nvGrpSpPr>
          <p:grpSpPr>
            <a:xfrm>
              <a:off x="118337" y="433812"/>
              <a:ext cx="485687" cy="595127"/>
              <a:chOff x="7841287" y="1524099"/>
              <a:chExt cx="485687" cy="595127"/>
            </a:xfrm>
          </p:grpSpPr>
          <p:sp>
            <p:nvSpPr>
              <p:cNvPr id="318" name="Google Shape;318;p22"/>
              <p:cNvSpPr/>
              <p:nvPr/>
            </p:nvSpPr>
            <p:spPr>
              <a:xfrm>
                <a:off x="7867096" y="2092329"/>
                <a:ext cx="28723" cy="19197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19197" extrusionOk="0">
                    <a:moveTo>
                      <a:pt x="28724" y="19193"/>
                    </a:moveTo>
                    <a:cubicBezTo>
                      <a:pt x="22060" y="16746"/>
                      <a:pt x="15915" y="13281"/>
                      <a:pt x="9932" y="8849"/>
                    </a:cubicBezTo>
                    <a:cubicBezTo>
                      <a:pt x="6281" y="6066"/>
                      <a:pt x="2988" y="3236"/>
                      <a:pt x="0" y="0"/>
                    </a:cubicBezTo>
                    <a:cubicBezTo>
                      <a:pt x="3091" y="2933"/>
                      <a:pt x="6538" y="5814"/>
                      <a:pt x="10189" y="8597"/>
                    </a:cubicBezTo>
                    <a:cubicBezTo>
                      <a:pt x="16022" y="12977"/>
                      <a:pt x="22321" y="16493"/>
                      <a:pt x="28724" y="19197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22"/>
              <p:cNvSpPr/>
              <p:nvPr/>
            </p:nvSpPr>
            <p:spPr>
              <a:xfrm>
                <a:off x="7844378" y="1524099"/>
                <a:ext cx="482596" cy="593038"/>
              </a:xfrm>
              <a:custGeom>
                <a:avLst/>
                <a:gdLst/>
                <a:ahLst/>
                <a:cxnLst/>
                <a:rect l="l" t="t" r="r" b="b"/>
                <a:pathLst>
                  <a:path w="482596" h="593038" extrusionOk="0">
                    <a:moveTo>
                      <a:pt x="54749" y="588726"/>
                    </a:moveTo>
                    <a:lnTo>
                      <a:pt x="52152" y="587838"/>
                    </a:lnTo>
                    <a:cubicBezTo>
                      <a:pt x="51849" y="587736"/>
                      <a:pt x="51540" y="587628"/>
                      <a:pt x="51442" y="587423"/>
                    </a:cubicBezTo>
                    <a:cubicBezTo>
                      <a:pt x="45036" y="584724"/>
                      <a:pt x="38736" y="581203"/>
                      <a:pt x="32908" y="576822"/>
                    </a:cubicBezTo>
                    <a:cubicBezTo>
                      <a:pt x="29256" y="574039"/>
                      <a:pt x="25810" y="571158"/>
                      <a:pt x="22719" y="568225"/>
                    </a:cubicBezTo>
                    <a:cubicBezTo>
                      <a:pt x="22649" y="568090"/>
                      <a:pt x="22565" y="568001"/>
                      <a:pt x="22467" y="567969"/>
                    </a:cubicBezTo>
                    <a:cubicBezTo>
                      <a:pt x="-2685" y="541813"/>
                      <a:pt x="-7378" y="501686"/>
                      <a:pt x="11735" y="470207"/>
                    </a:cubicBezTo>
                    <a:cubicBezTo>
                      <a:pt x="12977" y="468073"/>
                      <a:pt x="14420" y="465841"/>
                      <a:pt x="15966" y="463814"/>
                    </a:cubicBezTo>
                    <a:lnTo>
                      <a:pt x="336741" y="32595"/>
                    </a:lnTo>
                    <a:cubicBezTo>
                      <a:pt x="363489" y="-3264"/>
                      <a:pt x="414095" y="-10679"/>
                      <a:pt x="449954" y="16064"/>
                    </a:cubicBezTo>
                    <a:cubicBezTo>
                      <a:pt x="485865" y="42659"/>
                      <a:pt x="493229" y="93419"/>
                      <a:pt x="466635" y="129329"/>
                    </a:cubicBezTo>
                    <a:lnTo>
                      <a:pt x="145911" y="560399"/>
                    </a:lnTo>
                    <a:cubicBezTo>
                      <a:pt x="144623" y="562173"/>
                      <a:pt x="143231" y="563743"/>
                      <a:pt x="141998" y="565368"/>
                    </a:cubicBezTo>
                    <a:cubicBezTo>
                      <a:pt x="141998" y="565368"/>
                      <a:pt x="141947" y="565522"/>
                      <a:pt x="141741" y="565620"/>
                    </a:cubicBezTo>
                    <a:cubicBezTo>
                      <a:pt x="119770" y="590495"/>
                      <a:pt x="85121" y="599107"/>
                      <a:pt x="54749" y="588726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2"/>
              <p:cNvSpPr/>
              <p:nvPr/>
            </p:nvSpPr>
            <p:spPr>
              <a:xfrm>
                <a:off x="7841287" y="1994311"/>
                <a:ext cx="25556" cy="97761"/>
              </a:xfrm>
              <a:custGeom>
                <a:avLst/>
                <a:gdLst/>
                <a:ahLst/>
                <a:cxnLst/>
                <a:rect l="l" t="t" r="r" b="b"/>
                <a:pathLst>
                  <a:path w="25556" h="97761" extrusionOk="0">
                    <a:moveTo>
                      <a:pt x="25557" y="97761"/>
                    </a:moveTo>
                    <a:cubicBezTo>
                      <a:pt x="-1780" y="70518"/>
                      <a:pt x="-8462" y="30731"/>
                      <a:pt x="11739" y="3544"/>
                    </a:cubicBezTo>
                    <a:cubicBezTo>
                      <a:pt x="12668" y="2330"/>
                      <a:pt x="13645" y="957"/>
                      <a:pt x="14826" y="0"/>
                    </a:cubicBezTo>
                    <a:cubicBezTo>
                      <a:pt x="-4288" y="31479"/>
                      <a:pt x="401" y="71606"/>
                      <a:pt x="25557" y="9776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2"/>
              <p:cNvSpPr/>
              <p:nvPr/>
            </p:nvSpPr>
            <p:spPr>
              <a:xfrm>
                <a:off x="7896530" y="2089719"/>
                <a:ext cx="89589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89589" h="29507" extrusionOk="0">
                    <a:moveTo>
                      <a:pt x="0" y="22219"/>
                    </a:moveTo>
                    <a:lnTo>
                      <a:pt x="2596" y="23106"/>
                    </a:lnTo>
                    <a:cubicBezTo>
                      <a:pt x="32968" y="33487"/>
                      <a:pt x="67618" y="24881"/>
                      <a:pt x="89589" y="0"/>
                    </a:cubicBezTo>
                    <a:cubicBezTo>
                      <a:pt x="88655" y="1728"/>
                      <a:pt x="87623" y="3250"/>
                      <a:pt x="86390" y="4871"/>
                    </a:cubicBezTo>
                    <a:cubicBezTo>
                      <a:pt x="67632" y="29826"/>
                      <a:pt x="32030" y="36233"/>
                      <a:pt x="0" y="22214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umbh Sans"/>
              <a:buNone/>
              <a:defRPr sz="3000" b="1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umbh Sans"/>
              <a:buNone/>
              <a:defRPr sz="3000" b="1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umbh Sans"/>
              <a:buNone/>
              <a:defRPr sz="3000" b="1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umbh Sans"/>
              <a:buNone/>
              <a:defRPr sz="3000" b="1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umbh Sans"/>
              <a:buNone/>
              <a:defRPr sz="3000" b="1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umbh Sans"/>
              <a:buNone/>
              <a:defRPr sz="3000" b="1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umbh Sans"/>
              <a:buNone/>
              <a:defRPr sz="3000" b="1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umbh Sans"/>
              <a:buNone/>
              <a:defRPr sz="3000" b="1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umbh Sans"/>
              <a:buNone/>
              <a:defRPr sz="3000" b="1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67" r:id="rId8"/>
    <p:sldLayoutId id="2147483668" r:id="rId9"/>
    <p:sldLayoutId id="214748368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7"/>
          <p:cNvSpPr txBox="1">
            <a:spLocks noGrp="1"/>
          </p:cNvSpPr>
          <p:nvPr>
            <p:ph type="title"/>
          </p:nvPr>
        </p:nvSpPr>
        <p:spPr>
          <a:xfrm>
            <a:off x="720000" y="2863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4917F9-CFE1-C324-20FB-41E922845C77}"/>
              </a:ext>
            </a:extLst>
          </p:cNvPr>
          <p:cNvSpPr txBox="1"/>
          <p:nvPr/>
        </p:nvSpPr>
        <p:spPr>
          <a:xfrm>
            <a:off x="294969" y="859020"/>
            <a:ext cx="5282294" cy="3728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83).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dừng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đỏ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rẽ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rẽ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nhánh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een traffic light with two people on it&#10;&#10;Description automatically generated">
            <a:extLst>
              <a:ext uri="{FF2B5EF4-FFF2-40B4-BE49-F238E27FC236}">
                <a16:creationId xmlns:a16="http://schemas.microsoft.com/office/drawing/2014/main" id="{CA7F7890-D319-EAF0-F27E-CAD3A3D7F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828" y="998504"/>
            <a:ext cx="2821439" cy="3728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urtains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0"/>
          <p:cNvSpPr txBox="1">
            <a:spLocks noGrp="1"/>
          </p:cNvSpPr>
          <p:nvPr>
            <p:ph type="title"/>
          </p:nvPr>
        </p:nvSpPr>
        <p:spPr>
          <a:xfrm>
            <a:off x="1673625" y="1455400"/>
            <a:ext cx="6329207" cy="161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TÌM HIỂU CÁC LỆNH RẼ NHÁNH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Google Shape;373;p30"/>
          <p:cNvSpPr txBox="1">
            <a:spLocks noGrp="1"/>
          </p:cNvSpPr>
          <p:nvPr>
            <p:ph type="title" idx="2"/>
          </p:nvPr>
        </p:nvSpPr>
        <p:spPr>
          <a:xfrm>
            <a:off x="844125" y="1057675"/>
            <a:ext cx="115093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5" name="Google Shape;375;p30"/>
          <p:cNvGrpSpPr/>
          <p:nvPr/>
        </p:nvGrpSpPr>
        <p:grpSpPr>
          <a:xfrm rot="10800000" flipH="1">
            <a:off x="6389853" y="3473882"/>
            <a:ext cx="1140628" cy="1569007"/>
            <a:chOff x="6120327" y="938"/>
            <a:chExt cx="730891" cy="1005387"/>
          </a:xfrm>
        </p:grpSpPr>
        <p:grpSp>
          <p:nvGrpSpPr>
            <p:cNvPr id="376" name="Google Shape;376;p30"/>
            <p:cNvGrpSpPr/>
            <p:nvPr/>
          </p:nvGrpSpPr>
          <p:grpSpPr>
            <a:xfrm>
              <a:off x="6140897" y="938"/>
              <a:ext cx="710321" cy="835029"/>
              <a:chOff x="6140897" y="938"/>
              <a:chExt cx="710321" cy="835029"/>
            </a:xfrm>
          </p:grpSpPr>
          <p:sp>
            <p:nvSpPr>
              <p:cNvPr id="377" name="Google Shape;377;p30"/>
              <p:cNvSpPr/>
              <p:nvPr/>
            </p:nvSpPr>
            <p:spPr>
              <a:xfrm>
                <a:off x="6844560" y="603817"/>
                <a:ext cx="2087" cy="2988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2988" extrusionOk="0">
                    <a:moveTo>
                      <a:pt x="0" y="0"/>
                    </a:moveTo>
                    <a:lnTo>
                      <a:pt x="2087" y="2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30"/>
              <p:cNvSpPr/>
              <p:nvPr/>
            </p:nvSpPr>
            <p:spPr>
              <a:xfrm>
                <a:off x="6538486" y="815731"/>
                <a:ext cx="2787" cy="4076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4076" extrusionOk="0">
                    <a:moveTo>
                      <a:pt x="0" y="0"/>
                    </a:moveTo>
                    <a:lnTo>
                      <a:pt x="2788" y="407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30"/>
              <p:cNvSpPr/>
              <p:nvPr/>
            </p:nvSpPr>
            <p:spPr>
              <a:xfrm>
                <a:off x="6140897" y="938"/>
                <a:ext cx="710321" cy="835029"/>
              </a:xfrm>
              <a:custGeom>
                <a:avLst/>
                <a:gdLst/>
                <a:ahLst/>
                <a:cxnLst/>
                <a:rect l="l" t="t" r="r" b="b"/>
                <a:pathLst>
                  <a:path w="710321" h="835029" extrusionOk="0">
                    <a:moveTo>
                      <a:pt x="598155" y="776968"/>
                    </a:moveTo>
                    <a:cubicBezTo>
                      <a:pt x="513749" y="835793"/>
                      <a:pt x="423968" y="852716"/>
                      <a:pt x="397589" y="814793"/>
                    </a:cubicBezTo>
                    <a:lnTo>
                      <a:pt x="33488" y="292733"/>
                    </a:lnTo>
                    <a:cubicBezTo>
                      <a:pt x="-25337" y="208327"/>
                      <a:pt x="-4636" y="92270"/>
                      <a:pt x="79672" y="33445"/>
                    </a:cubicBezTo>
                    <a:cubicBezTo>
                      <a:pt x="112122" y="10853"/>
                      <a:pt x="149247" y="0"/>
                      <a:pt x="185974" y="0"/>
                    </a:cubicBezTo>
                    <a:cubicBezTo>
                      <a:pt x="244799" y="0"/>
                      <a:pt x="302629" y="27771"/>
                      <a:pt x="338862" y="79727"/>
                    </a:cubicBezTo>
                    <a:lnTo>
                      <a:pt x="702561" y="601390"/>
                    </a:lnTo>
                    <a:cubicBezTo>
                      <a:pt x="702762" y="601488"/>
                      <a:pt x="702860" y="601688"/>
                      <a:pt x="702958" y="601786"/>
                    </a:cubicBezTo>
                    <a:cubicBezTo>
                      <a:pt x="703159" y="602183"/>
                      <a:pt x="703458" y="602482"/>
                      <a:pt x="703654" y="602879"/>
                    </a:cubicBezTo>
                    <a:cubicBezTo>
                      <a:pt x="728539" y="641199"/>
                      <a:pt x="681659" y="718638"/>
                      <a:pt x="598145" y="7769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0" name="Google Shape;380;p30"/>
            <p:cNvGrpSpPr/>
            <p:nvPr/>
          </p:nvGrpSpPr>
          <p:grpSpPr>
            <a:xfrm>
              <a:off x="6120327" y="171261"/>
              <a:ext cx="710402" cy="835064"/>
              <a:chOff x="6120327" y="171261"/>
              <a:chExt cx="710402" cy="835064"/>
            </a:xfrm>
          </p:grpSpPr>
          <p:sp>
            <p:nvSpPr>
              <p:cNvPr id="381" name="Google Shape;381;p30"/>
              <p:cNvSpPr/>
              <p:nvPr/>
            </p:nvSpPr>
            <p:spPr>
              <a:xfrm>
                <a:off x="6120327" y="171261"/>
                <a:ext cx="705820" cy="818842"/>
              </a:xfrm>
              <a:custGeom>
                <a:avLst/>
                <a:gdLst/>
                <a:ahLst/>
                <a:cxnLst/>
                <a:rect l="l" t="t" r="r" b="b"/>
                <a:pathLst>
                  <a:path w="705820" h="818842" extrusionOk="0">
                    <a:moveTo>
                      <a:pt x="400367" y="818843"/>
                    </a:moveTo>
                    <a:lnTo>
                      <a:pt x="33484" y="292711"/>
                    </a:lnTo>
                    <a:cubicBezTo>
                      <a:pt x="-25337" y="208361"/>
                      <a:pt x="-4640" y="92299"/>
                      <a:pt x="79710" y="33484"/>
                    </a:cubicBezTo>
                    <a:lnTo>
                      <a:pt x="79710" y="33484"/>
                    </a:lnTo>
                    <a:cubicBezTo>
                      <a:pt x="164059" y="-25337"/>
                      <a:pt x="280121" y="-4640"/>
                      <a:pt x="338937" y="79710"/>
                    </a:cubicBezTo>
                    <a:lnTo>
                      <a:pt x="705821" y="60584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30"/>
              <p:cNvSpPr/>
              <p:nvPr/>
            </p:nvSpPr>
            <p:spPr>
              <a:xfrm>
                <a:off x="6510546" y="752904"/>
                <a:ext cx="320183" cy="253421"/>
              </a:xfrm>
              <a:custGeom>
                <a:avLst/>
                <a:gdLst/>
                <a:ahLst/>
                <a:cxnLst/>
                <a:rect l="l" t="t" r="r" b="b"/>
                <a:pathLst>
                  <a:path w="320183" h="253421" extrusionOk="0">
                    <a:moveTo>
                      <a:pt x="7365" y="233212"/>
                    </a:moveTo>
                    <a:cubicBezTo>
                      <a:pt x="-19066" y="195312"/>
                      <a:pt x="27889" y="116902"/>
                      <a:pt x="112238" y="58086"/>
                    </a:cubicBezTo>
                    <a:cubicBezTo>
                      <a:pt x="196588" y="-734"/>
                      <a:pt x="286392" y="-17690"/>
                      <a:pt x="312818" y="20210"/>
                    </a:cubicBezTo>
                    <a:cubicBezTo>
                      <a:pt x="339249" y="58110"/>
                      <a:pt x="292295" y="136520"/>
                      <a:pt x="207945" y="195335"/>
                    </a:cubicBezTo>
                    <a:cubicBezTo>
                      <a:pt x="123595" y="254155"/>
                      <a:pt x="33791" y="271111"/>
                      <a:pt x="7365" y="23321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3" name="Google Shape;383;p30"/>
          <p:cNvGrpSpPr/>
          <p:nvPr/>
        </p:nvGrpSpPr>
        <p:grpSpPr>
          <a:xfrm>
            <a:off x="7842587" y="2094822"/>
            <a:ext cx="652827" cy="700256"/>
            <a:chOff x="5251348" y="2337519"/>
            <a:chExt cx="592241" cy="635268"/>
          </a:xfrm>
        </p:grpSpPr>
        <p:sp>
          <p:nvSpPr>
            <p:cNvPr id="384" name="Google Shape;384;p30"/>
            <p:cNvSpPr/>
            <p:nvPr/>
          </p:nvSpPr>
          <p:spPr>
            <a:xfrm>
              <a:off x="5468029" y="2337519"/>
              <a:ext cx="375560" cy="635268"/>
            </a:xfrm>
            <a:custGeom>
              <a:avLst/>
              <a:gdLst/>
              <a:ahLst/>
              <a:cxnLst/>
              <a:rect l="l" t="t" r="r" b="b"/>
              <a:pathLst>
                <a:path w="375560" h="635268" extrusionOk="0">
                  <a:moveTo>
                    <a:pt x="74067" y="0"/>
                  </a:moveTo>
                  <a:lnTo>
                    <a:pt x="375560" y="488353"/>
                  </a:lnTo>
                  <a:lnTo>
                    <a:pt x="0" y="635268"/>
                  </a:lnTo>
                  <a:lnTo>
                    <a:pt x="7406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5251348" y="2337519"/>
              <a:ext cx="592241" cy="635268"/>
            </a:xfrm>
            <a:custGeom>
              <a:avLst/>
              <a:gdLst/>
              <a:ahLst/>
              <a:cxnLst/>
              <a:rect l="l" t="t" r="r" b="b"/>
              <a:pathLst>
                <a:path w="592241" h="635268" extrusionOk="0">
                  <a:moveTo>
                    <a:pt x="592241" y="488353"/>
                  </a:moveTo>
                  <a:lnTo>
                    <a:pt x="290748" y="403682"/>
                  </a:lnTo>
                  <a:lnTo>
                    <a:pt x="290748" y="0"/>
                  </a:lnTo>
                  <a:lnTo>
                    <a:pt x="0" y="437210"/>
                  </a:lnTo>
                  <a:lnTo>
                    <a:pt x="216681" y="635268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5251348" y="2741201"/>
              <a:ext cx="290748" cy="33528"/>
            </a:xfrm>
            <a:custGeom>
              <a:avLst/>
              <a:gdLst/>
              <a:ahLst/>
              <a:cxnLst/>
              <a:rect l="l" t="t" r="r" b="b"/>
              <a:pathLst>
                <a:path w="290748" h="33528" extrusionOk="0">
                  <a:moveTo>
                    <a:pt x="290748" y="0"/>
                  </a:moveTo>
                  <a:lnTo>
                    <a:pt x="0" y="33529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35021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E82548D-597B-9AAB-2C3E-BA007E2BAB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961"/>
          <a:stretch/>
        </p:blipFill>
        <p:spPr>
          <a:xfrm>
            <a:off x="3721824" y="718224"/>
            <a:ext cx="5422176" cy="18376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00C62D-864D-B07F-3E3F-3E6126A7D2E6}"/>
              </a:ext>
            </a:extLst>
          </p:cNvPr>
          <p:cNvSpPr txBox="1"/>
          <p:nvPr/>
        </p:nvSpPr>
        <p:spPr>
          <a:xfrm>
            <a:off x="2849526" y="227005"/>
            <a:ext cx="6060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dirty="0"/>
              <a:t>HAI LOẠI LỆNH RẼ NHÁNH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564D8EB-3FC4-A3C1-0DE9-278326E09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619"/>
          <a:stretch/>
        </p:blipFill>
        <p:spPr>
          <a:xfrm>
            <a:off x="11076" y="2587588"/>
            <a:ext cx="6133050" cy="2555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655411-82AD-ABDE-5826-C8244C678178}"/>
              </a:ext>
            </a:extLst>
          </p:cNvPr>
          <p:cNvSpPr txBox="1"/>
          <p:nvPr/>
        </p:nvSpPr>
        <p:spPr>
          <a:xfrm>
            <a:off x="216359" y="1207241"/>
            <a:ext cx="350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>
                <a:solidFill>
                  <a:srgbClr val="C00000"/>
                </a:solidFill>
              </a:rPr>
              <a:t>Lệnh </a:t>
            </a:r>
            <a:r>
              <a:rPr lang="en-VN" sz="2000" i="1" dirty="0">
                <a:solidFill>
                  <a:srgbClr val="C00000"/>
                </a:solidFill>
              </a:rPr>
              <a:t>nếu… thì…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EBC87-806C-11DA-71D9-A7A4CE06D99A}"/>
              </a:ext>
            </a:extLst>
          </p:cNvPr>
          <p:cNvSpPr txBox="1"/>
          <p:nvPr/>
        </p:nvSpPr>
        <p:spPr>
          <a:xfrm>
            <a:off x="5879805" y="3220454"/>
            <a:ext cx="350546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000" dirty="0">
                <a:solidFill>
                  <a:srgbClr val="C00000"/>
                </a:solidFill>
              </a:rPr>
              <a:t>Lệnh </a:t>
            </a:r>
            <a:r>
              <a:rPr lang="en-VN" sz="2000" i="1" dirty="0">
                <a:solidFill>
                  <a:srgbClr val="C00000"/>
                </a:solidFill>
              </a:rPr>
              <a:t>nếu… thì…</a:t>
            </a:r>
            <a:br>
              <a:rPr lang="en-VN" sz="2000" i="1" dirty="0">
                <a:solidFill>
                  <a:srgbClr val="C00000"/>
                </a:solidFill>
              </a:rPr>
            </a:br>
            <a:r>
              <a:rPr lang="en-VN" sz="2000" i="1" dirty="0">
                <a:solidFill>
                  <a:srgbClr val="C00000"/>
                </a:solidFill>
              </a:rPr>
              <a:t>nếu không thì…</a:t>
            </a:r>
          </a:p>
        </p:txBody>
      </p:sp>
    </p:spTree>
    <p:extLst>
      <p:ext uri="{BB962C8B-B14F-4D97-AF65-F5344CB8AC3E}">
        <p14:creationId xmlns:p14="http://schemas.microsoft.com/office/powerpoint/2010/main" val="4188444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8;p28">
            <a:extLst>
              <a:ext uri="{FF2B5EF4-FFF2-40B4-BE49-F238E27FC236}">
                <a16:creationId xmlns:a16="http://schemas.microsoft.com/office/drawing/2014/main" id="{8D83266C-748E-E4A0-97AB-EE03319175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4433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</a:t>
            </a:r>
            <a:r>
              <a:rPr lang="en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endParaRPr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063EED-B4B8-1EFC-FA88-0DEFCDED74DD}"/>
              </a:ext>
            </a:extLst>
          </p:cNvPr>
          <p:cNvSpPr txBox="1"/>
          <p:nvPr/>
        </p:nvSpPr>
        <p:spPr>
          <a:xfrm>
            <a:off x="628286" y="1066530"/>
            <a:ext cx="8490857" cy="347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trỏ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				  (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thỏa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trỏ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				     (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		.  (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hủy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7BDB9-21FD-5467-23B9-00BBACEE9C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2139" r="45649" b="69554"/>
          <a:stretch/>
        </p:blipFill>
        <p:spPr>
          <a:xfrm>
            <a:off x="1768576" y="3052078"/>
            <a:ext cx="1843998" cy="624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5B5180-4AC7-6256-EA22-8253715216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t="65160"/>
          <a:stretch/>
        </p:blipFill>
        <p:spPr>
          <a:xfrm>
            <a:off x="1682421" y="2022013"/>
            <a:ext cx="3860307" cy="780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66210A-9262-06AE-E28C-A6ED11C4DC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t="35708" r="18673" b="41301"/>
          <a:stretch/>
        </p:blipFill>
        <p:spPr>
          <a:xfrm>
            <a:off x="4572000" y="1066530"/>
            <a:ext cx="3490668" cy="5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41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BE2534-5E56-5CF3-40AE-A51EDDA3B859}"/>
              </a:ext>
            </a:extLst>
          </p:cNvPr>
          <p:cNvSpPr txBox="1"/>
          <p:nvPr/>
        </p:nvSpPr>
        <p:spPr>
          <a:xfrm>
            <a:off x="1100379" y="1115878"/>
            <a:ext cx="6943241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5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13. </a:t>
            </a:r>
            <a:r>
              <a:rPr lang="en-VN" sz="5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TRÚC RẼ NHÁNH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C6C00364-CDAA-23F4-2E8C-98F6CEFD6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5980" y="3466778"/>
            <a:ext cx="2324745" cy="167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6058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8"/>
          <p:cNvSpPr txBox="1">
            <a:spLocks noGrp="1"/>
          </p:cNvSpPr>
          <p:nvPr>
            <p:ph type="title"/>
          </p:nvPr>
        </p:nvSpPr>
        <p:spPr>
          <a:xfrm>
            <a:off x="720000" y="37891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</a:t>
            </a:r>
            <a:r>
              <a:rPr lang="e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</a:t>
            </a:r>
            <a:endParaRPr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Google Shape;349;p28"/>
          <p:cNvSpPr txBox="1">
            <a:spLocks noGrp="1"/>
          </p:cNvSpPr>
          <p:nvPr>
            <p:ph type="subTitle" idx="3"/>
          </p:nvPr>
        </p:nvSpPr>
        <p:spPr>
          <a:xfrm>
            <a:off x="2298837" y="3421269"/>
            <a:ext cx="45463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5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5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5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500" dirty="0" err="1"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500" dirty="0" err="1"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sz="25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Google Shape;350;p28"/>
          <p:cNvSpPr txBox="1">
            <a:spLocks noGrp="1"/>
          </p:cNvSpPr>
          <p:nvPr>
            <p:ph type="subTitle" idx="1"/>
          </p:nvPr>
        </p:nvSpPr>
        <p:spPr>
          <a:xfrm>
            <a:off x="209274" y="1897900"/>
            <a:ext cx="4179126" cy="13338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5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5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5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500" dirty="0" err="1"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500" dirty="0" err="1"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Google Shape;351;p28"/>
          <p:cNvSpPr txBox="1">
            <a:spLocks noGrp="1"/>
          </p:cNvSpPr>
          <p:nvPr>
            <p:ph type="subTitle" idx="2"/>
          </p:nvPr>
        </p:nvSpPr>
        <p:spPr>
          <a:xfrm>
            <a:off x="4572000" y="1911750"/>
            <a:ext cx="4546326" cy="1319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5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5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5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500" dirty="0" err="1"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500" dirty="0" err="1"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" name="Google Shape;353;p28"/>
          <p:cNvSpPr txBox="1">
            <a:spLocks noGrp="1"/>
          </p:cNvSpPr>
          <p:nvPr>
            <p:ph type="title" idx="5"/>
          </p:nvPr>
        </p:nvSpPr>
        <p:spPr>
          <a:xfrm>
            <a:off x="1931637" y="1482572"/>
            <a:ext cx="734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4" name="Google Shape;354;p28"/>
          <p:cNvSpPr txBox="1">
            <a:spLocks noGrp="1"/>
          </p:cNvSpPr>
          <p:nvPr>
            <p:ph type="title" idx="6"/>
          </p:nvPr>
        </p:nvSpPr>
        <p:spPr>
          <a:xfrm>
            <a:off x="4172978" y="2973669"/>
            <a:ext cx="734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5" name="Google Shape;355;p28"/>
          <p:cNvSpPr txBox="1">
            <a:spLocks noGrp="1"/>
          </p:cNvSpPr>
          <p:nvPr>
            <p:ph type="title" idx="7"/>
          </p:nvPr>
        </p:nvSpPr>
        <p:spPr>
          <a:xfrm>
            <a:off x="6655576" y="1560266"/>
            <a:ext cx="734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0" build="p"/>
      <p:bldP spid="350" grpId="0" build="p"/>
      <p:bldP spid="351" grpId="0" build="p"/>
      <p:bldP spid="353" grpId="0" animBg="1"/>
      <p:bldP spid="354" grpId="0" animBg="1"/>
      <p:bldP spid="3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0"/>
          <p:cNvSpPr txBox="1">
            <a:spLocks noGrp="1"/>
          </p:cNvSpPr>
          <p:nvPr>
            <p:ph type="title"/>
          </p:nvPr>
        </p:nvSpPr>
        <p:spPr>
          <a:xfrm>
            <a:off x="1673625" y="1455400"/>
            <a:ext cx="6329207" cy="161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cs typeface="Arial" panose="020B0604020202020204" pitchFamily="34" charset="0"/>
              </a:rPr>
              <a:t>TÌM HIỂU CẤU TRÚC RẼ NHÁNH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Google Shape;373;p30"/>
          <p:cNvSpPr txBox="1">
            <a:spLocks noGrp="1"/>
          </p:cNvSpPr>
          <p:nvPr>
            <p:ph type="title" idx="2"/>
          </p:nvPr>
        </p:nvSpPr>
        <p:spPr>
          <a:xfrm>
            <a:off x="844125" y="1057675"/>
            <a:ext cx="115093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5" name="Google Shape;375;p30"/>
          <p:cNvGrpSpPr/>
          <p:nvPr/>
        </p:nvGrpSpPr>
        <p:grpSpPr>
          <a:xfrm rot="10800000" flipH="1">
            <a:off x="6389853" y="3473882"/>
            <a:ext cx="1140628" cy="1569007"/>
            <a:chOff x="6120327" y="938"/>
            <a:chExt cx="730891" cy="1005387"/>
          </a:xfrm>
        </p:grpSpPr>
        <p:grpSp>
          <p:nvGrpSpPr>
            <p:cNvPr id="376" name="Google Shape;376;p30"/>
            <p:cNvGrpSpPr/>
            <p:nvPr/>
          </p:nvGrpSpPr>
          <p:grpSpPr>
            <a:xfrm>
              <a:off x="6140897" y="938"/>
              <a:ext cx="710321" cy="835029"/>
              <a:chOff x="6140897" y="938"/>
              <a:chExt cx="710321" cy="835029"/>
            </a:xfrm>
          </p:grpSpPr>
          <p:sp>
            <p:nvSpPr>
              <p:cNvPr id="377" name="Google Shape;377;p30"/>
              <p:cNvSpPr/>
              <p:nvPr/>
            </p:nvSpPr>
            <p:spPr>
              <a:xfrm>
                <a:off x="6844560" y="603817"/>
                <a:ext cx="2087" cy="2988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2988" extrusionOk="0">
                    <a:moveTo>
                      <a:pt x="0" y="0"/>
                    </a:moveTo>
                    <a:lnTo>
                      <a:pt x="2087" y="298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30"/>
              <p:cNvSpPr/>
              <p:nvPr/>
            </p:nvSpPr>
            <p:spPr>
              <a:xfrm>
                <a:off x="6538486" y="815731"/>
                <a:ext cx="2787" cy="4076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4076" extrusionOk="0">
                    <a:moveTo>
                      <a:pt x="0" y="0"/>
                    </a:moveTo>
                    <a:lnTo>
                      <a:pt x="2788" y="407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30"/>
              <p:cNvSpPr/>
              <p:nvPr/>
            </p:nvSpPr>
            <p:spPr>
              <a:xfrm>
                <a:off x="6140897" y="938"/>
                <a:ext cx="710321" cy="835029"/>
              </a:xfrm>
              <a:custGeom>
                <a:avLst/>
                <a:gdLst/>
                <a:ahLst/>
                <a:cxnLst/>
                <a:rect l="l" t="t" r="r" b="b"/>
                <a:pathLst>
                  <a:path w="710321" h="835029" extrusionOk="0">
                    <a:moveTo>
                      <a:pt x="598155" y="776968"/>
                    </a:moveTo>
                    <a:cubicBezTo>
                      <a:pt x="513749" y="835793"/>
                      <a:pt x="423968" y="852716"/>
                      <a:pt x="397589" y="814793"/>
                    </a:cubicBezTo>
                    <a:lnTo>
                      <a:pt x="33488" y="292733"/>
                    </a:lnTo>
                    <a:cubicBezTo>
                      <a:pt x="-25337" y="208327"/>
                      <a:pt x="-4636" y="92270"/>
                      <a:pt x="79672" y="33445"/>
                    </a:cubicBezTo>
                    <a:cubicBezTo>
                      <a:pt x="112122" y="10853"/>
                      <a:pt x="149247" y="0"/>
                      <a:pt x="185974" y="0"/>
                    </a:cubicBezTo>
                    <a:cubicBezTo>
                      <a:pt x="244799" y="0"/>
                      <a:pt x="302629" y="27771"/>
                      <a:pt x="338862" y="79727"/>
                    </a:cubicBezTo>
                    <a:lnTo>
                      <a:pt x="702561" y="601390"/>
                    </a:lnTo>
                    <a:cubicBezTo>
                      <a:pt x="702762" y="601488"/>
                      <a:pt x="702860" y="601688"/>
                      <a:pt x="702958" y="601786"/>
                    </a:cubicBezTo>
                    <a:cubicBezTo>
                      <a:pt x="703159" y="602183"/>
                      <a:pt x="703458" y="602482"/>
                      <a:pt x="703654" y="602879"/>
                    </a:cubicBezTo>
                    <a:cubicBezTo>
                      <a:pt x="728539" y="641199"/>
                      <a:pt x="681659" y="718638"/>
                      <a:pt x="598145" y="7769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0" name="Google Shape;380;p30"/>
            <p:cNvGrpSpPr/>
            <p:nvPr/>
          </p:nvGrpSpPr>
          <p:grpSpPr>
            <a:xfrm>
              <a:off x="6120327" y="171261"/>
              <a:ext cx="710402" cy="835064"/>
              <a:chOff x="6120327" y="171261"/>
              <a:chExt cx="710402" cy="835064"/>
            </a:xfrm>
          </p:grpSpPr>
          <p:sp>
            <p:nvSpPr>
              <p:cNvPr id="381" name="Google Shape;381;p30"/>
              <p:cNvSpPr/>
              <p:nvPr/>
            </p:nvSpPr>
            <p:spPr>
              <a:xfrm>
                <a:off x="6120327" y="171261"/>
                <a:ext cx="705820" cy="818842"/>
              </a:xfrm>
              <a:custGeom>
                <a:avLst/>
                <a:gdLst/>
                <a:ahLst/>
                <a:cxnLst/>
                <a:rect l="l" t="t" r="r" b="b"/>
                <a:pathLst>
                  <a:path w="705820" h="818842" extrusionOk="0">
                    <a:moveTo>
                      <a:pt x="400367" y="818843"/>
                    </a:moveTo>
                    <a:lnTo>
                      <a:pt x="33484" y="292711"/>
                    </a:lnTo>
                    <a:cubicBezTo>
                      <a:pt x="-25337" y="208361"/>
                      <a:pt x="-4640" y="92299"/>
                      <a:pt x="79710" y="33484"/>
                    </a:cubicBezTo>
                    <a:lnTo>
                      <a:pt x="79710" y="33484"/>
                    </a:lnTo>
                    <a:cubicBezTo>
                      <a:pt x="164059" y="-25337"/>
                      <a:pt x="280121" y="-4640"/>
                      <a:pt x="338937" y="79710"/>
                    </a:cubicBezTo>
                    <a:lnTo>
                      <a:pt x="705821" y="60584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30"/>
              <p:cNvSpPr/>
              <p:nvPr/>
            </p:nvSpPr>
            <p:spPr>
              <a:xfrm>
                <a:off x="6510546" y="752904"/>
                <a:ext cx="320183" cy="253421"/>
              </a:xfrm>
              <a:custGeom>
                <a:avLst/>
                <a:gdLst/>
                <a:ahLst/>
                <a:cxnLst/>
                <a:rect l="l" t="t" r="r" b="b"/>
                <a:pathLst>
                  <a:path w="320183" h="253421" extrusionOk="0">
                    <a:moveTo>
                      <a:pt x="7365" y="233212"/>
                    </a:moveTo>
                    <a:cubicBezTo>
                      <a:pt x="-19066" y="195312"/>
                      <a:pt x="27889" y="116902"/>
                      <a:pt x="112238" y="58086"/>
                    </a:cubicBezTo>
                    <a:cubicBezTo>
                      <a:pt x="196588" y="-734"/>
                      <a:pt x="286392" y="-17690"/>
                      <a:pt x="312818" y="20210"/>
                    </a:cubicBezTo>
                    <a:cubicBezTo>
                      <a:pt x="339249" y="58110"/>
                      <a:pt x="292295" y="136520"/>
                      <a:pt x="207945" y="195335"/>
                    </a:cubicBezTo>
                    <a:cubicBezTo>
                      <a:pt x="123595" y="254155"/>
                      <a:pt x="33791" y="271111"/>
                      <a:pt x="7365" y="23321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3" name="Google Shape;383;p30"/>
          <p:cNvGrpSpPr/>
          <p:nvPr/>
        </p:nvGrpSpPr>
        <p:grpSpPr>
          <a:xfrm>
            <a:off x="7842587" y="2094822"/>
            <a:ext cx="652827" cy="700256"/>
            <a:chOff x="5251348" y="2337519"/>
            <a:chExt cx="592241" cy="635268"/>
          </a:xfrm>
        </p:grpSpPr>
        <p:sp>
          <p:nvSpPr>
            <p:cNvPr id="384" name="Google Shape;384;p30"/>
            <p:cNvSpPr/>
            <p:nvPr/>
          </p:nvSpPr>
          <p:spPr>
            <a:xfrm>
              <a:off x="5468029" y="2337519"/>
              <a:ext cx="375560" cy="635268"/>
            </a:xfrm>
            <a:custGeom>
              <a:avLst/>
              <a:gdLst/>
              <a:ahLst/>
              <a:cxnLst/>
              <a:rect l="l" t="t" r="r" b="b"/>
              <a:pathLst>
                <a:path w="375560" h="635268" extrusionOk="0">
                  <a:moveTo>
                    <a:pt x="74067" y="0"/>
                  </a:moveTo>
                  <a:lnTo>
                    <a:pt x="375560" y="488353"/>
                  </a:lnTo>
                  <a:lnTo>
                    <a:pt x="0" y="635268"/>
                  </a:lnTo>
                  <a:lnTo>
                    <a:pt x="7406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5251348" y="2337519"/>
              <a:ext cx="592241" cy="635268"/>
            </a:xfrm>
            <a:custGeom>
              <a:avLst/>
              <a:gdLst/>
              <a:ahLst/>
              <a:cxnLst/>
              <a:rect l="l" t="t" r="r" b="b"/>
              <a:pathLst>
                <a:path w="592241" h="635268" extrusionOk="0">
                  <a:moveTo>
                    <a:pt x="592241" y="488353"/>
                  </a:moveTo>
                  <a:lnTo>
                    <a:pt x="290748" y="403682"/>
                  </a:lnTo>
                  <a:lnTo>
                    <a:pt x="290748" y="0"/>
                  </a:lnTo>
                  <a:lnTo>
                    <a:pt x="0" y="437210"/>
                  </a:lnTo>
                  <a:lnTo>
                    <a:pt x="216681" y="635268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5251348" y="2741201"/>
              <a:ext cx="290748" cy="33528"/>
            </a:xfrm>
            <a:custGeom>
              <a:avLst/>
              <a:gdLst/>
              <a:ahLst/>
              <a:cxnLst/>
              <a:rect l="l" t="t" r="r" b="b"/>
              <a:pathLst>
                <a:path w="290748" h="33528" extrusionOk="0">
                  <a:moveTo>
                    <a:pt x="290748" y="0"/>
                  </a:moveTo>
                  <a:lnTo>
                    <a:pt x="0" y="33529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Google Shape;188;p2">
            <a:extLst>
              <a:ext uri="{FF2B5EF4-FFF2-40B4-BE49-F238E27FC236}">
                <a16:creationId xmlns:a16="http://schemas.microsoft.com/office/drawing/2014/main" id="{1FA26CFA-02D4-996D-9CBB-932B4A13AD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43" y="4749051"/>
            <a:ext cx="1305581" cy="352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elay 7">
            <a:extLst>
              <a:ext uri="{FF2B5EF4-FFF2-40B4-BE49-F238E27FC236}">
                <a16:creationId xmlns:a16="http://schemas.microsoft.com/office/drawing/2014/main" id="{F10AB24D-886E-B669-291A-199945F33EC3}"/>
              </a:ext>
            </a:extLst>
          </p:cNvPr>
          <p:cNvSpPr/>
          <p:nvPr/>
        </p:nvSpPr>
        <p:spPr>
          <a:xfrm rot="5400000">
            <a:off x="4146204" y="-3127897"/>
            <a:ext cx="851590" cy="7107385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AEE634-26E5-F260-BB5F-93D23B2972BF}"/>
              </a:ext>
            </a:extLst>
          </p:cNvPr>
          <p:cNvSpPr txBox="1"/>
          <p:nvPr/>
        </p:nvSpPr>
        <p:spPr>
          <a:xfrm>
            <a:off x="1963881" y="187268"/>
            <a:ext cx="52162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 SGK TR.62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8E86F6-0685-F6AB-565D-0CE398E47DC7}"/>
              </a:ext>
            </a:extLst>
          </p:cNvPr>
          <p:cNvSpPr txBox="1"/>
          <p:nvPr/>
        </p:nvSpPr>
        <p:spPr>
          <a:xfrm>
            <a:off x="580172" y="949562"/>
            <a:ext cx="8042563" cy="3780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Scratch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trỏ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trỏ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trỏ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D4D9AC01-D60E-68F5-B158-3F3ED05A6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8977" y="754056"/>
            <a:ext cx="908238" cy="625858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D185700F-88EF-9F0B-4CE1-0FD52CCCA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751654" y="3684130"/>
            <a:ext cx="1812174" cy="130929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73DDA3-3CDE-C344-E104-0744E038CAF9}"/>
              </a:ext>
            </a:extLst>
          </p:cNvPr>
          <p:cNvSpPr txBox="1"/>
          <p:nvPr/>
        </p:nvSpPr>
        <p:spPr>
          <a:xfrm>
            <a:off x="474992" y="757958"/>
            <a:ext cx="8412480" cy="4138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kịch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trỏ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con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trỏ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trỏ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Delay 3">
            <a:extLst>
              <a:ext uri="{FF2B5EF4-FFF2-40B4-BE49-F238E27FC236}">
                <a16:creationId xmlns:a16="http://schemas.microsoft.com/office/drawing/2014/main" id="{3792575A-4A40-29E6-E452-0848E1F2BA83}"/>
              </a:ext>
            </a:extLst>
          </p:cNvPr>
          <p:cNvSpPr/>
          <p:nvPr/>
        </p:nvSpPr>
        <p:spPr>
          <a:xfrm rot="5400000">
            <a:off x="4239837" y="-3221530"/>
            <a:ext cx="664323" cy="7107385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0A896-0B10-CA45-24B8-2B6E72415C1D}"/>
              </a:ext>
            </a:extLst>
          </p:cNvPr>
          <p:cNvSpPr txBox="1"/>
          <p:nvPr/>
        </p:nvSpPr>
        <p:spPr>
          <a:xfrm>
            <a:off x="1963880" y="93635"/>
            <a:ext cx="52162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 SGK TR.63</a:t>
            </a: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CD783DFD-119A-F40E-7253-C2C4F5988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4992" y="757958"/>
            <a:ext cx="908238" cy="62585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B0963F4-C444-F3FE-E82E-75C0C0B13A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6528" y="2571750"/>
            <a:ext cx="474992" cy="66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12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F49A9F6-B4F5-61F3-DBEB-95B5250FD442}"/>
              </a:ext>
            </a:extLst>
          </p:cNvPr>
          <p:cNvSpPr txBox="1"/>
          <p:nvPr/>
        </p:nvSpPr>
        <p:spPr>
          <a:xfrm>
            <a:off x="173912" y="757958"/>
            <a:ext cx="8796172" cy="4190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trỏ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ật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trỏ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trỏ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trỏ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trỏ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elay 13">
            <a:extLst>
              <a:ext uri="{FF2B5EF4-FFF2-40B4-BE49-F238E27FC236}">
                <a16:creationId xmlns:a16="http://schemas.microsoft.com/office/drawing/2014/main" id="{A664180D-81C7-E5FB-31B4-99C4B7DB8CA5}"/>
              </a:ext>
            </a:extLst>
          </p:cNvPr>
          <p:cNvSpPr/>
          <p:nvPr/>
        </p:nvSpPr>
        <p:spPr>
          <a:xfrm rot="5400000">
            <a:off x="4239837" y="-3221530"/>
            <a:ext cx="664323" cy="7107385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47593F-841C-1672-2B99-28BC26E504BB}"/>
              </a:ext>
            </a:extLst>
          </p:cNvPr>
          <p:cNvSpPr txBox="1"/>
          <p:nvPr/>
        </p:nvSpPr>
        <p:spPr>
          <a:xfrm>
            <a:off x="1963880" y="93635"/>
            <a:ext cx="52162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 SGK TR.63</a:t>
            </a:r>
          </a:p>
        </p:txBody>
      </p:sp>
    </p:spTree>
    <p:extLst>
      <p:ext uri="{BB962C8B-B14F-4D97-AF65-F5344CB8AC3E}">
        <p14:creationId xmlns:p14="http://schemas.microsoft.com/office/powerpoint/2010/main" val="2399571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8F7576-4494-7DEA-CA04-401900BBE660}"/>
              </a:ext>
            </a:extLst>
          </p:cNvPr>
          <p:cNvSpPr txBox="1"/>
          <p:nvPr/>
        </p:nvSpPr>
        <p:spPr>
          <a:xfrm>
            <a:off x="2155165" y="173687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VN" sz="30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B97E21-B953-6274-6919-BDAE8785E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408609"/>
              </p:ext>
            </p:extLst>
          </p:nvPr>
        </p:nvGraphicFramePr>
        <p:xfrm>
          <a:off x="228600" y="727685"/>
          <a:ext cx="8703129" cy="4203544"/>
        </p:xfrm>
        <a:graphic>
          <a:graphicData uri="http://schemas.openxmlformats.org/drawingml/2006/table">
            <a:tbl>
              <a:tblPr firstRow="1" firstCol="1" bandRow="1">
                <a:tableStyleId>{18450730-FE97-47F6-BB0F-40732DD6B831}</a:tableStyleId>
              </a:tblPr>
              <a:tblGrid>
                <a:gridCol w="1535437">
                  <a:extLst>
                    <a:ext uri="{9D8B030D-6E8A-4147-A177-3AD203B41FA5}">
                      <a16:colId xmlns:a16="http://schemas.microsoft.com/office/drawing/2014/main" val="2064199835"/>
                    </a:ext>
                  </a:extLst>
                </a:gridCol>
                <a:gridCol w="2709992">
                  <a:extLst>
                    <a:ext uri="{9D8B030D-6E8A-4147-A177-3AD203B41FA5}">
                      <a16:colId xmlns:a16="http://schemas.microsoft.com/office/drawing/2014/main" val="4086653412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1734346731"/>
                    </a:ext>
                  </a:extLst>
                </a:gridCol>
              </a:tblGrid>
              <a:tr h="8686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V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Cấu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trúc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rẽ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nhánh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dạng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thiếu</a:t>
                      </a:r>
                      <a:endParaRPr lang="en-V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Cấu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trúc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rẽ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nhánh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dạng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đủ</a:t>
                      </a:r>
                      <a:endParaRPr lang="en-V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936324"/>
                  </a:ext>
                </a:extLst>
              </a:tr>
              <a:tr h="1065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Cách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nói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nếu</a:t>
                      </a:r>
                      <a:r>
                        <a:rPr lang="en-US" sz="2000" dirty="0">
                          <a:effectLst/>
                        </a:rPr>
                        <a:t>… </a:t>
                      </a:r>
                      <a:r>
                        <a:rPr lang="en-US" sz="2000" dirty="0" err="1">
                          <a:effectLst/>
                        </a:rPr>
                        <a:t>thì</a:t>
                      </a:r>
                      <a:r>
                        <a:rPr lang="en-US" sz="2000" dirty="0">
                          <a:effectLst/>
                        </a:rPr>
                        <a:t>…</a:t>
                      </a:r>
                      <a:endParaRPr lang="en-V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i="1" dirty="0" err="1">
                          <a:effectLst/>
                        </a:rPr>
                        <a:t>Nếu</a:t>
                      </a:r>
                      <a:r>
                        <a:rPr lang="en-US" sz="2000" b="1" i="1" dirty="0">
                          <a:effectLst/>
                        </a:rPr>
                        <a:t> &lt;</a:t>
                      </a:r>
                      <a:r>
                        <a:rPr lang="en-US" sz="2000" dirty="0" err="1">
                          <a:effectLst/>
                        </a:rPr>
                        <a:t>điều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kiện</a:t>
                      </a:r>
                      <a:r>
                        <a:rPr lang="en-US" sz="2000" dirty="0">
                          <a:effectLst/>
                        </a:rPr>
                        <a:t>&gt; </a:t>
                      </a:r>
                      <a:r>
                        <a:rPr lang="en-US" sz="2000" b="1" i="1" dirty="0" err="1">
                          <a:effectLst/>
                        </a:rPr>
                        <a:t>thì</a:t>
                      </a:r>
                      <a:r>
                        <a:rPr lang="en-US" sz="2000" dirty="0">
                          <a:effectLst/>
                        </a:rPr>
                        <a:t> &lt;</a:t>
                      </a:r>
                      <a:r>
                        <a:rPr lang="en-US" sz="2000" dirty="0" err="1">
                          <a:effectLst/>
                        </a:rPr>
                        <a:t>công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việc</a:t>
                      </a:r>
                      <a:r>
                        <a:rPr lang="en-US" sz="2000" dirty="0">
                          <a:effectLst/>
                        </a:rPr>
                        <a:t>&gt;</a:t>
                      </a:r>
                      <a:endParaRPr lang="en-V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i="1" dirty="0" err="1">
                          <a:effectLst/>
                        </a:rPr>
                        <a:t>Nếu</a:t>
                      </a:r>
                      <a:r>
                        <a:rPr lang="en-US" sz="2000" dirty="0">
                          <a:effectLst/>
                        </a:rPr>
                        <a:t> &lt;</a:t>
                      </a:r>
                      <a:r>
                        <a:rPr lang="en-US" sz="2000" dirty="0" err="1">
                          <a:effectLst/>
                        </a:rPr>
                        <a:t>điều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kiện</a:t>
                      </a:r>
                      <a:r>
                        <a:rPr lang="en-US" sz="2000" dirty="0">
                          <a:effectLst/>
                        </a:rPr>
                        <a:t>&gt; </a:t>
                      </a:r>
                      <a:r>
                        <a:rPr lang="en-US" sz="2000" b="1" i="1" dirty="0" err="1">
                          <a:effectLst/>
                        </a:rPr>
                        <a:t>thì</a:t>
                      </a:r>
                      <a:r>
                        <a:rPr lang="en-US" sz="2000" dirty="0">
                          <a:effectLst/>
                        </a:rPr>
                        <a:t> &lt;</a:t>
                      </a:r>
                      <a:r>
                        <a:rPr lang="en-US" sz="2000" dirty="0" err="1">
                          <a:effectLst/>
                        </a:rPr>
                        <a:t>công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việc</a:t>
                      </a:r>
                      <a:r>
                        <a:rPr lang="en-US" sz="2000" dirty="0">
                          <a:effectLst/>
                        </a:rPr>
                        <a:t> 1&gt; </a:t>
                      </a:r>
                      <a:r>
                        <a:rPr lang="en-US" sz="2000" b="1" i="1" dirty="0" err="1">
                          <a:effectLst/>
                        </a:rPr>
                        <a:t>nếu</a:t>
                      </a:r>
                      <a:r>
                        <a:rPr lang="en-US" sz="2000" b="1" i="1" dirty="0">
                          <a:effectLst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</a:rPr>
                        <a:t>không</a:t>
                      </a:r>
                      <a:r>
                        <a:rPr lang="en-US" sz="2000" b="1" i="1" dirty="0">
                          <a:effectLst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</a:rPr>
                        <a:t>thì</a:t>
                      </a:r>
                      <a:r>
                        <a:rPr lang="en-US" sz="2000" dirty="0">
                          <a:effectLst/>
                        </a:rPr>
                        <a:t> &lt;</a:t>
                      </a:r>
                      <a:r>
                        <a:rPr lang="en-US" sz="2000" dirty="0" err="1">
                          <a:effectLst/>
                        </a:rPr>
                        <a:t>công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việc</a:t>
                      </a:r>
                      <a:r>
                        <a:rPr lang="en-US" sz="2000" dirty="0">
                          <a:effectLst/>
                        </a:rPr>
                        <a:t> 2&gt;</a:t>
                      </a:r>
                      <a:endParaRPr lang="en-V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984732"/>
                  </a:ext>
                </a:extLst>
              </a:tr>
              <a:tr h="2269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Ý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nghĩa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V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i="1" dirty="0" err="1">
                          <a:effectLst/>
                        </a:rPr>
                        <a:t>Nếu</a:t>
                      </a:r>
                      <a:r>
                        <a:rPr lang="en-US" sz="2000" dirty="0">
                          <a:effectLst/>
                        </a:rPr>
                        <a:t> &lt;</a:t>
                      </a:r>
                      <a:r>
                        <a:rPr lang="en-US" sz="2000" dirty="0" err="1">
                          <a:effectLst/>
                        </a:rPr>
                        <a:t>điều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kiện</a:t>
                      </a:r>
                      <a:r>
                        <a:rPr lang="en-US" sz="2000" dirty="0">
                          <a:effectLst/>
                        </a:rPr>
                        <a:t>&gt; </a:t>
                      </a:r>
                      <a:r>
                        <a:rPr lang="en-US" sz="2000" dirty="0" err="1">
                          <a:effectLst/>
                        </a:rPr>
                        <a:t>được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thỏa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mãn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</a:rPr>
                        <a:t>thì</a:t>
                      </a:r>
                      <a:r>
                        <a:rPr lang="en-US" sz="2000" dirty="0">
                          <a:effectLst/>
                        </a:rPr>
                        <a:t> &lt;</a:t>
                      </a:r>
                      <a:r>
                        <a:rPr lang="en-US" sz="2000" dirty="0" err="1">
                          <a:effectLst/>
                        </a:rPr>
                        <a:t>công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việc</a:t>
                      </a:r>
                      <a:r>
                        <a:rPr lang="en-US" sz="2000" dirty="0">
                          <a:effectLst/>
                        </a:rPr>
                        <a:t>&gt; </a:t>
                      </a:r>
                      <a:r>
                        <a:rPr lang="en-US" sz="2000" dirty="0" err="1">
                          <a:effectLst/>
                        </a:rPr>
                        <a:t>được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thực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hiện</a:t>
                      </a:r>
                      <a:endParaRPr lang="en-V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i="1" dirty="0" err="1">
                          <a:effectLst/>
                        </a:rPr>
                        <a:t>Nếu</a:t>
                      </a:r>
                      <a:r>
                        <a:rPr lang="en-US" sz="2000" dirty="0">
                          <a:effectLst/>
                        </a:rPr>
                        <a:t> &lt;</a:t>
                      </a:r>
                      <a:r>
                        <a:rPr lang="en-US" sz="2000" dirty="0" err="1">
                          <a:effectLst/>
                        </a:rPr>
                        <a:t>điều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kiện</a:t>
                      </a:r>
                      <a:r>
                        <a:rPr lang="en-US" sz="2000" dirty="0">
                          <a:effectLst/>
                        </a:rPr>
                        <a:t>&gt; </a:t>
                      </a:r>
                      <a:r>
                        <a:rPr lang="en-US" sz="2000" dirty="0" err="1">
                          <a:effectLst/>
                        </a:rPr>
                        <a:t>được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thỏa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mãn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</a:rPr>
                        <a:t>thì</a:t>
                      </a:r>
                      <a:r>
                        <a:rPr lang="en-US" sz="2000" dirty="0">
                          <a:effectLst/>
                        </a:rPr>
                        <a:t> &lt;</a:t>
                      </a:r>
                      <a:r>
                        <a:rPr lang="en-US" sz="2000" dirty="0" err="1">
                          <a:effectLst/>
                        </a:rPr>
                        <a:t>công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việc</a:t>
                      </a:r>
                      <a:r>
                        <a:rPr lang="en-US" sz="2000" dirty="0">
                          <a:effectLst/>
                        </a:rPr>
                        <a:t> 1&gt; </a:t>
                      </a:r>
                      <a:r>
                        <a:rPr lang="en-US" sz="2000" dirty="0" err="1">
                          <a:effectLst/>
                        </a:rPr>
                        <a:t>được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thực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hiện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còn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</a:rPr>
                        <a:t>nếu</a:t>
                      </a:r>
                      <a:r>
                        <a:rPr lang="en-US" sz="2000" dirty="0">
                          <a:effectLst/>
                        </a:rPr>
                        <a:t> &lt;</a:t>
                      </a:r>
                      <a:r>
                        <a:rPr lang="en-US" sz="2000" dirty="0" err="1">
                          <a:effectLst/>
                        </a:rPr>
                        <a:t>điều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kiện</a:t>
                      </a:r>
                      <a:r>
                        <a:rPr lang="en-US" sz="2000" dirty="0">
                          <a:effectLst/>
                        </a:rPr>
                        <a:t>&gt; </a:t>
                      </a:r>
                      <a:r>
                        <a:rPr lang="en-US" sz="2000" dirty="0" err="1">
                          <a:effectLst/>
                        </a:rPr>
                        <a:t>không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được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thỏa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mãn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b="1" i="1" dirty="0" err="1">
                          <a:effectLst/>
                        </a:rPr>
                        <a:t>thì</a:t>
                      </a:r>
                      <a:r>
                        <a:rPr lang="en-US" sz="2000" b="1" i="1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&lt;</a:t>
                      </a:r>
                      <a:r>
                        <a:rPr lang="en-US" sz="2000" dirty="0" err="1">
                          <a:effectLst/>
                        </a:rPr>
                        <a:t>công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việc</a:t>
                      </a:r>
                      <a:r>
                        <a:rPr lang="en-US" sz="2000" dirty="0">
                          <a:effectLst/>
                        </a:rPr>
                        <a:t> 2&gt; </a:t>
                      </a:r>
                      <a:r>
                        <a:rPr lang="en-US" sz="2000" dirty="0" err="1">
                          <a:effectLst/>
                        </a:rPr>
                        <a:t>được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thực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hiện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V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415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35227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8F7576-4494-7DEA-CA04-401900BBE660}"/>
              </a:ext>
            </a:extLst>
          </p:cNvPr>
          <p:cNvSpPr txBox="1"/>
          <p:nvPr/>
        </p:nvSpPr>
        <p:spPr>
          <a:xfrm>
            <a:off x="2155165" y="336973"/>
            <a:ext cx="4572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CỦNG CỐ</a:t>
            </a:r>
            <a:endParaRPr lang="en-VN" sz="2500" b="1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460DCECC-9893-B8BF-50A5-7FB8A570283C}"/>
              </a:ext>
            </a:extLst>
          </p:cNvPr>
          <p:cNvSpPr/>
          <p:nvPr/>
        </p:nvSpPr>
        <p:spPr>
          <a:xfrm>
            <a:off x="1632857" y="963385"/>
            <a:ext cx="7119257" cy="1608365"/>
          </a:xfrm>
          <a:prstGeom prst="wedgeRoundRectCallout">
            <a:avLst>
              <a:gd name="adj1" fmla="val -57099"/>
              <a:gd name="adj2" fmla="val 45779"/>
              <a:gd name="adj3" fmla="val 16667"/>
            </a:avLst>
          </a:prstGeom>
          <a:solidFill>
            <a:srgbClr val="FFF7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rẽ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đỏ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Animated Teacher Presentation for Education Free PNG | PNG All">
            <a:extLst>
              <a:ext uri="{FF2B5EF4-FFF2-40B4-BE49-F238E27FC236}">
                <a16:creationId xmlns:a16="http://schemas.microsoft.com/office/drawing/2014/main" id="{9AF12731-0D83-CFA8-9EE5-915AFAC38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120" y="2721108"/>
            <a:ext cx="3225850" cy="267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5EF0115B-C51F-8D74-CE29-B2FAF52A22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11034" y="3070256"/>
            <a:ext cx="1532965" cy="2073244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6C099CA5-8E33-AB5A-A955-9587E8F31B26}"/>
              </a:ext>
            </a:extLst>
          </p:cNvPr>
          <p:cNvSpPr/>
          <p:nvPr/>
        </p:nvSpPr>
        <p:spPr>
          <a:xfrm>
            <a:off x="3356884" y="3082898"/>
            <a:ext cx="3955996" cy="1608365"/>
          </a:xfrm>
          <a:prstGeom prst="wedgeRoundRectCallout">
            <a:avLst>
              <a:gd name="adj1" fmla="val 57112"/>
              <a:gd name="adj2" fmla="val -28678"/>
              <a:gd name="adj3" fmla="val 16667"/>
            </a:avLst>
          </a:prstGeom>
          <a:solidFill>
            <a:srgbClr val="FFF3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đỏ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dừng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87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1" animBg="1"/>
    </p:bldLst>
  </p:timing>
</p:sld>
</file>

<file path=ppt/theme/theme1.xml><?xml version="1.0" encoding="utf-8"?>
<a:theme xmlns:a="http://schemas.openxmlformats.org/drawingml/2006/main" name="Algebra: Systems of Equations and Inequalities - 10th Grade by Slidesgo">
  <a:themeElements>
    <a:clrScheme name="Simple Light">
      <a:dk1>
        <a:srgbClr val="2A2C2E"/>
      </a:dk1>
      <a:lt1>
        <a:srgbClr val="F3F3FA"/>
      </a:lt1>
      <a:dk2>
        <a:srgbClr val="534C76"/>
      </a:dk2>
      <a:lt2>
        <a:srgbClr val="D1D4F3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732</Words>
  <Application>Microsoft Office PowerPoint</Application>
  <PresentationFormat>On-screen Show (16:9)</PresentationFormat>
  <Paragraphs>55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Barlow</vt:lpstr>
      <vt:lpstr>Arial</vt:lpstr>
      <vt:lpstr>Wingdings</vt:lpstr>
      <vt:lpstr>Anaheim</vt:lpstr>
      <vt:lpstr>Calibri</vt:lpstr>
      <vt:lpstr>Kumbh Sans</vt:lpstr>
      <vt:lpstr>DM Sans</vt:lpstr>
      <vt:lpstr>Nunito Light</vt:lpstr>
      <vt:lpstr>Algebra: Systems of Equations and Inequalities - 10th Grade by Slidesgo</vt:lpstr>
      <vt:lpstr>KHỞI ĐỘNG</vt:lpstr>
      <vt:lpstr>PowerPoint Presentation</vt:lpstr>
      <vt:lpstr>NỘI DUNG BÀI HỌC</vt:lpstr>
      <vt:lpstr>TÌM HIỂU CẤU TRÚC RẼ NHÁNH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CÁC LỆNH RẼ NHÁNH</vt:lpstr>
      <vt:lpstr>PowerPoint Presentation</vt:lpstr>
      <vt:lpstr>LƯU 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THÂN CHÀO CÁC EM ĐẾN VỚI BÀI HỌC MỚI!</dc:title>
  <cp:lastModifiedBy>duyên nguyễn</cp:lastModifiedBy>
  <cp:revision>10</cp:revision>
  <dcterms:modified xsi:type="dcterms:W3CDTF">2026-04-02T02:45:41Z</dcterms:modified>
</cp:coreProperties>
</file>