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0"/>
  </p:notesMasterIdLst>
  <p:sldIdLst>
    <p:sldId id="289" r:id="rId3"/>
    <p:sldId id="293" r:id="rId4"/>
    <p:sldId id="312" r:id="rId5"/>
    <p:sldId id="326" r:id="rId6"/>
    <p:sldId id="327" r:id="rId7"/>
    <p:sldId id="359" r:id="rId8"/>
    <p:sldId id="335" r:id="rId9"/>
    <p:sldId id="292" r:id="rId10"/>
    <p:sldId id="258" r:id="rId11"/>
    <p:sldId id="337" r:id="rId12"/>
    <p:sldId id="298" r:id="rId13"/>
    <p:sldId id="336" r:id="rId14"/>
    <p:sldId id="344" r:id="rId15"/>
    <p:sldId id="338" r:id="rId16"/>
    <p:sldId id="301" r:id="rId17"/>
    <p:sldId id="302" r:id="rId18"/>
    <p:sldId id="3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varScale="1">
        <p:scale>
          <a:sx n="62" d="100"/>
          <a:sy n="62" d="100"/>
        </p:scale>
        <p:origin x="10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1/17/2026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1/17/2026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1/17/2026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1/17/2026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1/17/2026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2.png"/><Relationship Id="rId15" Type="http://schemas.microsoft.com/office/2007/relationships/hdphoto" Target="../media/hdphoto3.wdp"/><Relationship Id="rId10" Type="http://schemas.openxmlformats.org/officeDocument/2006/relationships/image" Target="../media/image16.svg"/><Relationship Id="rId19"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3.png"/><Relationship Id="rId7" Type="http://schemas.openxmlformats.org/officeDocument/2006/relationships/image" Target="../media/image19.png"/><Relationship Id="rId12"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5.xml"/><Relationship Id="rId6" Type="http://schemas.microsoft.com/office/2007/relationships/hdphoto" Target="../media/hdphoto8.wdp"/><Relationship Id="rId11" Type="http://schemas.openxmlformats.org/officeDocument/2006/relationships/image" Target="../media/image47.svg"/><Relationship Id="rId5" Type="http://schemas.openxmlformats.org/officeDocument/2006/relationships/image" Target="../media/image45.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1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17" Type="http://schemas.microsoft.com/office/2007/relationships/hdphoto" Target="../media/hdphoto10.wdp"/><Relationship Id="rId2" Type="http://schemas.openxmlformats.org/officeDocument/2006/relationships/image" Target="../media/image38.png"/><Relationship Id="rId16"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5" Type="http://schemas.microsoft.com/office/2007/relationships/hdphoto" Target="../media/hdphoto9.wdp"/><Relationship Id="rId10" Type="http://schemas.openxmlformats.org/officeDocument/2006/relationships/image" Target="../media/image41.png"/><Relationship Id="rId19" Type="http://schemas.openxmlformats.org/officeDocument/2006/relationships/image" Target="../media/image5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21.png"/><Relationship Id="rId10" Type="http://schemas.openxmlformats.org/officeDocument/2006/relationships/image" Target="../media/image52.png"/><Relationship Id="rId4" Type="http://schemas.openxmlformats.org/officeDocument/2006/relationships/image" Target="../media/image44.png"/><Relationship Id="rId9" Type="http://schemas.microsoft.com/office/2007/relationships/hdphoto" Target="../media/hdphoto11.wdp"/></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8.png"/><Relationship Id="rId16"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5" Type="http://schemas.microsoft.com/office/2007/relationships/hdphoto" Target="../media/hdphoto12.wdp"/><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0.png"/><Relationship Id="rId3" Type="http://schemas.openxmlformats.org/officeDocument/2006/relationships/slideLayout" Target="../slideLayouts/slideLayout1.xml"/><Relationship Id="rId21"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19.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24.svg"/><Relationship Id="rId5" Type="http://schemas.openxmlformats.org/officeDocument/2006/relationships/image" Target="../media/image11.png"/><Relationship Id="rId15" Type="http://schemas.microsoft.com/office/2007/relationships/hdphoto" Target="../media/hdphoto2.wdp"/><Relationship Id="rId23" Type="http://schemas.openxmlformats.org/officeDocument/2006/relationships/image" Target="../media/image26.png"/><Relationship Id="rId10" Type="http://schemas.openxmlformats.org/officeDocument/2006/relationships/image" Target="../media/image15.png"/><Relationship Id="rId19" Type="http://schemas.openxmlformats.org/officeDocument/2006/relationships/image" Target="../media/image21.png"/><Relationship Id="rId4" Type="http://schemas.openxmlformats.org/officeDocument/2006/relationships/notesSlide" Target="../notesSlides/notesSlide2.xml"/><Relationship Id="rId9" Type="http://schemas.openxmlformats.org/officeDocument/2006/relationships/image" Target="../media/image14.png"/><Relationship Id="rId14" Type="http://schemas.openxmlformats.org/officeDocument/2006/relationships/image" Target="../media/image18.png"/><Relationship Id="rId22"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4.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5.png"/><Relationship Id="rId3" Type="http://schemas.microsoft.com/office/2007/relationships/hdphoto" Target="../media/hdphoto2.wdp"/><Relationship Id="rId7" Type="http://schemas.openxmlformats.org/officeDocument/2006/relationships/image" Target="../media/image32.png"/><Relationship Id="rId12"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18.png"/><Relationship Id="rId15" Type="http://schemas.openxmlformats.org/officeDocument/2006/relationships/image" Target="../media/image37.png"/><Relationship Id="rId10" Type="http://schemas.microsoft.com/office/2007/relationships/hdphoto" Target="../media/hdphoto6.wdp"/><Relationship Id="rId4" Type="http://schemas.openxmlformats.org/officeDocument/2006/relationships/image" Target="../media/image20.png"/><Relationship Id="rId9" Type="http://schemas.openxmlformats.org/officeDocument/2006/relationships/image" Target="../media/image33.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30.png"/><Relationship Id="rId15" Type="http://schemas.openxmlformats.org/officeDocument/2006/relationships/image" Target="../media/image42.png"/><Relationship Id="rId10"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0.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346</Words>
  <Application>Microsoft Office PowerPoint</Application>
  <PresentationFormat>Widescreen</PresentationFormat>
  <Paragraphs>99</Paragraphs>
  <Slides>17</Slides>
  <Notes>7</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等线</vt:lpstr>
      <vt:lpstr>#9Slide02 Noi dung dai</vt:lpstr>
      <vt:lpstr>#9Slide05 Agile Script Calligra</vt:lpstr>
      <vt:lpstr>#9Slide07 Stormtrooper</vt:lpstr>
      <vt:lpstr>Arial</vt:lpstr>
      <vt:lpstr>Calibri</vt:lpstr>
      <vt:lpstr>Cambria</vt:lpstr>
      <vt:lpstr>iCiel Cadena</vt:lpstr>
      <vt:lpstr>Times New Roman</vt:lpstr>
      <vt:lpstr>字魂59号-创粗黑</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43</cp:revision>
  <dcterms:created xsi:type="dcterms:W3CDTF">2022-10-14T10:22:17Z</dcterms:created>
  <dcterms:modified xsi:type="dcterms:W3CDTF">2026-01-17T10:20:15Z</dcterms:modified>
</cp:coreProperties>
</file>