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5" r:id="rId2"/>
    <p:sldId id="2662" r:id="rId3"/>
    <p:sldId id="2648" r:id="rId4"/>
    <p:sldId id="2646" r:id="rId5"/>
    <p:sldId id="2650" r:id="rId6"/>
    <p:sldId id="2663" r:id="rId7"/>
    <p:sldId id="2659" r:id="rId8"/>
    <p:sldId id="2664" r:id="rId9"/>
    <p:sldId id="2665" r:id="rId10"/>
    <p:sldId id="2653" r:id="rId11"/>
    <p:sldId id="2654" r:id="rId12"/>
    <p:sldId id="26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058FF5-7B88-410B-A8B4-0DF8AD72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44" y="0"/>
            <a:ext cx="871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6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1310641"/>
            <a:ext cx="7146928" cy="1528026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994344" y="744850"/>
              <a:ext cx="33486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102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660400"/>
            <a:ext cx="8193408" cy="2178267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cm,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cm.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201395" y="744850"/>
              <a:ext cx="49345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2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307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E1C14-7813-431E-B017-16930F5F40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39FF43-8542-4A46-B878-9BE4FA4DC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12DD-3D46-4ABB-80A6-575181A4A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7630" y="3377268"/>
            <a:ext cx="732193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4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Khám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phá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518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4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5F6B1-E082-470E-BD4B-EC128A36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9" y="-83597"/>
            <a:ext cx="3621338" cy="1072989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1256474" y="390558"/>
            <a:ext cx="10210800" cy="1285842"/>
            <a:chOff x="2971800" y="403525"/>
            <a:chExt cx="10210800" cy="1036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473006" y="520957"/>
              <a:ext cx="8859520" cy="576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gấp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5775" y="173650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137039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056608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378642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382579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118179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17981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16162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2877534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38912" y="23164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79294" y="2893347"/>
            <a:ext cx="525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901831" y="3876779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7364871" y="4373046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219487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308572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8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917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F81B05C-A3A8-4995-95F6-AF8B9B381E7F}"/>
              </a:ext>
            </a:extLst>
          </p:cNvPr>
          <p:cNvGrpSpPr/>
          <p:nvPr/>
        </p:nvGrpSpPr>
        <p:grpSpPr>
          <a:xfrm>
            <a:off x="2428240" y="4987572"/>
            <a:ext cx="8003841" cy="1490980"/>
            <a:chOff x="3722255" y="1490091"/>
            <a:chExt cx="5046771" cy="2074467"/>
          </a:xfrm>
        </p:grpSpPr>
        <p:grpSp>
          <p:nvGrpSpPr>
            <p:cNvPr id="69" name="Graphic 7">
              <a:extLst>
                <a:ext uri="{FF2B5EF4-FFF2-40B4-BE49-F238E27FC236}">
                  <a16:creationId xmlns:a16="http://schemas.microsoft.com/office/drawing/2014/main" id="{E3BF7325-A699-4E74-9373-79B4B576413C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DA7DB46-40BA-4458-8714-FA8970BF285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aphic 7">
                <a:extLst>
                  <a:ext uri="{FF2B5EF4-FFF2-40B4-BE49-F238E27FC236}">
                    <a16:creationId xmlns:a16="http://schemas.microsoft.com/office/drawing/2014/main" id="{B1E97403-0EFF-43DC-BB48-FACB0194B8C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5981D8A1-62FC-4B31-BFD9-A0E34FEA46A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7734F82-ED25-433F-ABC6-5CA5B04EB02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F7CA882-FDDF-4901-B1EB-E98E854A2538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3EFEA7A6-B6C8-4650-A86F-926D70EAB0F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02379FB-C302-498A-93D9-33EFE020841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12521C9-C7E5-41F0-AF7B-91FECC5345E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214E2EAA-EF4C-4BE7-B1F9-1E158744A45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AF25FA4-356F-4B3F-A18D-30541D1D2A2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D61718B-22BD-4F4C-B194-404061384D9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5003D07-2F25-4671-9783-38F80A4D69C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0EE012C-30AB-4EAC-A1B6-12262680E122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619AEE-3081-40D2-B28D-C558394E6398}"/>
                </a:ext>
              </a:extLst>
            </p:cNvPr>
            <p:cNvSpPr txBox="1"/>
            <p:nvPr/>
          </p:nvSpPr>
          <p:spPr>
            <a:xfrm>
              <a:off x="4036932" y="1988828"/>
              <a:ext cx="4535348" cy="94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6" y="1698483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369" y="1485613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350142" y="4473227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6746240" y="3050028"/>
            <a:ext cx="476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927441" y="4517999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892596" y="4650114"/>
            <a:ext cx="500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4021120" y="5542524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Vận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71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342</Words>
  <Application>Microsoft Office PowerPoint</Application>
  <PresentationFormat>Widescreen</PresentationFormat>
  <Paragraphs>62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等线</vt:lpstr>
      <vt:lpstr>Arial</vt:lpstr>
      <vt:lpstr>Calibri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28</cp:revision>
  <dcterms:created xsi:type="dcterms:W3CDTF">2022-08-05T08:52:36Z</dcterms:created>
  <dcterms:modified xsi:type="dcterms:W3CDTF">2026-01-05T13:05:22Z</dcterms:modified>
</cp:coreProperties>
</file>