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4"/>
  </p:notesMasterIdLst>
  <p:sldIdLst>
    <p:sldId id="290" r:id="rId3"/>
    <p:sldId id="355" r:id="rId4"/>
    <p:sldId id="356" r:id="rId5"/>
    <p:sldId id="359" r:id="rId6"/>
    <p:sldId id="286" r:id="rId7"/>
    <p:sldId id="360" r:id="rId8"/>
    <p:sldId id="361" r:id="rId9"/>
    <p:sldId id="362" r:id="rId10"/>
    <p:sldId id="363" r:id="rId11"/>
    <p:sldId id="309" r:id="rId12"/>
    <p:sldId id="32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96B62F-BC2C-4F44-9CA0-469865CAF3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3429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21808" y="1"/>
            <a:ext cx="11170192" cy="601747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E37DA-3E95-412D-B2B7-94A53C8698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37" y="2241067"/>
            <a:ext cx="7531020" cy="222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53131-0F46-4685-B7C2-01DDFAD60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9081" y="1095337"/>
            <a:ext cx="2699628" cy="7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850435" y="2836267"/>
            <a:ext cx="4180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CỦNG CỐ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03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450483" y="2836267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LUYỆN TẬP</a:t>
            </a:r>
            <a:endParaRPr lang="zh-CN" altLang="zh-CN" sz="66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02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430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57150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85725" y="2227213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391150" y="2198638"/>
            <a:ext cx="6800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5 can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+ 50 = 150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412</Words>
  <Application>Microsoft Office PowerPoint</Application>
  <PresentationFormat>Widescreen</PresentationFormat>
  <Paragraphs>97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宋体</vt:lpstr>
      <vt:lpstr>Arial</vt:lpstr>
      <vt:lpstr>Calibri</vt:lpstr>
      <vt:lpstr>字魂27号-布丁体</vt:lpstr>
      <vt:lpstr>包图主题2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34</cp:revision>
  <dcterms:created xsi:type="dcterms:W3CDTF">2022-09-25T08:19:11Z</dcterms:created>
  <dcterms:modified xsi:type="dcterms:W3CDTF">2026-01-05T13:39:54Z</dcterms:modified>
</cp:coreProperties>
</file>