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521" r:id="rId2"/>
    <p:sldId id="7649" r:id="rId3"/>
    <p:sldId id="7650" r:id="rId4"/>
    <p:sldId id="522" r:id="rId5"/>
    <p:sldId id="7665" r:id="rId6"/>
    <p:sldId id="7666" r:id="rId7"/>
    <p:sldId id="7667" r:id="rId8"/>
    <p:sldId id="7668" r:id="rId9"/>
    <p:sldId id="76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BE3E5-8E20-47BE-9512-4DD8A8BF35F9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C8597-64EA-4DF4-ADE6-6D727B4E6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5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62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2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88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43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8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4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0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8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3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0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99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2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3B98C2-C3C0-4D8A-9CCE-5E91B85E91F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7496" y="477079"/>
            <a:ext cx="1237952" cy="123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7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8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microsoft.com/office/2007/relationships/hdphoto" Target="../media/hdphoto3.wdp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microsoft.com/office/2007/relationships/hdphoto" Target="../media/hdphoto6.wdp"/><Relationship Id="rId5" Type="http://schemas.microsoft.com/office/2007/relationships/hdphoto" Target="../media/hdphoto4.wdp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microsoft.com/office/2007/relationships/hdphoto" Target="../media/hdphoto5.wdp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5.wdp"/><Relationship Id="rId7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microsoft.com/office/2007/relationships/hdphoto" Target="../media/hdphoto3.wdp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microsoft.com/office/2007/relationships/hdphoto" Target="../media/hdphoto6.wdp"/><Relationship Id="rId5" Type="http://schemas.microsoft.com/office/2007/relationships/hdphoto" Target="../media/hdphoto4.wdp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microsoft.com/office/2007/relationships/hdphoto" Target="../media/hdphoto5.wdp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5.wdp"/><Relationship Id="rId7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microsoft.com/office/2007/relationships/hdphoto" Target="../media/hdphoto3.wdp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microsoft.com/office/2007/relationships/hdphoto" Target="../media/hdphoto6.wdp"/><Relationship Id="rId5" Type="http://schemas.microsoft.com/office/2007/relationships/hdphoto" Target="../media/hdphoto4.wdp"/><Relationship Id="rId15" Type="http://schemas.microsoft.com/office/2007/relationships/hdphoto" Target="../media/hdphoto7.wdp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microsoft.com/office/2007/relationships/hdphoto" Target="../media/hdphoto5.wdp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microsoft.com/office/2007/relationships/hdphoto" Target="../media/hdphoto10.wdp"/><Relationship Id="rId3" Type="http://schemas.openxmlformats.org/officeDocument/2006/relationships/slideLayout" Target="../slideLayouts/slideLayout8.xml"/><Relationship Id="rId7" Type="http://schemas.microsoft.com/office/2007/relationships/hdphoto" Target="../media/hdphoto4.wdp"/><Relationship Id="rId12" Type="http://schemas.microsoft.com/office/2007/relationships/hdphoto" Target="../media/hdphoto5.wdp"/><Relationship Id="rId17" Type="http://schemas.openxmlformats.org/officeDocument/2006/relationships/image" Target="../media/image24.png"/><Relationship Id="rId2" Type="http://schemas.openxmlformats.org/officeDocument/2006/relationships/audio" Target="../media/media2.mp3"/><Relationship Id="rId16" Type="http://schemas.microsoft.com/office/2007/relationships/hdphoto" Target="../media/hdphoto7.wdp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microsoft.com/office/2007/relationships/hdphoto" Target="../media/hdphoto3.wdp"/><Relationship Id="rId15" Type="http://schemas.openxmlformats.org/officeDocument/2006/relationships/image" Target="../media/image20.png"/><Relationship Id="rId10" Type="http://schemas.openxmlformats.org/officeDocument/2006/relationships/image" Target="../media/image19.png"/><Relationship Id="rId19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764029" y="1572261"/>
            <a:ext cx="8046308" cy="4134644"/>
            <a:chOff x="2156178" y="1371600"/>
            <a:chExt cx="7879644" cy="40014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1723918"/>
              <a:ext cx="7879644" cy="36491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217">
                <a:defRPr/>
              </a:pPr>
              <a:r>
                <a:rPr lang="en-US" sz="3999" dirty="0">
                  <a:solidFill>
                    <a:srgbClr val="FFFFFF"/>
                  </a:solidFill>
                  <a:latin typeface="iCiel Cadena" panose="02000503000000020004" pitchFamily="50" charset="0"/>
                </a:rPr>
                <a:t>TOÁN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DF24D15-36EB-4B16-B502-6221CB4BE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825" y="2581138"/>
            <a:ext cx="7468247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FCA64B-287B-47D6-B01A-513D59527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86" b="96286" l="1719" r="98698">
                        <a14:foregroundMark x1="9583" y1="32429" x2="16302" y2="38500"/>
                        <a14:foregroundMark x1="16302" y1="38500" x2="34323" y2="41214"/>
                        <a14:foregroundMark x1="34323" y1="41214" x2="52396" y2="35143"/>
                        <a14:foregroundMark x1="52396" y1="35143" x2="57135" y2="24714"/>
                        <a14:foregroundMark x1="57135" y1="24714" x2="47917" y2="19143"/>
                        <a14:foregroundMark x1="47917" y1="19143" x2="34063" y2="22571"/>
                        <a14:foregroundMark x1="34063" y1="22571" x2="27708" y2="31000"/>
                        <a14:foregroundMark x1="27708" y1="31000" x2="30417" y2="37500"/>
                        <a14:foregroundMark x1="30417" y1="37500" x2="43698" y2="35214"/>
                        <a14:foregroundMark x1="43698" y1="35214" x2="56146" y2="14929"/>
                        <a14:foregroundMark x1="56146" y1="14929" x2="53229" y2="1929"/>
                        <a14:foregroundMark x1="53229" y1="1929" x2="36875" y2="7071"/>
                        <a14:foregroundMark x1="36875" y1="7071" x2="35313" y2="17214"/>
                        <a14:foregroundMark x1="35313" y1="17214" x2="37552" y2="28286"/>
                        <a14:foregroundMark x1="37552" y1="28286" x2="48802" y2="32000"/>
                        <a14:foregroundMark x1="48802" y1="32000" x2="66771" y2="23071"/>
                        <a14:foregroundMark x1="66771" y1="23071" x2="73698" y2="12643"/>
                        <a14:foregroundMark x1="73698" y1="12643" x2="70677" y2="4500"/>
                        <a14:foregroundMark x1="70677" y1="4500" x2="63958" y2="6286"/>
                        <a14:foregroundMark x1="63958" y1="6286" x2="58958" y2="17857"/>
                        <a14:foregroundMark x1="58958" y1="17857" x2="59844" y2="31714"/>
                        <a14:foregroundMark x1="59844" y1="31714" x2="66875" y2="34000"/>
                        <a14:foregroundMark x1="66875" y1="34000" x2="73490" y2="28000"/>
                        <a14:foregroundMark x1="73490" y1="28000" x2="75208" y2="38429"/>
                        <a14:foregroundMark x1="75208" y1="38429" x2="88646" y2="51357"/>
                        <a14:foregroundMark x1="88646" y1="51357" x2="93125" y2="47714"/>
                        <a14:foregroundMark x1="93125" y1="47714" x2="86823" y2="42429"/>
                        <a14:foregroundMark x1="86823" y1="42429" x2="78385" y2="46786"/>
                        <a14:foregroundMark x1="78385" y1="46786" x2="74740" y2="62286"/>
                        <a14:foregroundMark x1="74740" y1="62286" x2="76302" y2="76929"/>
                        <a14:foregroundMark x1="76302" y1="76929" x2="81615" y2="80714"/>
                        <a14:foregroundMark x1="81615" y1="80714" x2="84635" y2="71929"/>
                        <a14:foregroundMark x1="84635" y1="71929" x2="80573" y2="62786"/>
                        <a14:foregroundMark x1="80573" y1="62786" x2="76354" y2="67000"/>
                        <a14:foregroundMark x1="76354" y1="67000" x2="69427" y2="81000"/>
                        <a14:foregroundMark x1="69427" y1="81000" x2="60208" y2="87429"/>
                        <a14:foregroundMark x1="60208" y1="87429" x2="12917" y2="90214"/>
                        <a14:foregroundMark x1="12917" y1="90214" x2="61458" y2="92929"/>
                        <a14:foregroundMark x1="61458" y1="92929" x2="86771" y2="91214"/>
                        <a14:foregroundMark x1="86771" y1="91214" x2="67813" y2="87714"/>
                        <a14:foregroundMark x1="7292" y1="40214" x2="22344" y2="49643"/>
                        <a14:foregroundMark x1="22344" y1="49643" x2="22604" y2="49643"/>
                        <a14:foregroundMark x1="10677" y1="30143" x2="35313" y2="28786"/>
                        <a14:foregroundMark x1="3490" y1="36929" x2="10000" y2="44786"/>
                        <a14:foregroundMark x1="6198" y1="32071" x2="25104" y2="22214"/>
                        <a14:foregroundMark x1="1719" y1="37286" x2="7552" y2="44714"/>
                        <a14:foregroundMark x1="7552" y1="44714" x2="15313" y2="47929"/>
                        <a14:foregroundMark x1="5417" y1="66429" x2="15417" y2="71071"/>
                        <a14:foregroundMark x1="9583" y1="60286" x2="15521" y2="73214"/>
                        <a14:foregroundMark x1="5313" y1="67429" x2="8854" y2="73857"/>
                        <a14:foregroundMark x1="8854" y1="73857" x2="11302" y2="75714"/>
                        <a14:foregroundMark x1="4792" y1="66857" x2="7969" y2="75714"/>
                        <a14:foregroundMark x1="7969" y1="75714" x2="13385" y2="78643"/>
                        <a14:foregroundMark x1="4792" y1="64357" x2="9583" y2="59500"/>
                        <a14:foregroundMark x1="3906" y1="69143" x2="7031" y2="76357"/>
                        <a14:foregroundMark x1="7031" y1="76357" x2="12500" y2="78857"/>
                        <a14:foregroundMark x1="6510" y1="60500" x2="10417" y2="57571"/>
                        <a14:foregroundMark x1="10417" y1="57571" x2="10417" y2="57571"/>
                        <a14:foregroundMark x1="22500" y1="94714" x2="38854" y2="96286"/>
                        <a14:foregroundMark x1="38854" y1="96286" x2="70729" y2="92214"/>
                        <a14:foregroundMark x1="70729" y1="92214" x2="70990" y2="91786"/>
                        <a14:foregroundMark x1="21094" y1="93357" x2="59427" y2="97214"/>
                        <a14:foregroundMark x1="59427" y1="97214" x2="70469" y2="96357"/>
                        <a14:foregroundMark x1="70469" y1="96357" x2="70781" y2="96214"/>
                        <a14:foregroundMark x1="92969" y1="90786" x2="95990" y2="90786"/>
                        <a14:foregroundMark x1="82188" y1="36929" x2="91250" y2="38143"/>
                        <a14:foregroundMark x1="91250" y1="38143" x2="95833" y2="37857"/>
                        <a14:foregroundMark x1="95833" y1="37857" x2="96198" y2="37857"/>
                        <a14:foregroundMark x1="90208" y1="41500" x2="96771" y2="42643"/>
                        <a14:foregroundMark x1="96771" y1="42643" x2="98698" y2="42500"/>
                        <a14:foregroundMark x1="89010" y1="32857" x2="95677" y2="36286"/>
                        <a14:foregroundMark x1="89688" y1="63929" x2="88646" y2="71286"/>
                        <a14:foregroundMark x1="88646" y1="71286" x2="82969" y2="76286"/>
                        <a14:foregroundMark x1="88906" y1="59929" x2="91458" y2="66214"/>
                        <a14:foregroundMark x1="91458" y1="66214" x2="88542" y2="71571"/>
                        <a14:foregroundMark x1="88542" y1="71571" x2="84896" y2="75357"/>
                        <a14:foregroundMark x1="84896" y1="75357" x2="84896" y2="75357"/>
                        <a14:foregroundMark x1="5208" y1="91571" x2="15313" y2="92000"/>
                        <a14:foregroundMark x1="29583" y1="11000" x2="37813" y2="8857"/>
                        <a14:foregroundMark x1="27187" y1="11571" x2="29688" y2="12357"/>
                        <a14:foregroundMark x1="28490" y1="8500" x2="42917" y2="4071"/>
                        <a14:foregroundMark x1="71510" y1="4429" x2="73385" y2="4214"/>
                        <a14:foregroundMark x1="71406" y1="2286" x2="72708" y2="2286"/>
                        <a14:foregroundMark x1="25104" y1="52571" x2="30104" y2="5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41"/>
            <a:ext cx="12187592" cy="6855520"/>
          </a:xfrm>
          <a:prstGeom prst="rect">
            <a:avLst/>
          </a:prstGeom>
        </p:spPr>
      </p:pic>
      <p:grpSp>
        <p:nvGrpSpPr>
          <p:cNvPr id="3" name="4 Grupo">
            <a:extLst>
              <a:ext uri="{FF2B5EF4-FFF2-40B4-BE49-F238E27FC236}">
                <a16:creationId xmlns:a16="http://schemas.microsoft.com/office/drawing/2014/main" id="{FD91699D-D060-4587-9325-416058C97D5A}"/>
              </a:ext>
            </a:extLst>
          </p:cNvPr>
          <p:cNvGrpSpPr/>
          <p:nvPr/>
        </p:nvGrpSpPr>
        <p:grpSpPr>
          <a:xfrm>
            <a:off x="10222764" y="5694546"/>
            <a:ext cx="1734386" cy="1162211"/>
            <a:chOff x="6876840" y="4393853"/>
            <a:chExt cx="1914525" cy="1195387"/>
          </a:xfrm>
        </p:grpSpPr>
        <p:pic>
          <p:nvPicPr>
            <p:cNvPr id="4" name="Picture 3" descr="http://t1.gstatic.com/images?q=tbn:ANd9GcTYqaJd5yQl9XZMVoaHRczxbKr3hlpE45gMvjId8G2kcSVE4YTE2g">
              <a:extLst>
                <a:ext uri="{FF2B5EF4-FFF2-40B4-BE49-F238E27FC236}">
                  <a16:creationId xmlns:a16="http://schemas.microsoft.com/office/drawing/2014/main" id="{DBB86D91-E0B7-49D3-A0A2-CE72894AFD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50996" l="0" r="100000">
                          <a14:backgroundMark x1="35323" y1="9960" x2="12438" y2="7570"/>
                          <a14:backgroundMark x1="36318" y1="39841" x2="8458" y2="40637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6876840" y="4393853"/>
              <a:ext cx="1914525" cy="1195387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3 CuadroTexto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2DC8CB8-713C-4571-91A7-B03DE6886636}"/>
                </a:ext>
              </a:extLst>
            </p:cNvPr>
            <p:cNvSpPr txBox="1"/>
            <p:nvPr/>
          </p:nvSpPr>
          <p:spPr>
            <a:xfrm>
              <a:off x="7103746" y="4754210"/>
              <a:ext cx="1460710" cy="474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>
                <a:defRPr/>
              </a:pPr>
              <a:r>
                <a:rPr lang="es-ES_tradnl" sz="2400" b="1" kern="0">
                  <a:solidFill>
                    <a:srgbClr val="663300"/>
                  </a:solidFill>
                  <a:effectLst>
                    <a:innerShdw blurRad="114300">
                      <a:prstClr val="black"/>
                    </a:innerShdw>
                  </a:effectLst>
                  <a:latin typeface="Calibri"/>
                </a:rPr>
                <a:t>Bắt đầu</a:t>
              </a:r>
              <a:endParaRPr lang="es-ES" sz="2400" b="1" kern="0" dirty="0">
                <a:solidFill>
                  <a:srgbClr val="663300"/>
                </a:solidFill>
                <a:effectLst>
                  <a:innerShdw blurRad="114300">
                    <a:prstClr val="black"/>
                  </a:innerShdw>
                </a:effectLst>
                <a:latin typeface="Calibri"/>
              </a:endParaRPr>
            </a:p>
          </p:txBody>
        </p:sp>
      </p:grpSp>
      <p:pic>
        <p:nvPicPr>
          <p:cNvPr id="7" name="Vũ điệu Pikachu cực dễ thương ^^">
            <a:hlinkClick r:id="" action="ppaction://media"/>
            <a:extLst>
              <a:ext uri="{FF2B5EF4-FFF2-40B4-BE49-F238E27FC236}">
                <a16:creationId xmlns:a16="http://schemas.microsoft.com/office/drawing/2014/main" id="{A8E2062C-785D-4343-AAAD-F4240FE1C5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27736" y="2675577"/>
            <a:ext cx="609459" cy="609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30B909-27E6-41DE-99F2-A01D51E1F9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330" y="3285036"/>
            <a:ext cx="4571338" cy="18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727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B8ECC4-3BC5-4B8F-846C-91C516E3D0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78" b="50054" l="5200" r="50100">
                        <a14:foregroundMark x1="47400" y1="35875" x2="49400" y2="36305"/>
                        <a14:foregroundMark x1="49000" y1="47476" x2="50100" y2="4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445" b="44160"/>
          <a:stretch/>
        </p:blipFill>
        <p:spPr>
          <a:xfrm>
            <a:off x="1552254" y="-740660"/>
            <a:ext cx="3399950" cy="3363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78B5BD-5903-4507-867A-31022036E6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44" y="4484147"/>
            <a:ext cx="2402653" cy="2594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1FB2D-AEAC-4F32-84E1-DDADD4260A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67" b="50591" l="54000" r="95300">
                        <a14:foregroundMark x1="56300" y1="42105" x2="58800" y2="44039"/>
                        <a14:foregroundMark x1="55500" y1="32760" x2="56500" y2="32760"/>
                        <a14:foregroundMark x1="68000" y1="50698" x2="76700" y2="50698"/>
                        <a14:foregroundMark x1="76700" y1="50698" x2="79000" y2="50161"/>
                        <a14:foregroundMark x1="54000" y1="43716" x2="55000" y2="43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50" t="1410" b="43966"/>
          <a:stretch/>
        </p:blipFill>
        <p:spPr>
          <a:xfrm>
            <a:off x="7875777" y="-740661"/>
            <a:ext cx="3617586" cy="3935291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4CC9514-A415-4A6A-B44E-67B124132F7E}"/>
              </a:ext>
            </a:extLst>
          </p:cNvPr>
          <p:cNvSpPr/>
          <p:nvPr/>
        </p:nvSpPr>
        <p:spPr>
          <a:xfrm>
            <a:off x="4691041" y="2015578"/>
            <a:ext cx="3300806" cy="253923"/>
          </a:xfrm>
          <a:custGeom>
            <a:avLst/>
            <a:gdLst>
              <a:gd name="connsiteX0" fmla="*/ 0 w 2476500"/>
              <a:gd name="connsiteY0" fmla="*/ 0 h 190511"/>
              <a:gd name="connsiteX1" fmla="*/ 2032000 w 2476500"/>
              <a:gd name="connsiteY1" fmla="*/ 25400 h 190511"/>
              <a:gd name="connsiteX2" fmla="*/ 2082800 w 2476500"/>
              <a:gd name="connsiteY2" fmla="*/ 38100 h 190511"/>
              <a:gd name="connsiteX3" fmla="*/ 2184400 w 2476500"/>
              <a:gd name="connsiteY3" fmla="*/ 76200 h 190511"/>
              <a:gd name="connsiteX4" fmla="*/ 2235200 w 2476500"/>
              <a:gd name="connsiteY4" fmla="*/ 88900 h 190511"/>
              <a:gd name="connsiteX5" fmla="*/ 2273300 w 2476500"/>
              <a:gd name="connsiteY5" fmla="*/ 114300 h 190511"/>
              <a:gd name="connsiteX6" fmla="*/ 2349500 w 2476500"/>
              <a:gd name="connsiteY6" fmla="*/ 139700 h 190511"/>
              <a:gd name="connsiteX7" fmla="*/ 2387600 w 2476500"/>
              <a:gd name="connsiteY7" fmla="*/ 165100 h 190511"/>
              <a:gd name="connsiteX8" fmla="*/ 2476500 w 2476500"/>
              <a:gd name="connsiteY8" fmla="*/ 190500 h 19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6500" h="190511">
                <a:moveTo>
                  <a:pt x="0" y="0"/>
                </a:moveTo>
                <a:lnTo>
                  <a:pt x="2032000" y="25400"/>
                </a:lnTo>
                <a:cubicBezTo>
                  <a:pt x="2049452" y="25719"/>
                  <a:pt x="2066017" y="33305"/>
                  <a:pt x="2082800" y="38100"/>
                </a:cubicBezTo>
                <a:cubicBezTo>
                  <a:pt x="2145222" y="55935"/>
                  <a:pt x="2103881" y="49360"/>
                  <a:pt x="2184400" y="76200"/>
                </a:cubicBezTo>
                <a:cubicBezTo>
                  <a:pt x="2200959" y="81720"/>
                  <a:pt x="2218267" y="84667"/>
                  <a:pt x="2235200" y="88900"/>
                </a:cubicBezTo>
                <a:cubicBezTo>
                  <a:pt x="2247900" y="97367"/>
                  <a:pt x="2259352" y="108101"/>
                  <a:pt x="2273300" y="114300"/>
                </a:cubicBezTo>
                <a:cubicBezTo>
                  <a:pt x="2297766" y="125174"/>
                  <a:pt x="2327223" y="124848"/>
                  <a:pt x="2349500" y="139700"/>
                </a:cubicBezTo>
                <a:cubicBezTo>
                  <a:pt x="2362200" y="148167"/>
                  <a:pt x="2373652" y="158901"/>
                  <a:pt x="2387600" y="165100"/>
                </a:cubicBezTo>
                <a:cubicBezTo>
                  <a:pt x="2447762" y="191839"/>
                  <a:pt x="2440197" y="190500"/>
                  <a:pt x="2476500" y="1905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kern="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4D40104-0642-4628-9347-470074FA93FB}"/>
              </a:ext>
            </a:extLst>
          </p:cNvPr>
          <p:cNvSpPr/>
          <p:nvPr/>
        </p:nvSpPr>
        <p:spPr>
          <a:xfrm>
            <a:off x="5473811" y="2677113"/>
            <a:ext cx="2769339" cy="1666504"/>
          </a:xfrm>
          <a:custGeom>
            <a:avLst/>
            <a:gdLst>
              <a:gd name="connsiteX0" fmla="*/ 3632200 w 3632200"/>
              <a:gd name="connsiteY0" fmla="*/ 0 h 1104900"/>
              <a:gd name="connsiteX1" fmla="*/ 3263900 w 3632200"/>
              <a:gd name="connsiteY1" fmla="*/ 12700 h 1104900"/>
              <a:gd name="connsiteX2" fmla="*/ 3124200 w 3632200"/>
              <a:gd name="connsiteY2" fmla="*/ 38100 h 1104900"/>
              <a:gd name="connsiteX3" fmla="*/ 2832100 w 3632200"/>
              <a:gd name="connsiteY3" fmla="*/ 63500 h 1104900"/>
              <a:gd name="connsiteX4" fmla="*/ 2755900 w 3632200"/>
              <a:gd name="connsiteY4" fmla="*/ 76200 h 1104900"/>
              <a:gd name="connsiteX5" fmla="*/ 2717800 w 3632200"/>
              <a:gd name="connsiteY5" fmla="*/ 88900 h 1104900"/>
              <a:gd name="connsiteX6" fmla="*/ 2451100 w 3632200"/>
              <a:gd name="connsiteY6" fmla="*/ 114300 h 1104900"/>
              <a:gd name="connsiteX7" fmla="*/ 2400300 w 3632200"/>
              <a:gd name="connsiteY7" fmla="*/ 127000 h 1104900"/>
              <a:gd name="connsiteX8" fmla="*/ 2324100 w 3632200"/>
              <a:gd name="connsiteY8" fmla="*/ 139700 h 1104900"/>
              <a:gd name="connsiteX9" fmla="*/ 2209800 w 3632200"/>
              <a:gd name="connsiteY9" fmla="*/ 165100 h 1104900"/>
              <a:gd name="connsiteX10" fmla="*/ 1930400 w 3632200"/>
              <a:gd name="connsiteY10" fmla="*/ 241300 h 1104900"/>
              <a:gd name="connsiteX11" fmla="*/ 1879600 w 3632200"/>
              <a:gd name="connsiteY11" fmla="*/ 254000 h 1104900"/>
              <a:gd name="connsiteX12" fmla="*/ 1803400 w 3632200"/>
              <a:gd name="connsiteY12" fmla="*/ 266700 h 1104900"/>
              <a:gd name="connsiteX13" fmla="*/ 1701800 w 3632200"/>
              <a:gd name="connsiteY13" fmla="*/ 304800 h 1104900"/>
              <a:gd name="connsiteX14" fmla="*/ 1625600 w 3632200"/>
              <a:gd name="connsiteY14" fmla="*/ 330200 h 1104900"/>
              <a:gd name="connsiteX15" fmla="*/ 1574800 w 3632200"/>
              <a:gd name="connsiteY15" fmla="*/ 342900 h 1104900"/>
              <a:gd name="connsiteX16" fmla="*/ 1397000 w 3632200"/>
              <a:gd name="connsiteY16" fmla="*/ 393700 h 1104900"/>
              <a:gd name="connsiteX17" fmla="*/ 1346200 w 3632200"/>
              <a:gd name="connsiteY17" fmla="*/ 406400 h 1104900"/>
              <a:gd name="connsiteX18" fmla="*/ 1270000 w 3632200"/>
              <a:gd name="connsiteY18" fmla="*/ 444500 h 1104900"/>
              <a:gd name="connsiteX19" fmla="*/ 1143000 w 3632200"/>
              <a:gd name="connsiteY19" fmla="*/ 482600 h 1104900"/>
              <a:gd name="connsiteX20" fmla="*/ 939800 w 3632200"/>
              <a:gd name="connsiteY20" fmla="*/ 546100 h 1104900"/>
              <a:gd name="connsiteX21" fmla="*/ 749300 w 3632200"/>
              <a:gd name="connsiteY21" fmla="*/ 635000 h 1104900"/>
              <a:gd name="connsiteX22" fmla="*/ 647700 w 3632200"/>
              <a:gd name="connsiteY22" fmla="*/ 673100 h 1104900"/>
              <a:gd name="connsiteX23" fmla="*/ 596900 w 3632200"/>
              <a:gd name="connsiteY23" fmla="*/ 711200 h 1104900"/>
              <a:gd name="connsiteX24" fmla="*/ 520700 w 3632200"/>
              <a:gd name="connsiteY24" fmla="*/ 736600 h 1104900"/>
              <a:gd name="connsiteX25" fmla="*/ 444500 w 3632200"/>
              <a:gd name="connsiteY25" fmla="*/ 787400 h 1104900"/>
              <a:gd name="connsiteX26" fmla="*/ 330200 w 3632200"/>
              <a:gd name="connsiteY26" fmla="*/ 838200 h 1104900"/>
              <a:gd name="connsiteX27" fmla="*/ 292100 w 3632200"/>
              <a:gd name="connsiteY27" fmla="*/ 876300 h 1104900"/>
              <a:gd name="connsiteX28" fmla="*/ 215900 w 3632200"/>
              <a:gd name="connsiteY28" fmla="*/ 927100 h 1104900"/>
              <a:gd name="connsiteX29" fmla="*/ 177800 w 3632200"/>
              <a:gd name="connsiteY29" fmla="*/ 965200 h 1104900"/>
              <a:gd name="connsiteX30" fmla="*/ 101600 w 3632200"/>
              <a:gd name="connsiteY30" fmla="*/ 1016000 h 1104900"/>
              <a:gd name="connsiteX31" fmla="*/ 63500 w 3632200"/>
              <a:gd name="connsiteY31" fmla="*/ 1054100 h 1104900"/>
              <a:gd name="connsiteX32" fmla="*/ 0 w 3632200"/>
              <a:gd name="connsiteY32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32200" h="1104900">
                <a:moveTo>
                  <a:pt x="3632200" y="0"/>
                </a:moveTo>
                <a:cubicBezTo>
                  <a:pt x="3509433" y="4233"/>
                  <a:pt x="3386540" y="5692"/>
                  <a:pt x="3263900" y="12700"/>
                </a:cubicBezTo>
                <a:cubicBezTo>
                  <a:pt x="3189881" y="16930"/>
                  <a:pt x="3193273" y="30425"/>
                  <a:pt x="3124200" y="38100"/>
                </a:cubicBezTo>
                <a:cubicBezTo>
                  <a:pt x="2830701" y="70711"/>
                  <a:pt x="3080295" y="32476"/>
                  <a:pt x="2832100" y="63500"/>
                </a:cubicBezTo>
                <a:cubicBezTo>
                  <a:pt x="2806548" y="66694"/>
                  <a:pt x="2781037" y="70614"/>
                  <a:pt x="2755900" y="76200"/>
                </a:cubicBezTo>
                <a:cubicBezTo>
                  <a:pt x="2742832" y="79104"/>
                  <a:pt x="2731084" y="87240"/>
                  <a:pt x="2717800" y="88900"/>
                </a:cubicBezTo>
                <a:cubicBezTo>
                  <a:pt x="2541789" y="110901"/>
                  <a:pt x="2593175" y="90621"/>
                  <a:pt x="2451100" y="114300"/>
                </a:cubicBezTo>
                <a:cubicBezTo>
                  <a:pt x="2433883" y="117169"/>
                  <a:pt x="2417416" y="123577"/>
                  <a:pt x="2400300" y="127000"/>
                </a:cubicBezTo>
                <a:cubicBezTo>
                  <a:pt x="2375050" y="132050"/>
                  <a:pt x="2349435" y="135094"/>
                  <a:pt x="2324100" y="139700"/>
                </a:cubicBezTo>
                <a:cubicBezTo>
                  <a:pt x="2284442" y="146911"/>
                  <a:pt x="2248423" y="154371"/>
                  <a:pt x="2209800" y="165100"/>
                </a:cubicBezTo>
                <a:cubicBezTo>
                  <a:pt x="1938044" y="240588"/>
                  <a:pt x="2126000" y="192400"/>
                  <a:pt x="1930400" y="241300"/>
                </a:cubicBezTo>
                <a:cubicBezTo>
                  <a:pt x="1913467" y="245533"/>
                  <a:pt x="1896817" y="251131"/>
                  <a:pt x="1879600" y="254000"/>
                </a:cubicBezTo>
                <a:lnTo>
                  <a:pt x="1803400" y="266700"/>
                </a:lnTo>
                <a:cubicBezTo>
                  <a:pt x="1737096" y="310903"/>
                  <a:pt x="1794753" y="279449"/>
                  <a:pt x="1701800" y="304800"/>
                </a:cubicBezTo>
                <a:cubicBezTo>
                  <a:pt x="1675969" y="311845"/>
                  <a:pt x="1651245" y="322507"/>
                  <a:pt x="1625600" y="330200"/>
                </a:cubicBezTo>
                <a:cubicBezTo>
                  <a:pt x="1608882" y="335216"/>
                  <a:pt x="1591618" y="338228"/>
                  <a:pt x="1574800" y="342900"/>
                </a:cubicBezTo>
                <a:cubicBezTo>
                  <a:pt x="1515410" y="359397"/>
                  <a:pt x="1456798" y="378751"/>
                  <a:pt x="1397000" y="393700"/>
                </a:cubicBezTo>
                <a:cubicBezTo>
                  <a:pt x="1380067" y="397933"/>
                  <a:pt x="1362406" y="399918"/>
                  <a:pt x="1346200" y="406400"/>
                </a:cubicBezTo>
                <a:cubicBezTo>
                  <a:pt x="1319833" y="416947"/>
                  <a:pt x="1296214" y="433578"/>
                  <a:pt x="1270000" y="444500"/>
                </a:cubicBezTo>
                <a:cubicBezTo>
                  <a:pt x="1070648" y="527563"/>
                  <a:pt x="1289265" y="429413"/>
                  <a:pt x="1143000" y="482600"/>
                </a:cubicBezTo>
                <a:cubicBezTo>
                  <a:pt x="960932" y="548806"/>
                  <a:pt x="1154932" y="498293"/>
                  <a:pt x="939800" y="546100"/>
                </a:cubicBezTo>
                <a:cubicBezTo>
                  <a:pt x="861688" y="585156"/>
                  <a:pt x="837606" y="598639"/>
                  <a:pt x="749300" y="635000"/>
                </a:cubicBezTo>
                <a:cubicBezTo>
                  <a:pt x="715855" y="648772"/>
                  <a:pt x="680051" y="656924"/>
                  <a:pt x="647700" y="673100"/>
                </a:cubicBezTo>
                <a:cubicBezTo>
                  <a:pt x="628768" y="682566"/>
                  <a:pt x="615832" y="701734"/>
                  <a:pt x="596900" y="711200"/>
                </a:cubicBezTo>
                <a:cubicBezTo>
                  <a:pt x="572953" y="723174"/>
                  <a:pt x="544647" y="724626"/>
                  <a:pt x="520700" y="736600"/>
                </a:cubicBezTo>
                <a:cubicBezTo>
                  <a:pt x="493396" y="750252"/>
                  <a:pt x="472844" y="776063"/>
                  <a:pt x="444500" y="787400"/>
                </a:cubicBezTo>
                <a:cubicBezTo>
                  <a:pt x="421871" y="796452"/>
                  <a:pt x="352852" y="822020"/>
                  <a:pt x="330200" y="838200"/>
                </a:cubicBezTo>
                <a:cubicBezTo>
                  <a:pt x="315585" y="848639"/>
                  <a:pt x="306277" y="865273"/>
                  <a:pt x="292100" y="876300"/>
                </a:cubicBezTo>
                <a:cubicBezTo>
                  <a:pt x="268003" y="895042"/>
                  <a:pt x="237486" y="905514"/>
                  <a:pt x="215900" y="927100"/>
                </a:cubicBezTo>
                <a:cubicBezTo>
                  <a:pt x="203200" y="939800"/>
                  <a:pt x="191977" y="954173"/>
                  <a:pt x="177800" y="965200"/>
                </a:cubicBezTo>
                <a:cubicBezTo>
                  <a:pt x="153703" y="983942"/>
                  <a:pt x="123186" y="994414"/>
                  <a:pt x="101600" y="1016000"/>
                </a:cubicBezTo>
                <a:cubicBezTo>
                  <a:pt x="88900" y="1028700"/>
                  <a:pt x="77298" y="1042602"/>
                  <a:pt x="63500" y="1054100"/>
                </a:cubicBezTo>
                <a:cubicBezTo>
                  <a:pt x="-32625" y="1134204"/>
                  <a:pt x="73896" y="1031004"/>
                  <a:pt x="0" y="11049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kern="0">
              <a:solidFill>
                <a:prstClr val="white"/>
              </a:solidFill>
              <a:latin typeface="等线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96DC52-1F9B-4984-B8AD-D5B5C39C5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4516" y="98516"/>
            <a:ext cx="5232993" cy="1145734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1AAD71-3A1C-42E1-9AF6-47C6D13546CC}"/>
              </a:ext>
            </a:extLst>
          </p:cNvPr>
          <p:cNvSpPr/>
          <p:nvPr/>
        </p:nvSpPr>
        <p:spPr>
          <a:xfrm>
            <a:off x="5765566" y="4705595"/>
            <a:ext cx="4186718" cy="1311733"/>
          </a:xfrm>
          <a:custGeom>
            <a:avLst/>
            <a:gdLst>
              <a:gd name="connsiteX0" fmla="*/ 0 w 2199861"/>
              <a:gd name="connsiteY0" fmla="*/ 0 h 1086678"/>
              <a:gd name="connsiteX1" fmla="*/ 66261 w 2199861"/>
              <a:gd name="connsiteY1" fmla="*/ 53008 h 1086678"/>
              <a:gd name="connsiteX2" fmla="*/ 106017 w 2199861"/>
              <a:gd name="connsiteY2" fmla="*/ 66260 h 1086678"/>
              <a:gd name="connsiteX3" fmla="*/ 198782 w 2199861"/>
              <a:gd name="connsiteY3" fmla="*/ 119269 h 1086678"/>
              <a:gd name="connsiteX4" fmla="*/ 291548 w 2199861"/>
              <a:gd name="connsiteY4" fmla="*/ 198782 h 1086678"/>
              <a:gd name="connsiteX5" fmla="*/ 596348 w 2199861"/>
              <a:gd name="connsiteY5" fmla="*/ 384313 h 1086678"/>
              <a:gd name="connsiteX6" fmla="*/ 662608 w 2199861"/>
              <a:gd name="connsiteY6" fmla="*/ 424069 h 1086678"/>
              <a:gd name="connsiteX7" fmla="*/ 940904 w 2199861"/>
              <a:gd name="connsiteY7" fmla="*/ 596347 h 1086678"/>
              <a:gd name="connsiteX8" fmla="*/ 1192695 w 2199861"/>
              <a:gd name="connsiteY8" fmla="*/ 728869 h 1086678"/>
              <a:gd name="connsiteX9" fmla="*/ 1325217 w 2199861"/>
              <a:gd name="connsiteY9" fmla="*/ 795130 h 1086678"/>
              <a:gd name="connsiteX10" fmla="*/ 1524000 w 2199861"/>
              <a:gd name="connsiteY10" fmla="*/ 874643 h 1086678"/>
              <a:gd name="connsiteX11" fmla="*/ 1630017 w 2199861"/>
              <a:gd name="connsiteY11" fmla="*/ 914400 h 1086678"/>
              <a:gd name="connsiteX12" fmla="*/ 1736035 w 2199861"/>
              <a:gd name="connsiteY12" fmla="*/ 940904 h 1086678"/>
              <a:gd name="connsiteX13" fmla="*/ 1868556 w 2199861"/>
              <a:gd name="connsiteY13" fmla="*/ 993913 h 1086678"/>
              <a:gd name="connsiteX14" fmla="*/ 1948069 w 2199861"/>
              <a:gd name="connsiteY14" fmla="*/ 1033669 h 1086678"/>
              <a:gd name="connsiteX15" fmla="*/ 2014330 w 2199861"/>
              <a:gd name="connsiteY15" fmla="*/ 1046921 h 1086678"/>
              <a:gd name="connsiteX16" fmla="*/ 2093843 w 2199861"/>
              <a:gd name="connsiteY16" fmla="*/ 1073426 h 1086678"/>
              <a:gd name="connsiteX17" fmla="*/ 2133600 w 2199861"/>
              <a:gd name="connsiteY17" fmla="*/ 1086678 h 1086678"/>
              <a:gd name="connsiteX18" fmla="*/ 2199861 w 2199861"/>
              <a:gd name="connsiteY18" fmla="*/ 1086678 h 10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99861" h="1086678">
                <a:moveTo>
                  <a:pt x="0" y="0"/>
                </a:moveTo>
                <a:cubicBezTo>
                  <a:pt x="22087" y="17669"/>
                  <a:pt x="42275" y="38017"/>
                  <a:pt x="66261" y="53008"/>
                </a:cubicBezTo>
                <a:cubicBezTo>
                  <a:pt x="78107" y="60411"/>
                  <a:pt x="93523" y="60013"/>
                  <a:pt x="106017" y="66260"/>
                </a:cubicBezTo>
                <a:cubicBezTo>
                  <a:pt x="137871" y="82187"/>
                  <a:pt x="169802" y="98569"/>
                  <a:pt x="198782" y="119269"/>
                </a:cubicBezTo>
                <a:cubicBezTo>
                  <a:pt x="231923" y="142941"/>
                  <a:pt x="257661" y="176191"/>
                  <a:pt x="291548" y="198782"/>
                </a:cubicBezTo>
                <a:cubicBezTo>
                  <a:pt x="390514" y="264759"/>
                  <a:pt x="494678" y="322585"/>
                  <a:pt x="596348" y="384313"/>
                </a:cubicBezTo>
                <a:cubicBezTo>
                  <a:pt x="618365" y="397680"/>
                  <a:pt x="642495" y="407979"/>
                  <a:pt x="662608" y="424069"/>
                </a:cubicBezTo>
                <a:cubicBezTo>
                  <a:pt x="868489" y="588773"/>
                  <a:pt x="713739" y="482764"/>
                  <a:pt x="940904" y="596347"/>
                </a:cubicBezTo>
                <a:cubicBezTo>
                  <a:pt x="1025736" y="638763"/>
                  <a:pt x="1108452" y="685295"/>
                  <a:pt x="1192695" y="728869"/>
                </a:cubicBezTo>
                <a:cubicBezTo>
                  <a:pt x="1236562" y="751559"/>
                  <a:pt x="1279361" y="776788"/>
                  <a:pt x="1325217" y="795130"/>
                </a:cubicBezTo>
                <a:lnTo>
                  <a:pt x="1524000" y="874643"/>
                </a:lnTo>
                <a:cubicBezTo>
                  <a:pt x="1559147" y="888396"/>
                  <a:pt x="1593402" y="905246"/>
                  <a:pt x="1630017" y="914400"/>
                </a:cubicBezTo>
                <a:lnTo>
                  <a:pt x="1736035" y="940904"/>
                </a:lnTo>
                <a:cubicBezTo>
                  <a:pt x="1883501" y="1014637"/>
                  <a:pt x="1672055" y="912037"/>
                  <a:pt x="1868556" y="993913"/>
                </a:cubicBezTo>
                <a:cubicBezTo>
                  <a:pt x="1895909" y="1005310"/>
                  <a:pt x="1920220" y="1023542"/>
                  <a:pt x="1948069" y="1033669"/>
                </a:cubicBezTo>
                <a:cubicBezTo>
                  <a:pt x="1969237" y="1041366"/>
                  <a:pt x="1992599" y="1040994"/>
                  <a:pt x="2014330" y="1046921"/>
                </a:cubicBezTo>
                <a:cubicBezTo>
                  <a:pt x="2041284" y="1054272"/>
                  <a:pt x="2067339" y="1064591"/>
                  <a:pt x="2093843" y="1073426"/>
                </a:cubicBezTo>
                <a:cubicBezTo>
                  <a:pt x="2107095" y="1077843"/>
                  <a:pt x="2119631" y="1086678"/>
                  <a:pt x="2133600" y="1086678"/>
                </a:cubicBezTo>
                <a:lnTo>
                  <a:pt x="2199861" y="1086678"/>
                </a:lnTo>
              </a:path>
            </a:pathLst>
          </a:cu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25C91F-943D-4437-9B1C-84E3EA5CD5F8}"/>
              </a:ext>
            </a:extLst>
          </p:cNvPr>
          <p:cNvGrpSpPr/>
          <p:nvPr/>
        </p:nvGrpSpPr>
        <p:grpSpPr>
          <a:xfrm>
            <a:off x="-10970" y="139117"/>
            <a:ext cx="2361848" cy="2465980"/>
            <a:chOff x="-84188" y="-49372"/>
            <a:chExt cx="1772027" cy="18501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6EE2FF-4B40-413A-824F-D79EA0B028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/>
          </p:blipFill>
          <p:spPr>
            <a:xfrm flipH="1">
              <a:off x="638075" y="-49372"/>
              <a:ext cx="1049764" cy="17985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96F534-9BB8-4390-906D-269CAE93F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/>
          </p:blipFill>
          <p:spPr>
            <a:xfrm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21B0EB1-126E-47E5-9FB4-33F208AF08D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31" y="1773918"/>
            <a:ext cx="619016" cy="6190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016388-7BEE-4CB5-84A4-DCDDF20B544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39" y="2231410"/>
            <a:ext cx="619016" cy="6190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90EA06-FC15-40F5-A628-C59EF705A19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96" y="4157861"/>
            <a:ext cx="619016" cy="6190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E42CC1E-4982-4FB2-85D8-AB6AD2F6FC3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4413" r="89970">
                        <a14:foregroundMark x1="14443" y1="57407" x2="19860" y2="61667"/>
                        <a14:foregroundMark x1="17151" y1="55833" x2="22467" y2="61389"/>
                        <a14:foregroundMark x1="22467" y1="61389" x2="23270" y2="61667"/>
                        <a14:foregroundMark x1="7924" y1="69722" x2="9629" y2="75556"/>
                        <a14:foregroundMark x1="6319" y1="73056" x2="6319" y2="73056"/>
                        <a14:foregroundMark x1="4413" y1="74537" x2="5015" y2="75741"/>
                        <a14:foregroundMark x1="16750" y1="57037" x2="24674" y2="58704"/>
                        <a14:foregroundMark x1="13842" y1="55463" x2="19258" y2="56574"/>
                        <a14:foregroundMark x1="22768" y1="52593" x2="26981" y2="56759"/>
                        <a14:foregroundMark x1="23872" y1="52778" x2="26580" y2="57778"/>
                        <a14:foregroundMark x1="24674" y1="56019" x2="27783" y2="63519"/>
                        <a14:foregroundMark x1="11535" y1="60093" x2="14845" y2="67593"/>
                        <a14:foregroundMark x1="12738" y1="60463" x2="17252" y2="66852"/>
                        <a14:foregroundMark x1="17252" y1="66852" x2="18154" y2="67593"/>
                        <a14:foregroundMark x1="22166" y1="58704" x2="29288" y2="67407"/>
                        <a14:foregroundMark x1="37914" y1="56019" x2="41023" y2="64722"/>
                        <a14:foregroundMark x1="41023" y1="64722" x2="41023" y2="64722"/>
                        <a14:foregroundMark x1="42929" y1="55833" x2="46038" y2="64167"/>
                        <a14:foregroundMark x1="46038" y1="60648" x2="48746" y2="69907"/>
                        <a14:foregroundMark x1="48144" y1="64537" x2="45537" y2="73796"/>
                        <a14:foregroundMark x1="45537" y1="73796" x2="45436" y2="73796"/>
                        <a14:foregroundMark x1="20060" y1="70556" x2="38917" y2="73796"/>
                        <a14:foregroundMark x1="29488" y1="71852" x2="40421" y2="73241"/>
                        <a14:foregroundMark x1="34303" y1="73241" x2="45236" y2="74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94" r="34013"/>
          <a:stretch/>
        </p:blipFill>
        <p:spPr>
          <a:xfrm flipH="1">
            <a:off x="3097643" y="2269502"/>
            <a:ext cx="3305530" cy="495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8674E-6 -3.71442E-6 L 0.22516 0.12359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1" y="6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9FE93CE-13A9-4B13-A649-55A004A8278D}"/>
              </a:ext>
            </a:extLst>
          </p:cNvPr>
          <p:cNvGrpSpPr/>
          <p:nvPr/>
        </p:nvGrpSpPr>
        <p:grpSpPr>
          <a:xfrm>
            <a:off x="-37424" y="5042759"/>
            <a:ext cx="1725891" cy="1870648"/>
            <a:chOff x="-84188" y="-49372"/>
            <a:chExt cx="1772027" cy="18501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2BB3EE-8165-4BE9-A254-782D7E8520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/>
          </p:blipFill>
          <p:spPr>
            <a:xfrm flipH="1">
              <a:off x="638075" y="-49372"/>
              <a:ext cx="1049764" cy="179856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1D2C383-1329-4B13-8DA1-4A9EBADEF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/>
          </p:blipFill>
          <p:spPr>
            <a:xfrm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DBC6937-3205-434A-B803-0E2AABA8F6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779" y="5509051"/>
            <a:ext cx="1300329" cy="14043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506E074-D24C-4AE3-85CA-F6D1D7FC8F40}"/>
              </a:ext>
            </a:extLst>
          </p:cNvPr>
          <p:cNvGrpSpPr/>
          <p:nvPr/>
        </p:nvGrpSpPr>
        <p:grpSpPr>
          <a:xfrm>
            <a:off x="848578" y="281871"/>
            <a:ext cx="11306530" cy="1818492"/>
            <a:chOff x="2427824" y="281872"/>
            <a:chExt cx="2447221" cy="769263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82D057D-2172-4A44-8D2F-AED7EFACBE3A}"/>
                </a:ext>
              </a:extLst>
            </p:cNvPr>
            <p:cNvSpPr/>
            <p:nvPr/>
          </p:nvSpPr>
          <p:spPr>
            <a:xfrm>
              <a:off x="2427824" y="281872"/>
              <a:ext cx="2447221" cy="76926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 sz="14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90012D-6E43-46C7-B1EE-FF2CB0FD454A}"/>
                </a:ext>
              </a:extLst>
            </p:cNvPr>
            <p:cNvSpPr txBox="1"/>
            <p:nvPr/>
          </p:nvSpPr>
          <p:spPr>
            <a:xfrm>
              <a:off x="2427824" y="374184"/>
              <a:ext cx="2447221" cy="624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17">
                <a:defRPr/>
              </a:pPr>
              <a:r>
                <a:rPr lang="en-US" sz="3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vi-VN" sz="3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uổi sáng cửa hàng bán được được 10 máy tính, buổi chiều cửa hàng bán được ít hơn so với buổi sáng 4 máy tính. Hỏi cả hai buổi cửa hàng bán được bao nhiêu máy tính?</a:t>
              </a:r>
              <a:endParaRPr lang="vi-VN" sz="3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8BD03A1-6986-41C1-9A64-168D303C12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2" y="420790"/>
            <a:ext cx="619016" cy="61901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0ADF980-4F48-4DA1-B8E7-D65CE1FDE973}"/>
              </a:ext>
            </a:extLst>
          </p:cNvPr>
          <p:cNvSpPr txBox="1"/>
          <p:nvPr/>
        </p:nvSpPr>
        <p:spPr>
          <a:xfrm>
            <a:off x="557498" y="3356274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97F8FE-6EBB-428C-AA1D-344DB24F4895}"/>
              </a:ext>
            </a:extLst>
          </p:cNvPr>
          <p:cNvSpPr txBox="1"/>
          <p:nvPr/>
        </p:nvSpPr>
        <p:spPr>
          <a:xfrm>
            <a:off x="403547" y="4093930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500037C-241E-4CD9-A959-51CE9DD4F499}"/>
              </a:ext>
            </a:extLst>
          </p:cNvPr>
          <p:cNvGrpSpPr/>
          <p:nvPr/>
        </p:nvGrpSpPr>
        <p:grpSpPr>
          <a:xfrm>
            <a:off x="2184978" y="4334014"/>
            <a:ext cx="2147777" cy="182679"/>
            <a:chOff x="3051544" y="3800176"/>
            <a:chExt cx="2147777" cy="18267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24D22F-BC57-44DB-A484-100ACDD0FE9B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40BA7C6-5B8F-4299-8B2B-76B376E0C494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F56D786-EB0A-4EFE-AC89-7F66EC645C38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E3CD674-519C-4038-9653-F7F0347D5035}"/>
              </a:ext>
            </a:extLst>
          </p:cNvPr>
          <p:cNvGrpSpPr/>
          <p:nvPr/>
        </p:nvGrpSpPr>
        <p:grpSpPr>
          <a:xfrm>
            <a:off x="2165928" y="3555840"/>
            <a:ext cx="3156983" cy="182679"/>
            <a:chOff x="3040911" y="3800176"/>
            <a:chExt cx="3156983" cy="182679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CE4E1A4-0FB7-4E03-820A-4074EB7D10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CED0639-8CA7-4FEF-8187-30B5A7EC9141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AB3DF39-9ABC-4B17-80D2-7B79CEFA9FFC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01CB5E4-E873-4360-850B-35E087B24D9B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39A577E6-3415-49A2-BC36-7017FE94A6D1}"/>
              </a:ext>
            </a:extLst>
          </p:cNvPr>
          <p:cNvSpPr txBox="1"/>
          <p:nvPr/>
        </p:nvSpPr>
        <p:spPr>
          <a:xfrm>
            <a:off x="2764557" y="2857221"/>
            <a:ext cx="218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2AB8C91-F5A9-491A-B587-85CC9CF8A0D3}"/>
              </a:ext>
            </a:extLst>
          </p:cNvPr>
          <p:cNvSpPr txBox="1"/>
          <p:nvPr/>
        </p:nvSpPr>
        <p:spPr>
          <a:xfrm>
            <a:off x="4189649" y="3750261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D4EA21E-40C9-4D4B-A8AD-51DF96D4F0E5}"/>
              </a:ext>
            </a:extLst>
          </p:cNvPr>
          <p:cNvCxnSpPr>
            <a:cxnSpLocks/>
          </p:cNvCxnSpPr>
          <p:nvPr/>
        </p:nvCxnSpPr>
        <p:spPr>
          <a:xfrm>
            <a:off x="2176561" y="3751234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7E8712D-3405-42BE-A275-12D2A069BFB0}"/>
              </a:ext>
            </a:extLst>
          </p:cNvPr>
          <p:cNvCxnSpPr>
            <a:cxnSpLocks/>
          </p:cNvCxnSpPr>
          <p:nvPr/>
        </p:nvCxnSpPr>
        <p:spPr>
          <a:xfrm>
            <a:off x="4324338" y="3738519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Left Brace 67">
            <a:extLst>
              <a:ext uri="{FF2B5EF4-FFF2-40B4-BE49-F238E27FC236}">
                <a16:creationId xmlns:a16="http://schemas.microsoft.com/office/drawing/2014/main" id="{954CBCBA-1FB3-4644-85D0-03B7063AC003}"/>
              </a:ext>
            </a:extLst>
          </p:cNvPr>
          <p:cNvSpPr/>
          <p:nvPr/>
        </p:nvSpPr>
        <p:spPr>
          <a:xfrm rot="10800000">
            <a:off x="5589592" y="3536116"/>
            <a:ext cx="328946" cy="980577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12515F8-7CC6-4CA7-8FF6-D96B4F70CEFF}"/>
              </a:ext>
            </a:extLst>
          </p:cNvPr>
          <p:cNvSpPr txBox="1"/>
          <p:nvPr/>
        </p:nvSpPr>
        <p:spPr>
          <a:xfrm>
            <a:off x="5672106" y="3620793"/>
            <a:ext cx="171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sz="2400" b="1" dirty="0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4009A237-E76F-493A-AF77-B7612D77BEDA}"/>
              </a:ext>
            </a:extLst>
          </p:cNvPr>
          <p:cNvSpPr/>
          <p:nvPr/>
        </p:nvSpPr>
        <p:spPr>
          <a:xfrm rot="5400000">
            <a:off x="3587317" y="1911589"/>
            <a:ext cx="344310" cy="3126877"/>
          </a:xfrm>
          <a:prstGeom prst="leftBrace">
            <a:avLst>
              <a:gd name="adj1" fmla="val 36331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948BFA3-653C-4066-8236-F629CD5854C7}"/>
              </a:ext>
            </a:extLst>
          </p:cNvPr>
          <p:cNvSpPr txBox="1"/>
          <p:nvPr/>
        </p:nvSpPr>
        <p:spPr>
          <a:xfrm>
            <a:off x="9159063" y="2355084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7AC0CDB-C6C4-4800-A504-D40ADE3DE794}"/>
              </a:ext>
            </a:extLst>
          </p:cNvPr>
          <p:cNvSpPr txBox="1"/>
          <p:nvPr/>
        </p:nvSpPr>
        <p:spPr>
          <a:xfrm>
            <a:off x="7644809" y="3011195"/>
            <a:ext cx="4510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 chiều cửa hàng bán được số máy tính là: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E47F735-A6F9-4509-B43E-85D4156006C3}"/>
              </a:ext>
            </a:extLst>
          </p:cNvPr>
          <p:cNvSpPr txBox="1"/>
          <p:nvPr/>
        </p:nvSpPr>
        <p:spPr>
          <a:xfrm>
            <a:off x="7760464" y="3896443"/>
            <a:ext cx="451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– 4 = 6 (</a:t>
            </a:r>
            <a:r>
              <a:rPr lang="en-US" sz="2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317AF37-EB5B-41E5-A47F-7B2AB2E8814D}"/>
              </a:ext>
            </a:extLst>
          </p:cNvPr>
          <p:cNvSpPr txBox="1"/>
          <p:nvPr/>
        </p:nvSpPr>
        <p:spPr>
          <a:xfrm>
            <a:off x="6953693" y="4350454"/>
            <a:ext cx="5201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 hai buổi cửa hàng bán được tổng số máy tính là: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49EC16C-051E-4CCA-BB79-89721CD3A2D4}"/>
              </a:ext>
            </a:extLst>
          </p:cNvPr>
          <p:cNvSpPr txBox="1"/>
          <p:nvPr/>
        </p:nvSpPr>
        <p:spPr>
          <a:xfrm>
            <a:off x="7069348" y="5264809"/>
            <a:ext cx="5201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+ 6 = 16 (</a:t>
            </a:r>
            <a:r>
              <a:rPr lang="en-US" sz="2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653E451-5BAF-41E4-9D5D-56B6B461E810}"/>
              </a:ext>
            </a:extLst>
          </p:cNvPr>
          <p:cNvSpPr txBox="1"/>
          <p:nvPr/>
        </p:nvSpPr>
        <p:spPr>
          <a:xfrm>
            <a:off x="7420334" y="5712717"/>
            <a:ext cx="5201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i="1" noProof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800" b="1" i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noProof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i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16 </a:t>
            </a:r>
            <a:r>
              <a:rPr lang="en-US" sz="2800" b="1" i="1" noProof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sz="2800" b="1" i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noProof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750228-E68C-4B58-8920-F4EB47BC8F54}"/>
              </a:ext>
            </a:extLst>
          </p:cNvPr>
          <p:cNvSpPr txBox="1"/>
          <p:nvPr/>
        </p:nvSpPr>
        <p:spPr>
          <a:xfrm>
            <a:off x="2432700" y="2230300"/>
            <a:ext cx="3156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2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sz="32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0156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8" grpId="0" animBg="1"/>
      <p:bldP spid="69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B8ECC4-3BC5-4B8F-846C-91C516E3D0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78" b="50054" l="5200" r="50100">
                        <a14:foregroundMark x1="47400" y1="35875" x2="49400" y2="36305"/>
                        <a14:foregroundMark x1="49000" y1="47476" x2="50100" y2="4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445" b="44160"/>
          <a:stretch/>
        </p:blipFill>
        <p:spPr>
          <a:xfrm>
            <a:off x="1552254" y="-740660"/>
            <a:ext cx="3399950" cy="3363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78B5BD-5903-4507-867A-31022036E6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44" y="4484147"/>
            <a:ext cx="2402653" cy="2594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1FB2D-AEAC-4F32-84E1-DDADD4260A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67" b="50591" l="54000" r="95300">
                        <a14:foregroundMark x1="56300" y1="42105" x2="58800" y2="44039"/>
                        <a14:foregroundMark x1="55500" y1="32760" x2="56500" y2="32760"/>
                        <a14:foregroundMark x1="68000" y1="50698" x2="76700" y2="50698"/>
                        <a14:foregroundMark x1="76700" y1="50698" x2="79000" y2="50161"/>
                        <a14:foregroundMark x1="54000" y1="43716" x2="55000" y2="43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50" t="1410" b="43966"/>
          <a:stretch/>
        </p:blipFill>
        <p:spPr>
          <a:xfrm>
            <a:off x="7875777" y="-740661"/>
            <a:ext cx="3617586" cy="3935291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4CC9514-A415-4A6A-B44E-67B124132F7E}"/>
              </a:ext>
            </a:extLst>
          </p:cNvPr>
          <p:cNvSpPr/>
          <p:nvPr/>
        </p:nvSpPr>
        <p:spPr>
          <a:xfrm>
            <a:off x="4691041" y="2015578"/>
            <a:ext cx="3300806" cy="253923"/>
          </a:xfrm>
          <a:custGeom>
            <a:avLst/>
            <a:gdLst>
              <a:gd name="connsiteX0" fmla="*/ 0 w 2476500"/>
              <a:gd name="connsiteY0" fmla="*/ 0 h 190511"/>
              <a:gd name="connsiteX1" fmla="*/ 2032000 w 2476500"/>
              <a:gd name="connsiteY1" fmla="*/ 25400 h 190511"/>
              <a:gd name="connsiteX2" fmla="*/ 2082800 w 2476500"/>
              <a:gd name="connsiteY2" fmla="*/ 38100 h 190511"/>
              <a:gd name="connsiteX3" fmla="*/ 2184400 w 2476500"/>
              <a:gd name="connsiteY3" fmla="*/ 76200 h 190511"/>
              <a:gd name="connsiteX4" fmla="*/ 2235200 w 2476500"/>
              <a:gd name="connsiteY4" fmla="*/ 88900 h 190511"/>
              <a:gd name="connsiteX5" fmla="*/ 2273300 w 2476500"/>
              <a:gd name="connsiteY5" fmla="*/ 114300 h 190511"/>
              <a:gd name="connsiteX6" fmla="*/ 2349500 w 2476500"/>
              <a:gd name="connsiteY6" fmla="*/ 139700 h 190511"/>
              <a:gd name="connsiteX7" fmla="*/ 2387600 w 2476500"/>
              <a:gd name="connsiteY7" fmla="*/ 165100 h 190511"/>
              <a:gd name="connsiteX8" fmla="*/ 2476500 w 2476500"/>
              <a:gd name="connsiteY8" fmla="*/ 190500 h 19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6500" h="190511">
                <a:moveTo>
                  <a:pt x="0" y="0"/>
                </a:moveTo>
                <a:lnTo>
                  <a:pt x="2032000" y="25400"/>
                </a:lnTo>
                <a:cubicBezTo>
                  <a:pt x="2049452" y="25719"/>
                  <a:pt x="2066017" y="33305"/>
                  <a:pt x="2082800" y="38100"/>
                </a:cubicBezTo>
                <a:cubicBezTo>
                  <a:pt x="2145222" y="55935"/>
                  <a:pt x="2103881" y="49360"/>
                  <a:pt x="2184400" y="76200"/>
                </a:cubicBezTo>
                <a:cubicBezTo>
                  <a:pt x="2200959" y="81720"/>
                  <a:pt x="2218267" y="84667"/>
                  <a:pt x="2235200" y="88900"/>
                </a:cubicBezTo>
                <a:cubicBezTo>
                  <a:pt x="2247900" y="97367"/>
                  <a:pt x="2259352" y="108101"/>
                  <a:pt x="2273300" y="114300"/>
                </a:cubicBezTo>
                <a:cubicBezTo>
                  <a:pt x="2297766" y="125174"/>
                  <a:pt x="2327223" y="124848"/>
                  <a:pt x="2349500" y="139700"/>
                </a:cubicBezTo>
                <a:cubicBezTo>
                  <a:pt x="2362200" y="148167"/>
                  <a:pt x="2373652" y="158901"/>
                  <a:pt x="2387600" y="165100"/>
                </a:cubicBezTo>
                <a:cubicBezTo>
                  <a:pt x="2447762" y="191839"/>
                  <a:pt x="2440197" y="190500"/>
                  <a:pt x="2476500" y="1905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kern="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4D40104-0642-4628-9347-470074FA93FB}"/>
              </a:ext>
            </a:extLst>
          </p:cNvPr>
          <p:cNvSpPr/>
          <p:nvPr/>
        </p:nvSpPr>
        <p:spPr>
          <a:xfrm>
            <a:off x="5473811" y="2677113"/>
            <a:ext cx="2769339" cy="1666504"/>
          </a:xfrm>
          <a:custGeom>
            <a:avLst/>
            <a:gdLst>
              <a:gd name="connsiteX0" fmla="*/ 3632200 w 3632200"/>
              <a:gd name="connsiteY0" fmla="*/ 0 h 1104900"/>
              <a:gd name="connsiteX1" fmla="*/ 3263900 w 3632200"/>
              <a:gd name="connsiteY1" fmla="*/ 12700 h 1104900"/>
              <a:gd name="connsiteX2" fmla="*/ 3124200 w 3632200"/>
              <a:gd name="connsiteY2" fmla="*/ 38100 h 1104900"/>
              <a:gd name="connsiteX3" fmla="*/ 2832100 w 3632200"/>
              <a:gd name="connsiteY3" fmla="*/ 63500 h 1104900"/>
              <a:gd name="connsiteX4" fmla="*/ 2755900 w 3632200"/>
              <a:gd name="connsiteY4" fmla="*/ 76200 h 1104900"/>
              <a:gd name="connsiteX5" fmla="*/ 2717800 w 3632200"/>
              <a:gd name="connsiteY5" fmla="*/ 88900 h 1104900"/>
              <a:gd name="connsiteX6" fmla="*/ 2451100 w 3632200"/>
              <a:gd name="connsiteY6" fmla="*/ 114300 h 1104900"/>
              <a:gd name="connsiteX7" fmla="*/ 2400300 w 3632200"/>
              <a:gd name="connsiteY7" fmla="*/ 127000 h 1104900"/>
              <a:gd name="connsiteX8" fmla="*/ 2324100 w 3632200"/>
              <a:gd name="connsiteY8" fmla="*/ 139700 h 1104900"/>
              <a:gd name="connsiteX9" fmla="*/ 2209800 w 3632200"/>
              <a:gd name="connsiteY9" fmla="*/ 165100 h 1104900"/>
              <a:gd name="connsiteX10" fmla="*/ 1930400 w 3632200"/>
              <a:gd name="connsiteY10" fmla="*/ 241300 h 1104900"/>
              <a:gd name="connsiteX11" fmla="*/ 1879600 w 3632200"/>
              <a:gd name="connsiteY11" fmla="*/ 254000 h 1104900"/>
              <a:gd name="connsiteX12" fmla="*/ 1803400 w 3632200"/>
              <a:gd name="connsiteY12" fmla="*/ 266700 h 1104900"/>
              <a:gd name="connsiteX13" fmla="*/ 1701800 w 3632200"/>
              <a:gd name="connsiteY13" fmla="*/ 304800 h 1104900"/>
              <a:gd name="connsiteX14" fmla="*/ 1625600 w 3632200"/>
              <a:gd name="connsiteY14" fmla="*/ 330200 h 1104900"/>
              <a:gd name="connsiteX15" fmla="*/ 1574800 w 3632200"/>
              <a:gd name="connsiteY15" fmla="*/ 342900 h 1104900"/>
              <a:gd name="connsiteX16" fmla="*/ 1397000 w 3632200"/>
              <a:gd name="connsiteY16" fmla="*/ 393700 h 1104900"/>
              <a:gd name="connsiteX17" fmla="*/ 1346200 w 3632200"/>
              <a:gd name="connsiteY17" fmla="*/ 406400 h 1104900"/>
              <a:gd name="connsiteX18" fmla="*/ 1270000 w 3632200"/>
              <a:gd name="connsiteY18" fmla="*/ 444500 h 1104900"/>
              <a:gd name="connsiteX19" fmla="*/ 1143000 w 3632200"/>
              <a:gd name="connsiteY19" fmla="*/ 482600 h 1104900"/>
              <a:gd name="connsiteX20" fmla="*/ 939800 w 3632200"/>
              <a:gd name="connsiteY20" fmla="*/ 546100 h 1104900"/>
              <a:gd name="connsiteX21" fmla="*/ 749300 w 3632200"/>
              <a:gd name="connsiteY21" fmla="*/ 635000 h 1104900"/>
              <a:gd name="connsiteX22" fmla="*/ 647700 w 3632200"/>
              <a:gd name="connsiteY22" fmla="*/ 673100 h 1104900"/>
              <a:gd name="connsiteX23" fmla="*/ 596900 w 3632200"/>
              <a:gd name="connsiteY23" fmla="*/ 711200 h 1104900"/>
              <a:gd name="connsiteX24" fmla="*/ 520700 w 3632200"/>
              <a:gd name="connsiteY24" fmla="*/ 736600 h 1104900"/>
              <a:gd name="connsiteX25" fmla="*/ 444500 w 3632200"/>
              <a:gd name="connsiteY25" fmla="*/ 787400 h 1104900"/>
              <a:gd name="connsiteX26" fmla="*/ 330200 w 3632200"/>
              <a:gd name="connsiteY26" fmla="*/ 838200 h 1104900"/>
              <a:gd name="connsiteX27" fmla="*/ 292100 w 3632200"/>
              <a:gd name="connsiteY27" fmla="*/ 876300 h 1104900"/>
              <a:gd name="connsiteX28" fmla="*/ 215900 w 3632200"/>
              <a:gd name="connsiteY28" fmla="*/ 927100 h 1104900"/>
              <a:gd name="connsiteX29" fmla="*/ 177800 w 3632200"/>
              <a:gd name="connsiteY29" fmla="*/ 965200 h 1104900"/>
              <a:gd name="connsiteX30" fmla="*/ 101600 w 3632200"/>
              <a:gd name="connsiteY30" fmla="*/ 1016000 h 1104900"/>
              <a:gd name="connsiteX31" fmla="*/ 63500 w 3632200"/>
              <a:gd name="connsiteY31" fmla="*/ 1054100 h 1104900"/>
              <a:gd name="connsiteX32" fmla="*/ 0 w 3632200"/>
              <a:gd name="connsiteY32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32200" h="1104900">
                <a:moveTo>
                  <a:pt x="3632200" y="0"/>
                </a:moveTo>
                <a:cubicBezTo>
                  <a:pt x="3509433" y="4233"/>
                  <a:pt x="3386540" y="5692"/>
                  <a:pt x="3263900" y="12700"/>
                </a:cubicBezTo>
                <a:cubicBezTo>
                  <a:pt x="3189881" y="16930"/>
                  <a:pt x="3193273" y="30425"/>
                  <a:pt x="3124200" y="38100"/>
                </a:cubicBezTo>
                <a:cubicBezTo>
                  <a:pt x="2830701" y="70711"/>
                  <a:pt x="3080295" y="32476"/>
                  <a:pt x="2832100" y="63500"/>
                </a:cubicBezTo>
                <a:cubicBezTo>
                  <a:pt x="2806548" y="66694"/>
                  <a:pt x="2781037" y="70614"/>
                  <a:pt x="2755900" y="76200"/>
                </a:cubicBezTo>
                <a:cubicBezTo>
                  <a:pt x="2742832" y="79104"/>
                  <a:pt x="2731084" y="87240"/>
                  <a:pt x="2717800" y="88900"/>
                </a:cubicBezTo>
                <a:cubicBezTo>
                  <a:pt x="2541789" y="110901"/>
                  <a:pt x="2593175" y="90621"/>
                  <a:pt x="2451100" y="114300"/>
                </a:cubicBezTo>
                <a:cubicBezTo>
                  <a:pt x="2433883" y="117169"/>
                  <a:pt x="2417416" y="123577"/>
                  <a:pt x="2400300" y="127000"/>
                </a:cubicBezTo>
                <a:cubicBezTo>
                  <a:pt x="2375050" y="132050"/>
                  <a:pt x="2349435" y="135094"/>
                  <a:pt x="2324100" y="139700"/>
                </a:cubicBezTo>
                <a:cubicBezTo>
                  <a:pt x="2284442" y="146911"/>
                  <a:pt x="2248423" y="154371"/>
                  <a:pt x="2209800" y="165100"/>
                </a:cubicBezTo>
                <a:cubicBezTo>
                  <a:pt x="1938044" y="240588"/>
                  <a:pt x="2126000" y="192400"/>
                  <a:pt x="1930400" y="241300"/>
                </a:cubicBezTo>
                <a:cubicBezTo>
                  <a:pt x="1913467" y="245533"/>
                  <a:pt x="1896817" y="251131"/>
                  <a:pt x="1879600" y="254000"/>
                </a:cubicBezTo>
                <a:lnTo>
                  <a:pt x="1803400" y="266700"/>
                </a:lnTo>
                <a:cubicBezTo>
                  <a:pt x="1737096" y="310903"/>
                  <a:pt x="1794753" y="279449"/>
                  <a:pt x="1701800" y="304800"/>
                </a:cubicBezTo>
                <a:cubicBezTo>
                  <a:pt x="1675969" y="311845"/>
                  <a:pt x="1651245" y="322507"/>
                  <a:pt x="1625600" y="330200"/>
                </a:cubicBezTo>
                <a:cubicBezTo>
                  <a:pt x="1608882" y="335216"/>
                  <a:pt x="1591618" y="338228"/>
                  <a:pt x="1574800" y="342900"/>
                </a:cubicBezTo>
                <a:cubicBezTo>
                  <a:pt x="1515410" y="359397"/>
                  <a:pt x="1456798" y="378751"/>
                  <a:pt x="1397000" y="393700"/>
                </a:cubicBezTo>
                <a:cubicBezTo>
                  <a:pt x="1380067" y="397933"/>
                  <a:pt x="1362406" y="399918"/>
                  <a:pt x="1346200" y="406400"/>
                </a:cubicBezTo>
                <a:cubicBezTo>
                  <a:pt x="1319833" y="416947"/>
                  <a:pt x="1296214" y="433578"/>
                  <a:pt x="1270000" y="444500"/>
                </a:cubicBezTo>
                <a:cubicBezTo>
                  <a:pt x="1070648" y="527563"/>
                  <a:pt x="1289265" y="429413"/>
                  <a:pt x="1143000" y="482600"/>
                </a:cubicBezTo>
                <a:cubicBezTo>
                  <a:pt x="960932" y="548806"/>
                  <a:pt x="1154932" y="498293"/>
                  <a:pt x="939800" y="546100"/>
                </a:cubicBezTo>
                <a:cubicBezTo>
                  <a:pt x="861688" y="585156"/>
                  <a:pt x="837606" y="598639"/>
                  <a:pt x="749300" y="635000"/>
                </a:cubicBezTo>
                <a:cubicBezTo>
                  <a:pt x="715855" y="648772"/>
                  <a:pt x="680051" y="656924"/>
                  <a:pt x="647700" y="673100"/>
                </a:cubicBezTo>
                <a:cubicBezTo>
                  <a:pt x="628768" y="682566"/>
                  <a:pt x="615832" y="701734"/>
                  <a:pt x="596900" y="711200"/>
                </a:cubicBezTo>
                <a:cubicBezTo>
                  <a:pt x="572953" y="723174"/>
                  <a:pt x="544647" y="724626"/>
                  <a:pt x="520700" y="736600"/>
                </a:cubicBezTo>
                <a:cubicBezTo>
                  <a:pt x="493396" y="750252"/>
                  <a:pt x="472844" y="776063"/>
                  <a:pt x="444500" y="787400"/>
                </a:cubicBezTo>
                <a:cubicBezTo>
                  <a:pt x="421871" y="796452"/>
                  <a:pt x="352852" y="822020"/>
                  <a:pt x="330200" y="838200"/>
                </a:cubicBezTo>
                <a:cubicBezTo>
                  <a:pt x="315585" y="848639"/>
                  <a:pt x="306277" y="865273"/>
                  <a:pt x="292100" y="876300"/>
                </a:cubicBezTo>
                <a:cubicBezTo>
                  <a:pt x="268003" y="895042"/>
                  <a:pt x="237486" y="905514"/>
                  <a:pt x="215900" y="927100"/>
                </a:cubicBezTo>
                <a:cubicBezTo>
                  <a:pt x="203200" y="939800"/>
                  <a:pt x="191977" y="954173"/>
                  <a:pt x="177800" y="965200"/>
                </a:cubicBezTo>
                <a:cubicBezTo>
                  <a:pt x="153703" y="983942"/>
                  <a:pt x="123186" y="994414"/>
                  <a:pt x="101600" y="1016000"/>
                </a:cubicBezTo>
                <a:cubicBezTo>
                  <a:pt x="88900" y="1028700"/>
                  <a:pt x="77298" y="1042602"/>
                  <a:pt x="63500" y="1054100"/>
                </a:cubicBezTo>
                <a:cubicBezTo>
                  <a:pt x="-32625" y="1134204"/>
                  <a:pt x="73896" y="1031004"/>
                  <a:pt x="0" y="11049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kern="0">
              <a:solidFill>
                <a:prstClr val="white"/>
              </a:solidFill>
              <a:latin typeface="等线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96DC52-1F9B-4984-B8AD-D5B5C39C5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4516" y="98516"/>
            <a:ext cx="5232993" cy="1145734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1AAD71-3A1C-42E1-9AF6-47C6D13546CC}"/>
              </a:ext>
            </a:extLst>
          </p:cNvPr>
          <p:cNvSpPr/>
          <p:nvPr/>
        </p:nvSpPr>
        <p:spPr>
          <a:xfrm>
            <a:off x="5765566" y="4705595"/>
            <a:ext cx="4186718" cy="1311733"/>
          </a:xfrm>
          <a:custGeom>
            <a:avLst/>
            <a:gdLst>
              <a:gd name="connsiteX0" fmla="*/ 0 w 2199861"/>
              <a:gd name="connsiteY0" fmla="*/ 0 h 1086678"/>
              <a:gd name="connsiteX1" fmla="*/ 66261 w 2199861"/>
              <a:gd name="connsiteY1" fmla="*/ 53008 h 1086678"/>
              <a:gd name="connsiteX2" fmla="*/ 106017 w 2199861"/>
              <a:gd name="connsiteY2" fmla="*/ 66260 h 1086678"/>
              <a:gd name="connsiteX3" fmla="*/ 198782 w 2199861"/>
              <a:gd name="connsiteY3" fmla="*/ 119269 h 1086678"/>
              <a:gd name="connsiteX4" fmla="*/ 291548 w 2199861"/>
              <a:gd name="connsiteY4" fmla="*/ 198782 h 1086678"/>
              <a:gd name="connsiteX5" fmla="*/ 596348 w 2199861"/>
              <a:gd name="connsiteY5" fmla="*/ 384313 h 1086678"/>
              <a:gd name="connsiteX6" fmla="*/ 662608 w 2199861"/>
              <a:gd name="connsiteY6" fmla="*/ 424069 h 1086678"/>
              <a:gd name="connsiteX7" fmla="*/ 940904 w 2199861"/>
              <a:gd name="connsiteY7" fmla="*/ 596347 h 1086678"/>
              <a:gd name="connsiteX8" fmla="*/ 1192695 w 2199861"/>
              <a:gd name="connsiteY8" fmla="*/ 728869 h 1086678"/>
              <a:gd name="connsiteX9" fmla="*/ 1325217 w 2199861"/>
              <a:gd name="connsiteY9" fmla="*/ 795130 h 1086678"/>
              <a:gd name="connsiteX10" fmla="*/ 1524000 w 2199861"/>
              <a:gd name="connsiteY10" fmla="*/ 874643 h 1086678"/>
              <a:gd name="connsiteX11" fmla="*/ 1630017 w 2199861"/>
              <a:gd name="connsiteY11" fmla="*/ 914400 h 1086678"/>
              <a:gd name="connsiteX12" fmla="*/ 1736035 w 2199861"/>
              <a:gd name="connsiteY12" fmla="*/ 940904 h 1086678"/>
              <a:gd name="connsiteX13" fmla="*/ 1868556 w 2199861"/>
              <a:gd name="connsiteY13" fmla="*/ 993913 h 1086678"/>
              <a:gd name="connsiteX14" fmla="*/ 1948069 w 2199861"/>
              <a:gd name="connsiteY14" fmla="*/ 1033669 h 1086678"/>
              <a:gd name="connsiteX15" fmla="*/ 2014330 w 2199861"/>
              <a:gd name="connsiteY15" fmla="*/ 1046921 h 1086678"/>
              <a:gd name="connsiteX16" fmla="*/ 2093843 w 2199861"/>
              <a:gd name="connsiteY16" fmla="*/ 1073426 h 1086678"/>
              <a:gd name="connsiteX17" fmla="*/ 2133600 w 2199861"/>
              <a:gd name="connsiteY17" fmla="*/ 1086678 h 1086678"/>
              <a:gd name="connsiteX18" fmla="*/ 2199861 w 2199861"/>
              <a:gd name="connsiteY18" fmla="*/ 1086678 h 10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99861" h="1086678">
                <a:moveTo>
                  <a:pt x="0" y="0"/>
                </a:moveTo>
                <a:cubicBezTo>
                  <a:pt x="22087" y="17669"/>
                  <a:pt x="42275" y="38017"/>
                  <a:pt x="66261" y="53008"/>
                </a:cubicBezTo>
                <a:cubicBezTo>
                  <a:pt x="78107" y="60411"/>
                  <a:pt x="93523" y="60013"/>
                  <a:pt x="106017" y="66260"/>
                </a:cubicBezTo>
                <a:cubicBezTo>
                  <a:pt x="137871" y="82187"/>
                  <a:pt x="169802" y="98569"/>
                  <a:pt x="198782" y="119269"/>
                </a:cubicBezTo>
                <a:cubicBezTo>
                  <a:pt x="231923" y="142941"/>
                  <a:pt x="257661" y="176191"/>
                  <a:pt x="291548" y="198782"/>
                </a:cubicBezTo>
                <a:cubicBezTo>
                  <a:pt x="390514" y="264759"/>
                  <a:pt x="494678" y="322585"/>
                  <a:pt x="596348" y="384313"/>
                </a:cubicBezTo>
                <a:cubicBezTo>
                  <a:pt x="618365" y="397680"/>
                  <a:pt x="642495" y="407979"/>
                  <a:pt x="662608" y="424069"/>
                </a:cubicBezTo>
                <a:cubicBezTo>
                  <a:pt x="868489" y="588773"/>
                  <a:pt x="713739" y="482764"/>
                  <a:pt x="940904" y="596347"/>
                </a:cubicBezTo>
                <a:cubicBezTo>
                  <a:pt x="1025736" y="638763"/>
                  <a:pt x="1108452" y="685295"/>
                  <a:pt x="1192695" y="728869"/>
                </a:cubicBezTo>
                <a:cubicBezTo>
                  <a:pt x="1236562" y="751559"/>
                  <a:pt x="1279361" y="776788"/>
                  <a:pt x="1325217" y="795130"/>
                </a:cubicBezTo>
                <a:lnTo>
                  <a:pt x="1524000" y="874643"/>
                </a:lnTo>
                <a:cubicBezTo>
                  <a:pt x="1559147" y="888396"/>
                  <a:pt x="1593402" y="905246"/>
                  <a:pt x="1630017" y="914400"/>
                </a:cubicBezTo>
                <a:lnTo>
                  <a:pt x="1736035" y="940904"/>
                </a:lnTo>
                <a:cubicBezTo>
                  <a:pt x="1883501" y="1014637"/>
                  <a:pt x="1672055" y="912037"/>
                  <a:pt x="1868556" y="993913"/>
                </a:cubicBezTo>
                <a:cubicBezTo>
                  <a:pt x="1895909" y="1005310"/>
                  <a:pt x="1920220" y="1023542"/>
                  <a:pt x="1948069" y="1033669"/>
                </a:cubicBezTo>
                <a:cubicBezTo>
                  <a:pt x="1969237" y="1041366"/>
                  <a:pt x="1992599" y="1040994"/>
                  <a:pt x="2014330" y="1046921"/>
                </a:cubicBezTo>
                <a:cubicBezTo>
                  <a:pt x="2041284" y="1054272"/>
                  <a:pt x="2067339" y="1064591"/>
                  <a:pt x="2093843" y="1073426"/>
                </a:cubicBezTo>
                <a:cubicBezTo>
                  <a:pt x="2107095" y="1077843"/>
                  <a:pt x="2119631" y="1086678"/>
                  <a:pt x="2133600" y="1086678"/>
                </a:cubicBezTo>
                <a:lnTo>
                  <a:pt x="2199861" y="1086678"/>
                </a:lnTo>
              </a:path>
            </a:pathLst>
          </a:cu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25C91F-943D-4437-9B1C-84E3EA5CD5F8}"/>
              </a:ext>
            </a:extLst>
          </p:cNvPr>
          <p:cNvGrpSpPr/>
          <p:nvPr/>
        </p:nvGrpSpPr>
        <p:grpSpPr>
          <a:xfrm>
            <a:off x="2380553" y="540928"/>
            <a:ext cx="2361848" cy="2465980"/>
            <a:chOff x="-84188" y="-49372"/>
            <a:chExt cx="1772027" cy="18501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6EE2FF-4B40-413A-824F-D79EA0B028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/>
          </p:blipFill>
          <p:spPr>
            <a:xfrm flipH="1">
              <a:off x="638075" y="-49372"/>
              <a:ext cx="1049764" cy="17985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96F534-9BB8-4390-906D-269CAE93F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/>
          </p:blipFill>
          <p:spPr>
            <a:xfrm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21B0EB1-126E-47E5-9FB4-33F208AF08D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31" y="1773918"/>
            <a:ext cx="619016" cy="6190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016388-7BEE-4CB5-84A4-DCDDF20B544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39" y="2231410"/>
            <a:ext cx="619016" cy="6190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90EA06-FC15-40F5-A628-C59EF705A19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96" y="4157861"/>
            <a:ext cx="619016" cy="6190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0B036D-2A5D-4030-B0AA-41EA98216DB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4413" r="89970">
                        <a14:foregroundMark x1="14443" y1="57407" x2="19860" y2="61667"/>
                        <a14:foregroundMark x1="17151" y1="55833" x2="22467" y2="61389"/>
                        <a14:foregroundMark x1="22467" y1="61389" x2="23270" y2="61667"/>
                        <a14:foregroundMark x1="7924" y1="69722" x2="9629" y2="75556"/>
                        <a14:foregroundMark x1="6319" y1="73056" x2="6319" y2="73056"/>
                        <a14:foregroundMark x1="4413" y1="74537" x2="5015" y2="75741"/>
                        <a14:foregroundMark x1="16750" y1="57037" x2="24674" y2="58704"/>
                        <a14:foregroundMark x1="13842" y1="55463" x2="19258" y2="56574"/>
                        <a14:foregroundMark x1="22768" y1="52593" x2="26981" y2="56759"/>
                        <a14:foregroundMark x1="23872" y1="52778" x2="26580" y2="57778"/>
                        <a14:foregroundMark x1="24674" y1="56019" x2="27783" y2="63519"/>
                        <a14:foregroundMark x1="11535" y1="60093" x2="14845" y2="67593"/>
                        <a14:foregroundMark x1="12738" y1="60463" x2="17252" y2="66852"/>
                        <a14:foregroundMark x1="17252" y1="66852" x2="18154" y2="67593"/>
                        <a14:foregroundMark x1="22166" y1="58704" x2="29288" y2="67407"/>
                        <a14:foregroundMark x1="37914" y1="56019" x2="41023" y2="64722"/>
                        <a14:foregroundMark x1="41023" y1="64722" x2="41023" y2="64722"/>
                        <a14:foregroundMark x1="42929" y1="55833" x2="46038" y2="64167"/>
                        <a14:foregroundMark x1="46038" y1="60648" x2="48746" y2="69907"/>
                        <a14:foregroundMark x1="48144" y1="64537" x2="45537" y2="73796"/>
                        <a14:foregroundMark x1="45537" y1="73796" x2="45436" y2="73796"/>
                        <a14:foregroundMark x1="20060" y1="70556" x2="38917" y2="73796"/>
                        <a14:foregroundMark x1="29488" y1="71852" x2="40421" y2="73241"/>
                        <a14:foregroundMark x1="34303" y1="73241" x2="45236" y2="74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94" r="34013"/>
          <a:stretch/>
        </p:blipFill>
        <p:spPr>
          <a:xfrm flipH="1">
            <a:off x="3097643" y="2269502"/>
            <a:ext cx="3305530" cy="495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1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7509E-6 3.59639E-6 L 0.29678 0.03702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3" y="18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9FE93CE-13A9-4B13-A649-55A004A8278D}"/>
              </a:ext>
            </a:extLst>
          </p:cNvPr>
          <p:cNvGrpSpPr/>
          <p:nvPr/>
        </p:nvGrpSpPr>
        <p:grpSpPr>
          <a:xfrm>
            <a:off x="-37424" y="5042759"/>
            <a:ext cx="1725891" cy="1870648"/>
            <a:chOff x="-84188" y="-49372"/>
            <a:chExt cx="1772027" cy="18501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2BB3EE-8165-4BE9-A254-782D7E8520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/>
          </p:blipFill>
          <p:spPr>
            <a:xfrm flipH="1">
              <a:off x="638075" y="-49372"/>
              <a:ext cx="1049764" cy="179856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1D2C383-1329-4B13-8DA1-4A9EBADEF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/>
          </p:blipFill>
          <p:spPr>
            <a:xfrm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DBC6937-3205-434A-B803-0E2AABA8F6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779" y="5509051"/>
            <a:ext cx="1300329" cy="14043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1D398F9-A993-4EDD-A646-31A5BD83910C}"/>
              </a:ext>
            </a:extLst>
          </p:cNvPr>
          <p:cNvGrpSpPr/>
          <p:nvPr/>
        </p:nvGrpSpPr>
        <p:grpSpPr>
          <a:xfrm>
            <a:off x="1288463" y="59358"/>
            <a:ext cx="10534942" cy="1683124"/>
            <a:chOff x="1288463" y="59358"/>
            <a:chExt cx="10534942" cy="1683124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82D057D-2172-4A44-8D2F-AED7EFACBE3A}"/>
                </a:ext>
              </a:extLst>
            </p:cNvPr>
            <p:cNvSpPr/>
            <p:nvPr/>
          </p:nvSpPr>
          <p:spPr>
            <a:xfrm>
              <a:off x="1288463" y="59358"/>
              <a:ext cx="10534942" cy="168312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en-US" sz="1400" b="1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90012D-6E43-46C7-B1EE-FF2CB0FD454A}"/>
                </a:ext>
              </a:extLst>
            </p:cNvPr>
            <p:cNvSpPr txBox="1"/>
            <p:nvPr/>
          </p:nvSpPr>
          <p:spPr>
            <a:xfrm>
              <a:off x="1288463" y="173206"/>
              <a:ext cx="10534941" cy="1569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17">
                <a:defRPr/>
              </a:pPr>
              <a:r>
                <a:rPr lang="vi-VN" sz="3199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Đường gấp khúc ABC có AB = 9 cm, đoạn BC dài gấp 2 lần đoạn AB. Hỏi đường gấp khúc ABC dài bao nhiêu xăng-ti-mét?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77810EC-25F5-47E7-BEBA-9A176C537E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36" y="59358"/>
            <a:ext cx="837727" cy="83772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03EAF64B-ED7D-4BFD-BFE3-734D78ECF9C4}"/>
              </a:ext>
            </a:extLst>
          </p:cNvPr>
          <p:cNvSpPr txBox="1"/>
          <p:nvPr/>
        </p:nvSpPr>
        <p:spPr>
          <a:xfrm>
            <a:off x="5564372" y="1856330"/>
            <a:ext cx="3156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>
                <a:latin typeface="+mj-lt"/>
              </a:rPr>
              <a:t>Bài</a:t>
            </a:r>
            <a:r>
              <a:rPr lang="en-US" sz="3200" b="1" i="1" u="sng" dirty="0">
                <a:latin typeface="+mj-lt"/>
              </a:rPr>
              <a:t> </a:t>
            </a:r>
            <a:r>
              <a:rPr lang="en-US" sz="3200" b="1" i="1" u="sng" dirty="0" err="1">
                <a:latin typeface="+mj-lt"/>
              </a:rPr>
              <a:t>giải</a:t>
            </a:r>
            <a:r>
              <a:rPr lang="en-US" sz="3200" b="1" i="1" u="sng" dirty="0">
                <a:latin typeface="+mj-lt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2B8000-0B14-4B8C-B44A-1C99AD28E298}"/>
              </a:ext>
            </a:extLst>
          </p:cNvPr>
          <p:cNvSpPr txBox="1"/>
          <p:nvPr/>
        </p:nvSpPr>
        <p:spPr>
          <a:xfrm>
            <a:off x="2292852" y="2441105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BC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0C2198-A154-4E2F-A68C-BAD9109E8CF3}"/>
              </a:ext>
            </a:extLst>
          </p:cNvPr>
          <p:cNvSpPr txBox="1"/>
          <p:nvPr/>
        </p:nvSpPr>
        <p:spPr>
          <a:xfrm>
            <a:off x="2404612" y="3142433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2 = 18 (cm)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6027E7-1C04-48FD-8C2D-C9595CAF0142}"/>
              </a:ext>
            </a:extLst>
          </p:cNvPr>
          <p:cNvSpPr txBox="1"/>
          <p:nvPr/>
        </p:nvSpPr>
        <p:spPr>
          <a:xfrm>
            <a:off x="2404612" y="3724503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 gấp khúc ABC có độ dài là: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A97DFB-02E8-414A-9570-391111481834}"/>
              </a:ext>
            </a:extLst>
          </p:cNvPr>
          <p:cNvSpPr txBox="1"/>
          <p:nvPr/>
        </p:nvSpPr>
        <p:spPr>
          <a:xfrm>
            <a:off x="2536692" y="4526527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+ 18 = 27 (cm)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122181-98E7-4406-A3AD-0A68E0D11077}"/>
              </a:ext>
            </a:extLst>
          </p:cNvPr>
          <p:cNvSpPr txBox="1"/>
          <p:nvPr/>
        </p:nvSpPr>
        <p:spPr>
          <a:xfrm>
            <a:off x="3664452" y="5216663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27 cm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3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B8ECC4-3BC5-4B8F-846C-91C516E3D0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78" b="50054" l="5200" r="50100">
                        <a14:foregroundMark x1="47400" y1="35875" x2="49400" y2="36305"/>
                        <a14:foregroundMark x1="49000" y1="47476" x2="50100" y2="4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445" b="44160"/>
          <a:stretch/>
        </p:blipFill>
        <p:spPr>
          <a:xfrm>
            <a:off x="1552254" y="-740660"/>
            <a:ext cx="3399950" cy="3363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78B5BD-5903-4507-867A-31022036E6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44" y="4484147"/>
            <a:ext cx="2402653" cy="2594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1FB2D-AEAC-4F32-84E1-DDADD4260A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67" b="50591" l="54000" r="95300">
                        <a14:foregroundMark x1="56300" y1="42105" x2="58800" y2="44039"/>
                        <a14:foregroundMark x1="55500" y1="32760" x2="56500" y2="32760"/>
                        <a14:foregroundMark x1="68000" y1="50698" x2="76700" y2="50698"/>
                        <a14:foregroundMark x1="76700" y1="50698" x2="79000" y2="50161"/>
                        <a14:foregroundMark x1="54000" y1="43716" x2="55000" y2="43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50" t="1410" b="43966"/>
          <a:stretch/>
        </p:blipFill>
        <p:spPr>
          <a:xfrm>
            <a:off x="7875777" y="-740661"/>
            <a:ext cx="3617586" cy="3935291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4CC9514-A415-4A6A-B44E-67B124132F7E}"/>
              </a:ext>
            </a:extLst>
          </p:cNvPr>
          <p:cNvSpPr/>
          <p:nvPr/>
        </p:nvSpPr>
        <p:spPr>
          <a:xfrm>
            <a:off x="4691041" y="2015578"/>
            <a:ext cx="3300806" cy="253923"/>
          </a:xfrm>
          <a:custGeom>
            <a:avLst/>
            <a:gdLst>
              <a:gd name="connsiteX0" fmla="*/ 0 w 2476500"/>
              <a:gd name="connsiteY0" fmla="*/ 0 h 190511"/>
              <a:gd name="connsiteX1" fmla="*/ 2032000 w 2476500"/>
              <a:gd name="connsiteY1" fmla="*/ 25400 h 190511"/>
              <a:gd name="connsiteX2" fmla="*/ 2082800 w 2476500"/>
              <a:gd name="connsiteY2" fmla="*/ 38100 h 190511"/>
              <a:gd name="connsiteX3" fmla="*/ 2184400 w 2476500"/>
              <a:gd name="connsiteY3" fmla="*/ 76200 h 190511"/>
              <a:gd name="connsiteX4" fmla="*/ 2235200 w 2476500"/>
              <a:gd name="connsiteY4" fmla="*/ 88900 h 190511"/>
              <a:gd name="connsiteX5" fmla="*/ 2273300 w 2476500"/>
              <a:gd name="connsiteY5" fmla="*/ 114300 h 190511"/>
              <a:gd name="connsiteX6" fmla="*/ 2349500 w 2476500"/>
              <a:gd name="connsiteY6" fmla="*/ 139700 h 190511"/>
              <a:gd name="connsiteX7" fmla="*/ 2387600 w 2476500"/>
              <a:gd name="connsiteY7" fmla="*/ 165100 h 190511"/>
              <a:gd name="connsiteX8" fmla="*/ 2476500 w 2476500"/>
              <a:gd name="connsiteY8" fmla="*/ 190500 h 19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6500" h="190511">
                <a:moveTo>
                  <a:pt x="0" y="0"/>
                </a:moveTo>
                <a:lnTo>
                  <a:pt x="2032000" y="25400"/>
                </a:lnTo>
                <a:cubicBezTo>
                  <a:pt x="2049452" y="25719"/>
                  <a:pt x="2066017" y="33305"/>
                  <a:pt x="2082800" y="38100"/>
                </a:cubicBezTo>
                <a:cubicBezTo>
                  <a:pt x="2145222" y="55935"/>
                  <a:pt x="2103881" y="49360"/>
                  <a:pt x="2184400" y="76200"/>
                </a:cubicBezTo>
                <a:cubicBezTo>
                  <a:pt x="2200959" y="81720"/>
                  <a:pt x="2218267" y="84667"/>
                  <a:pt x="2235200" y="88900"/>
                </a:cubicBezTo>
                <a:cubicBezTo>
                  <a:pt x="2247900" y="97367"/>
                  <a:pt x="2259352" y="108101"/>
                  <a:pt x="2273300" y="114300"/>
                </a:cubicBezTo>
                <a:cubicBezTo>
                  <a:pt x="2297766" y="125174"/>
                  <a:pt x="2327223" y="124848"/>
                  <a:pt x="2349500" y="139700"/>
                </a:cubicBezTo>
                <a:cubicBezTo>
                  <a:pt x="2362200" y="148167"/>
                  <a:pt x="2373652" y="158901"/>
                  <a:pt x="2387600" y="165100"/>
                </a:cubicBezTo>
                <a:cubicBezTo>
                  <a:pt x="2447762" y="191839"/>
                  <a:pt x="2440197" y="190500"/>
                  <a:pt x="2476500" y="1905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kern="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4D40104-0642-4628-9347-470074FA93FB}"/>
              </a:ext>
            </a:extLst>
          </p:cNvPr>
          <p:cNvSpPr/>
          <p:nvPr/>
        </p:nvSpPr>
        <p:spPr>
          <a:xfrm>
            <a:off x="5473811" y="2677113"/>
            <a:ext cx="2769339" cy="1666504"/>
          </a:xfrm>
          <a:custGeom>
            <a:avLst/>
            <a:gdLst>
              <a:gd name="connsiteX0" fmla="*/ 3632200 w 3632200"/>
              <a:gd name="connsiteY0" fmla="*/ 0 h 1104900"/>
              <a:gd name="connsiteX1" fmla="*/ 3263900 w 3632200"/>
              <a:gd name="connsiteY1" fmla="*/ 12700 h 1104900"/>
              <a:gd name="connsiteX2" fmla="*/ 3124200 w 3632200"/>
              <a:gd name="connsiteY2" fmla="*/ 38100 h 1104900"/>
              <a:gd name="connsiteX3" fmla="*/ 2832100 w 3632200"/>
              <a:gd name="connsiteY3" fmla="*/ 63500 h 1104900"/>
              <a:gd name="connsiteX4" fmla="*/ 2755900 w 3632200"/>
              <a:gd name="connsiteY4" fmla="*/ 76200 h 1104900"/>
              <a:gd name="connsiteX5" fmla="*/ 2717800 w 3632200"/>
              <a:gd name="connsiteY5" fmla="*/ 88900 h 1104900"/>
              <a:gd name="connsiteX6" fmla="*/ 2451100 w 3632200"/>
              <a:gd name="connsiteY6" fmla="*/ 114300 h 1104900"/>
              <a:gd name="connsiteX7" fmla="*/ 2400300 w 3632200"/>
              <a:gd name="connsiteY7" fmla="*/ 127000 h 1104900"/>
              <a:gd name="connsiteX8" fmla="*/ 2324100 w 3632200"/>
              <a:gd name="connsiteY8" fmla="*/ 139700 h 1104900"/>
              <a:gd name="connsiteX9" fmla="*/ 2209800 w 3632200"/>
              <a:gd name="connsiteY9" fmla="*/ 165100 h 1104900"/>
              <a:gd name="connsiteX10" fmla="*/ 1930400 w 3632200"/>
              <a:gd name="connsiteY10" fmla="*/ 241300 h 1104900"/>
              <a:gd name="connsiteX11" fmla="*/ 1879600 w 3632200"/>
              <a:gd name="connsiteY11" fmla="*/ 254000 h 1104900"/>
              <a:gd name="connsiteX12" fmla="*/ 1803400 w 3632200"/>
              <a:gd name="connsiteY12" fmla="*/ 266700 h 1104900"/>
              <a:gd name="connsiteX13" fmla="*/ 1701800 w 3632200"/>
              <a:gd name="connsiteY13" fmla="*/ 304800 h 1104900"/>
              <a:gd name="connsiteX14" fmla="*/ 1625600 w 3632200"/>
              <a:gd name="connsiteY14" fmla="*/ 330200 h 1104900"/>
              <a:gd name="connsiteX15" fmla="*/ 1574800 w 3632200"/>
              <a:gd name="connsiteY15" fmla="*/ 342900 h 1104900"/>
              <a:gd name="connsiteX16" fmla="*/ 1397000 w 3632200"/>
              <a:gd name="connsiteY16" fmla="*/ 393700 h 1104900"/>
              <a:gd name="connsiteX17" fmla="*/ 1346200 w 3632200"/>
              <a:gd name="connsiteY17" fmla="*/ 406400 h 1104900"/>
              <a:gd name="connsiteX18" fmla="*/ 1270000 w 3632200"/>
              <a:gd name="connsiteY18" fmla="*/ 444500 h 1104900"/>
              <a:gd name="connsiteX19" fmla="*/ 1143000 w 3632200"/>
              <a:gd name="connsiteY19" fmla="*/ 482600 h 1104900"/>
              <a:gd name="connsiteX20" fmla="*/ 939800 w 3632200"/>
              <a:gd name="connsiteY20" fmla="*/ 546100 h 1104900"/>
              <a:gd name="connsiteX21" fmla="*/ 749300 w 3632200"/>
              <a:gd name="connsiteY21" fmla="*/ 635000 h 1104900"/>
              <a:gd name="connsiteX22" fmla="*/ 647700 w 3632200"/>
              <a:gd name="connsiteY22" fmla="*/ 673100 h 1104900"/>
              <a:gd name="connsiteX23" fmla="*/ 596900 w 3632200"/>
              <a:gd name="connsiteY23" fmla="*/ 711200 h 1104900"/>
              <a:gd name="connsiteX24" fmla="*/ 520700 w 3632200"/>
              <a:gd name="connsiteY24" fmla="*/ 736600 h 1104900"/>
              <a:gd name="connsiteX25" fmla="*/ 444500 w 3632200"/>
              <a:gd name="connsiteY25" fmla="*/ 787400 h 1104900"/>
              <a:gd name="connsiteX26" fmla="*/ 330200 w 3632200"/>
              <a:gd name="connsiteY26" fmla="*/ 838200 h 1104900"/>
              <a:gd name="connsiteX27" fmla="*/ 292100 w 3632200"/>
              <a:gd name="connsiteY27" fmla="*/ 876300 h 1104900"/>
              <a:gd name="connsiteX28" fmla="*/ 215900 w 3632200"/>
              <a:gd name="connsiteY28" fmla="*/ 927100 h 1104900"/>
              <a:gd name="connsiteX29" fmla="*/ 177800 w 3632200"/>
              <a:gd name="connsiteY29" fmla="*/ 965200 h 1104900"/>
              <a:gd name="connsiteX30" fmla="*/ 101600 w 3632200"/>
              <a:gd name="connsiteY30" fmla="*/ 1016000 h 1104900"/>
              <a:gd name="connsiteX31" fmla="*/ 63500 w 3632200"/>
              <a:gd name="connsiteY31" fmla="*/ 1054100 h 1104900"/>
              <a:gd name="connsiteX32" fmla="*/ 0 w 3632200"/>
              <a:gd name="connsiteY32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32200" h="1104900">
                <a:moveTo>
                  <a:pt x="3632200" y="0"/>
                </a:moveTo>
                <a:cubicBezTo>
                  <a:pt x="3509433" y="4233"/>
                  <a:pt x="3386540" y="5692"/>
                  <a:pt x="3263900" y="12700"/>
                </a:cubicBezTo>
                <a:cubicBezTo>
                  <a:pt x="3189881" y="16930"/>
                  <a:pt x="3193273" y="30425"/>
                  <a:pt x="3124200" y="38100"/>
                </a:cubicBezTo>
                <a:cubicBezTo>
                  <a:pt x="2830701" y="70711"/>
                  <a:pt x="3080295" y="32476"/>
                  <a:pt x="2832100" y="63500"/>
                </a:cubicBezTo>
                <a:cubicBezTo>
                  <a:pt x="2806548" y="66694"/>
                  <a:pt x="2781037" y="70614"/>
                  <a:pt x="2755900" y="76200"/>
                </a:cubicBezTo>
                <a:cubicBezTo>
                  <a:pt x="2742832" y="79104"/>
                  <a:pt x="2731084" y="87240"/>
                  <a:pt x="2717800" y="88900"/>
                </a:cubicBezTo>
                <a:cubicBezTo>
                  <a:pt x="2541789" y="110901"/>
                  <a:pt x="2593175" y="90621"/>
                  <a:pt x="2451100" y="114300"/>
                </a:cubicBezTo>
                <a:cubicBezTo>
                  <a:pt x="2433883" y="117169"/>
                  <a:pt x="2417416" y="123577"/>
                  <a:pt x="2400300" y="127000"/>
                </a:cubicBezTo>
                <a:cubicBezTo>
                  <a:pt x="2375050" y="132050"/>
                  <a:pt x="2349435" y="135094"/>
                  <a:pt x="2324100" y="139700"/>
                </a:cubicBezTo>
                <a:cubicBezTo>
                  <a:pt x="2284442" y="146911"/>
                  <a:pt x="2248423" y="154371"/>
                  <a:pt x="2209800" y="165100"/>
                </a:cubicBezTo>
                <a:cubicBezTo>
                  <a:pt x="1938044" y="240588"/>
                  <a:pt x="2126000" y="192400"/>
                  <a:pt x="1930400" y="241300"/>
                </a:cubicBezTo>
                <a:cubicBezTo>
                  <a:pt x="1913467" y="245533"/>
                  <a:pt x="1896817" y="251131"/>
                  <a:pt x="1879600" y="254000"/>
                </a:cubicBezTo>
                <a:lnTo>
                  <a:pt x="1803400" y="266700"/>
                </a:lnTo>
                <a:cubicBezTo>
                  <a:pt x="1737096" y="310903"/>
                  <a:pt x="1794753" y="279449"/>
                  <a:pt x="1701800" y="304800"/>
                </a:cubicBezTo>
                <a:cubicBezTo>
                  <a:pt x="1675969" y="311845"/>
                  <a:pt x="1651245" y="322507"/>
                  <a:pt x="1625600" y="330200"/>
                </a:cubicBezTo>
                <a:cubicBezTo>
                  <a:pt x="1608882" y="335216"/>
                  <a:pt x="1591618" y="338228"/>
                  <a:pt x="1574800" y="342900"/>
                </a:cubicBezTo>
                <a:cubicBezTo>
                  <a:pt x="1515410" y="359397"/>
                  <a:pt x="1456798" y="378751"/>
                  <a:pt x="1397000" y="393700"/>
                </a:cubicBezTo>
                <a:cubicBezTo>
                  <a:pt x="1380067" y="397933"/>
                  <a:pt x="1362406" y="399918"/>
                  <a:pt x="1346200" y="406400"/>
                </a:cubicBezTo>
                <a:cubicBezTo>
                  <a:pt x="1319833" y="416947"/>
                  <a:pt x="1296214" y="433578"/>
                  <a:pt x="1270000" y="444500"/>
                </a:cubicBezTo>
                <a:cubicBezTo>
                  <a:pt x="1070648" y="527563"/>
                  <a:pt x="1289265" y="429413"/>
                  <a:pt x="1143000" y="482600"/>
                </a:cubicBezTo>
                <a:cubicBezTo>
                  <a:pt x="960932" y="548806"/>
                  <a:pt x="1154932" y="498293"/>
                  <a:pt x="939800" y="546100"/>
                </a:cubicBezTo>
                <a:cubicBezTo>
                  <a:pt x="861688" y="585156"/>
                  <a:pt x="837606" y="598639"/>
                  <a:pt x="749300" y="635000"/>
                </a:cubicBezTo>
                <a:cubicBezTo>
                  <a:pt x="715855" y="648772"/>
                  <a:pt x="680051" y="656924"/>
                  <a:pt x="647700" y="673100"/>
                </a:cubicBezTo>
                <a:cubicBezTo>
                  <a:pt x="628768" y="682566"/>
                  <a:pt x="615832" y="701734"/>
                  <a:pt x="596900" y="711200"/>
                </a:cubicBezTo>
                <a:cubicBezTo>
                  <a:pt x="572953" y="723174"/>
                  <a:pt x="544647" y="724626"/>
                  <a:pt x="520700" y="736600"/>
                </a:cubicBezTo>
                <a:cubicBezTo>
                  <a:pt x="493396" y="750252"/>
                  <a:pt x="472844" y="776063"/>
                  <a:pt x="444500" y="787400"/>
                </a:cubicBezTo>
                <a:cubicBezTo>
                  <a:pt x="421871" y="796452"/>
                  <a:pt x="352852" y="822020"/>
                  <a:pt x="330200" y="838200"/>
                </a:cubicBezTo>
                <a:cubicBezTo>
                  <a:pt x="315585" y="848639"/>
                  <a:pt x="306277" y="865273"/>
                  <a:pt x="292100" y="876300"/>
                </a:cubicBezTo>
                <a:cubicBezTo>
                  <a:pt x="268003" y="895042"/>
                  <a:pt x="237486" y="905514"/>
                  <a:pt x="215900" y="927100"/>
                </a:cubicBezTo>
                <a:cubicBezTo>
                  <a:pt x="203200" y="939800"/>
                  <a:pt x="191977" y="954173"/>
                  <a:pt x="177800" y="965200"/>
                </a:cubicBezTo>
                <a:cubicBezTo>
                  <a:pt x="153703" y="983942"/>
                  <a:pt x="123186" y="994414"/>
                  <a:pt x="101600" y="1016000"/>
                </a:cubicBezTo>
                <a:cubicBezTo>
                  <a:pt x="88900" y="1028700"/>
                  <a:pt x="77298" y="1042602"/>
                  <a:pt x="63500" y="1054100"/>
                </a:cubicBezTo>
                <a:cubicBezTo>
                  <a:pt x="-32625" y="1134204"/>
                  <a:pt x="73896" y="1031004"/>
                  <a:pt x="0" y="11049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kern="0">
              <a:solidFill>
                <a:prstClr val="white"/>
              </a:solidFill>
              <a:latin typeface="等线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96DC52-1F9B-4984-B8AD-D5B5C39C5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4516" y="98516"/>
            <a:ext cx="5232993" cy="1145734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1AAD71-3A1C-42E1-9AF6-47C6D13546CC}"/>
              </a:ext>
            </a:extLst>
          </p:cNvPr>
          <p:cNvSpPr/>
          <p:nvPr/>
        </p:nvSpPr>
        <p:spPr>
          <a:xfrm>
            <a:off x="5765566" y="4705595"/>
            <a:ext cx="4186718" cy="1311733"/>
          </a:xfrm>
          <a:custGeom>
            <a:avLst/>
            <a:gdLst>
              <a:gd name="connsiteX0" fmla="*/ 0 w 2199861"/>
              <a:gd name="connsiteY0" fmla="*/ 0 h 1086678"/>
              <a:gd name="connsiteX1" fmla="*/ 66261 w 2199861"/>
              <a:gd name="connsiteY1" fmla="*/ 53008 h 1086678"/>
              <a:gd name="connsiteX2" fmla="*/ 106017 w 2199861"/>
              <a:gd name="connsiteY2" fmla="*/ 66260 h 1086678"/>
              <a:gd name="connsiteX3" fmla="*/ 198782 w 2199861"/>
              <a:gd name="connsiteY3" fmla="*/ 119269 h 1086678"/>
              <a:gd name="connsiteX4" fmla="*/ 291548 w 2199861"/>
              <a:gd name="connsiteY4" fmla="*/ 198782 h 1086678"/>
              <a:gd name="connsiteX5" fmla="*/ 596348 w 2199861"/>
              <a:gd name="connsiteY5" fmla="*/ 384313 h 1086678"/>
              <a:gd name="connsiteX6" fmla="*/ 662608 w 2199861"/>
              <a:gd name="connsiteY6" fmla="*/ 424069 h 1086678"/>
              <a:gd name="connsiteX7" fmla="*/ 940904 w 2199861"/>
              <a:gd name="connsiteY7" fmla="*/ 596347 h 1086678"/>
              <a:gd name="connsiteX8" fmla="*/ 1192695 w 2199861"/>
              <a:gd name="connsiteY8" fmla="*/ 728869 h 1086678"/>
              <a:gd name="connsiteX9" fmla="*/ 1325217 w 2199861"/>
              <a:gd name="connsiteY9" fmla="*/ 795130 h 1086678"/>
              <a:gd name="connsiteX10" fmla="*/ 1524000 w 2199861"/>
              <a:gd name="connsiteY10" fmla="*/ 874643 h 1086678"/>
              <a:gd name="connsiteX11" fmla="*/ 1630017 w 2199861"/>
              <a:gd name="connsiteY11" fmla="*/ 914400 h 1086678"/>
              <a:gd name="connsiteX12" fmla="*/ 1736035 w 2199861"/>
              <a:gd name="connsiteY12" fmla="*/ 940904 h 1086678"/>
              <a:gd name="connsiteX13" fmla="*/ 1868556 w 2199861"/>
              <a:gd name="connsiteY13" fmla="*/ 993913 h 1086678"/>
              <a:gd name="connsiteX14" fmla="*/ 1948069 w 2199861"/>
              <a:gd name="connsiteY14" fmla="*/ 1033669 h 1086678"/>
              <a:gd name="connsiteX15" fmla="*/ 2014330 w 2199861"/>
              <a:gd name="connsiteY15" fmla="*/ 1046921 h 1086678"/>
              <a:gd name="connsiteX16" fmla="*/ 2093843 w 2199861"/>
              <a:gd name="connsiteY16" fmla="*/ 1073426 h 1086678"/>
              <a:gd name="connsiteX17" fmla="*/ 2133600 w 2199861"/>
              <a:gd name="connsiteY17" fmla="*/ 1086678 h 1086678"/>
              <a:gd name="connsiteX18" fmla="*/ 2199861 w 2199861"/>
              <a:gd name="connsiteY18" fmla="*/ 1086678 h 10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99861" h="1086678">
                <a:moveTo>
                  <a:pt x="0" y="0"/>
                </a:moveTo>
                <a:cubicBezTo>
                  <a:pt x="22087" y="17669"/>
                  <a:pt x="42275" y="38017"/>
                  <a:pt x="66261" y="53008"/>
                </a:cubicBezTo>
                <a:cubicBezTo>
                  <a:pt x="78107" y="60411"/>
                  <a:pt x="93523" y="60013"/>
                  <a:pt x="106017" y="66260"/>
                </a:cubicBezTo>
                <a:cubicBezTo>
                  <a:pt x="137871" y="82187"/>
                  <a:pt x="169802" y="98569"/>
                  <a:pt x="198782" y="119269"/>
                </a:cubicBezTo>
                <a:cubicBezTo>
                  <a:pt x="231923" y="142941"/>
                  <a:pt x="257661" y="176191"/>
                  <a:pt x="291548" y="198782"/>
                </a:cubicBezTo>
                <a:cubicBezTo>
                  <a:pt x="390514" y="264759"/>
                  <a:pt x="494678" y="322585"/>
                  <a:pt x="596348" y="384313"/>
                </a:cubicBezTo>
                <a:cubicBezTo>
                  <a:pt x="618365" y="397680"/>
                  <a:pt x="642495" y="407979"/>
                  <a:pt x="662608" y="424069"/>
                </a:cubicBezTo>
                <a:cubicBezTo>
                  <a:pt x="868489" y="588773"/>
                  <a:pt x="713739" y="482764"/>
                  <a:pt x="940904" y="596347"/>
                </a:cubicBezTo>
                <a:cubicBezTo>
                  <a:pt x="1025736" y="638763"/>
                  <a:pt x="1108452" y="685295"/>
                  <a:pt x="1192695" y="728869"/>
                </a:cubicBezTo>
                <a:cubicBezTo>
                  <a:pt x="1236562" y="751559"/>
                  <a:pt x="1279361" y="776788"/>
                  <a:pt x="1325217" y="795130"/>
                </a:cubicBezTo>
                <a:lnTo>
                  <a:pt x="1524000" y="874643"/>
                </a:lnTo>
                <a:cubicBezTo>
                  <a:pt x="1559147" y="888396"/>
                  <a:pt x="1593402" y="905246"/>
                  <a:pt x="1630017" y="914400"/>
                </a:cubicBezTo>
                <a:lnTo>
                  <a:pt x="1736035" y="940904"/>
                </a:lnTo>
                <a:cubicBezTo>
                  <a:pt x="1883501" y="1014637"/>
                  <a:pt x="1672055" y="912037"/>
                  <a:pt x="1868556" y="993913"/>
                </a:cubicBezTo>
                <a:cubicBezTo>
                  <a:pt x="1895909" y="1005310"/>
                  <a:pt x="1920220" y="1023542"/>
                  <a:pt x="1948069" y="1033669"/>
                </a:cubicBezTo>
                <a:cubicBezTo>
                  <a:pt x="1969237" y="1041366"/>
                  <a:pt x="1992599" y="1040994"/>
                  <a:pt x="2014330" y="1046921"/>
                </a:cubicBezTo>
                <a:cubicBezTo>
                  <a:pt x="2041284" y="1054272"/>
                  <a:pt x="2067339" y="1064591"/>
                  <a:pt x="2093843" y="1073426"/>
                </a:cubicBezTo>
                <a:cubicBezTo>
                  <a:pt x="2107095" y="1077843"/>
                  <a:pt x="2119631" y="1086678"/>
                  <a:pt x="2133600" y="1086678"/>
                </a:cubicBezTo>
                <a:lnTo>
                  <a:pt x="2199861" y="1086678"/>
                </a:lnTo>
              </a:path>
            </a:pathLst>
          </a:cu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25C91F-943D-4437-9B1C-84E3EA5CD5F8}"/>
              </a:ext>
            </a:extLst>
          </p:cNvPr>
          <p:cNvGrpSpPr/>
          <p:nvPr/>
        </p:nvGrpSpPr>
        <p:grpSpPr>
          <a:xfrm>
            <a:off x="5659102" y="656447"/>
            <a:ext cx="2180818" cy="2465551"/>
            <a:chOff x="-84188" y="-49050"/>
            <a:chExt cx="1636205" cy="18498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6EE2FF-4B40-413A-824F-D79EA0B028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/>
          </p:blipFill>
          <p:spPr>
            <a:xfrm>
              <a:off x="502253" y="-49050"/>
              <a:ext cx="1049764" cy="17985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96F534-9BB8-4390-906D-269CAE93F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/>
          </p:blipFill>
          <p:spPr>
            <a:xfrm flipH="1"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B016388-7BEE-4CB5-84A4-DCDDF20B544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39" y="2231410"/>
            <a:ext cx="619016" cy="6190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90EA06-FC15-40F5-A628-C59EF705A19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96" y="4157861"/>
            <a:ext cx="619016" cy="6190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36369F-BF6D-4C71-9DE2-42C2996D69A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4413" r="89970">
                        <a14:foregroundMark x1="14443" y1="57407" x2="19860" y2="61667"/>
                        <a14:foregroundMark x1="17151" y1="55833" x2="22467" y2="61389"/>
                        <a14:foregroundMark x1="22467" y1="61389" x2="23270" y2="61667"/>
                        <a14:foregroundMark x1="7924" y1="69722" x2="9629" y2="75556"/>
                        <a14:foregroundMark x1="6319" y1="73056" x2="6319" y2="73056"/>
                        <a14:foregroundMark x1="4413" y1="74537" x2="5015" y2="75741"/>
                        <a14:foregroundMark x1="16750" y1="57037" x2="24674" y2="58704"/>
                        <a14:foregroundMark x1="13842" y1="55463" x2="19258" y2="56574"/>
                        <a14:foregroundMark x1="22768" y1="52593" x2="26981" y2="56759"/>
                        <a14:foregroundMark x1="23872" y1="52778" x2="26580" y2="57778"/>
                        <a14:foregroundMark x1="24674" y1="56019" x2="27783" y2="63519"/>
                        <a14:foregroundMark x1="11535" y1="60093" x2="14845" y2="67593"/>
                        <a14:foregroundMark x1="12738" y1="60463" x2="17252" y2="66852"/>
                        <a14:foregroundMark x1="17252" y1="66852" x2="18154" y2="67593"/>
                        <a14:foregroundMark x1="22166" y1="58704" x2="29288" y2="67407"/>
                        <a14:foregroundMark x1="37914" y1="56019" x2="41023" y2="64722"/>
                        <a14:foregroundMark x1="41023" y1="64722" x2="41023" y2="64722"/>
                        <a14:foregroundMark x1="42929" y1="55833" x2="46038" y2="64167"/>
                        <a14:foregroundMark x1="46038" y1="60648" x2="48746" y2="69907"/>
                        <a14:foregroundMark x1="48144" y1="64537" x2="45537" y2="73796"/>
                        <a14:foregroundMark x1="45537" y1="73796" x2="45436" y2="73796"/>
                        <a14:foregroundMark x1="20060" y1="70556" x2="38917" y2="73796"/>
                        <a14:foregroundMark x1="29488" y1="71852" x2="40421" y2="73241"/>
                        <a14:foregroundMark x1="34303" y1="73241" x2="45236" y2="74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94" r="34013"/>
          <a:stretch/>
        </p:blipFill>
        <p:spPr>
          <a:xfrm flipH="1">
            <a:off x="3097643" y="2269502"/>
            <a:ext cx="3305530" cy="495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1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327E-6 7.86855E-7 L -0.01771 0.26938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" y="134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82D057D-2172-4A44-8D2F-AED7EFACBE3A}"/>
              </a:ext>
            </a:extLst>
          </p:cNvPr>
          <p:cNvSpPr/>
          <p:nvPr/>
        </p:nvSpPr>
        <p:spPr>
          <a:xfrm>
            <a:off x="924560" y="59358"/>
            <a:ext cx="11034857" cy="7692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 sz="1400" b="1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FE93CE-13A9-4B13-A649-55A004A8278D}"/>
              </a:ext>
            </a:extLst>
          </p:cNvPr>
          <p:cNvGrpSpPr/>
          <p:nvPr/>
        </p:nvGrpSpPr>
        <p:grpSpPr>
          <a:xfrm>
            <a:off x="99122" y="5904115"/>
            <a:ext cx="1061805" cy="953886"/>
            <a:chOff x="-84188" y="-49372"/>
            <a:chExt cx="1772027" cy="18501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2BB3EE-8165-4BE9-A254-782D7E8520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/>
          </p:blipFill>
          <p:spPr>
            <a:xfrm flipH="1">
              <a:off x="638075" y="-49372"/>
              <a:ext cx="1049764" cy="179856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1D2C383-1329-4B13-8DA1-4A9EBADEF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/>
          </p:blipFill>
          <p:spPr>
            <a:xfrm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DBC6937-3205-434A-B803-0E2AABA8F6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38" y="5795767"/>
            <a:ext cx="841279" cy="90858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F90012D-6E43-46C7-B1EE-FF2CB0FD454A}"/>
              </a:ext>
            </a:extLst>
          </p:cNvPr>
          <p:cNvSpPr txBox="1"/>
          <p:nvPr/>
        </p:nvSpPr>
        <p:spPr>
          <a:xfrm>
            <a:off x="1239521" y="173206"/>
            <a:ext cx="10719896" cy="107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Nêu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bài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toán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theo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tóm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tắt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sau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rồi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giải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bài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toán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đó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defTabSz="914217">
              <a:defRPr/>
            </a:pPr>
            <a:endParaRPr lang="en-US" sz="3199" b="1" kern="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02C87E-B28F-4CBF-8A16-CC1B38A1C086}"/>
              </a:ext>
            </a:extLst>
          </p:cNvPr>
          <p:cNvSpPr txBox="1"/>
          <p:nvPr/>
        </p:nvSpPr>
        <p:spPr>
          <a:xfrm>
            <a:off x="2804786" y="1280897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j-lt"/>
              </a:rPr>
              <a:t>Bao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ngô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25E195-8FBD-43A4-BA49-E0B6C6AC9D33}"/>
              </a:ext>
            </a:extLst>
          </p:cNvPr>
          <p:cNvSpPr txBox="1"/>
          <p:nvPr/>
        </p:nvSpPr>
        <p:spPr>
          <a:xfrm>
            <a:off x="2831810" y="1837578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j-lt"/>
              </a:rPr>
              <a:t>Bao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gạo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8DF5066-8F0E-47CC-AAB8-ECD871E5CD19}"/>
              </a:ext>
            </a:extLst>
          </p:cNvPr>
          <p:cNvGrpSpPr/>
          <p:nvPr/>
        </p:nvGrpSpPr>
        <p:grpSpPr>
          <a:xfrm>
            <a:off x="4453624" y="1408287"/>
            <a:ext cx="2147777" cy="182679"/>
            <a:chOff x="3051544" y="3800176"/>
            <a:chExt cx="2147777" cy="18267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5FC7CAE-18F6-413F-A940-9D54ED6CAC21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3FC5CC8-F056-47F4-98A5-F9A4E479BB17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B15B5B4-6DDF-434E-BDFB-7C5B146FC392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7321C95-571B-493B-8EC5-6CD482638411}"/>
              </a:ext>
            </a:extLst>
          </p:cNvPr>
          <p:cNvGrpSpPr/>
          <p:nvPr/>
        </p:nvGrpSpPr>
        <p:grpSpPr>
          <a:xfrm>
            <a:off x="4453624" y="2093573"/>
            <a:ext cx="3156983" cy="182679"/>
            <a:chOff x="3040911" y="3800176"/>
            <a:chExt cx="3156983" cy="182679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9342539-2479-4BF5-80D2-124315B074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1B5414C-B2FA-4E43-B4EF-7BD07365671A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050507-FEA8-4A92-8FF9-984EE20FC102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3EA2F55-C130-4F97-8649-71EEAA8CB2F4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C4F206B2-FF3D-4C5B-9B8E-12F88539A781}"/>
              </a:ext>
            </a:extLst>
          </p:cNvPr>
          <p:cNvSpPr txBox="1"/>
          <p:nvPr/>
        </p:nvSpPr>
        <p:spPr>
          <a:xfrm>
            <a:off x="4897534" y="979585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+mj-lt"/>
              </a:rPr>
              <a:t>30 kg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AF7EEAE-3684-4BB4-B837-DAD82001A094}"/>
              </a:ext>
            </a:extLst>
          </p:cNvPr>
          <p:cNvCxnSpPr>
            <a:cxnSpLocks/>
          </p:cNvCxnSpPr>
          <p:nvPr/>
        </p:nvCxnSpPr>
        <p:spPr>
          <a:xfrm>
            <a:off x="4453624" y="1523457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8B8C8FC-7397-4DDB-AC79-66AEB64E3BE2}"/>
              </a:ext>
            </a:extLst>
          </p:cNvPr>
          <p:cNvCxnSpPr>
            <a:cxnSpLocks/>
          </p:cNvCxnSpPr>
          <p:nvPr/>
        </p:nvCxnSpPr>
        <p:spPr>
          <a:xfrm>
            <a:off x="6612034" y="1564348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Left Brace 59">
            <a:extLst>
              <a:ext uri="{FF2B5EF4-FFF2-40B4-BE49-F238E27FC236}">
                <a16:creationId xmlns:a16="http://schemas.microsoft.com/office/drawing/2014/main" id="{14CAAFE5-FBE6-487F-936B-87EAC5632291}"/>
              </a:ext>
            </a:extLst>
          </p:cNvPr>
          <p:cNvSpPr/>
          <p:nvPr/>
        </p:nvSpPr>
        <p:spPr>
          <a:xfrm rot="5400000">
            <a:off x="7010978" y="1501767"/>
            <a:ext cx="179421" cy="998575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F761297-8BF5-4C29-A5B7-A4017BEED081}"/>
              </a:ext>
            </a:extLst>
          </p:cNvPr>
          <p:cNvSpPr txBox="1"/>
          <p:nvPr/>
        </p:nvSpPr>
        <p:spPr>
          <a:xfrm>
            <a:off x="6622667" y="1475953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+mj-lt"/>
              </a:rPr>
              <a:t>10 kg</a:t>
            </a:r>
          </a:p>
        </p:txBody>
      </p:sp>
      <p:sp>
        <p:nvSpPr>
          <p:cNvPr id="62" name="Left Brace 61">
            <a:extLst>
              <a:ext uri="{FF2B5EF4-FFF2-40B4-BE49-F238E27FC236}">
                <a16:creationId xmlns:a16="http://schemas.microsoft.com/office/drawing/2014/main" id="{99764832-FC9C-4C39-B20D-B53F58342875}"/>
              </a:ext>
            </a:extLst>
          </p:cNvPr>
          <p:cNvSpPr/>
          <p:nvPr/>
        </p:nvSpPr>
        <p:spPr>
          <a:xfrm rot="10800000">
            <a:off x="7698157" y="1323610"/>
            <a:ext cx="328946" cy="980577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C36FBD4-2EA7-4223-8FBC-58956C290A54}"/>
              </a:ext>
            </a:extLst>
          </p:cNvPr>
          <p:cNvSpPr txBox="1"/>
          <p:nvPr/>
        </p:nvSpPr>
        <p:spPr>
          <a:xfrm>
            <a:off x="7698157" y="1618573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+mj-lt"/>
              </a:rPr>
              <a:t>? </a:t>
            </a:r>
            <a:r>
              <a:rPr lang="en-US" sz="2400" b="1" dirty="0">
                <a:solidFill>
                  <a:srgbClr val="1D2542"/>
                </a:solidFill>
                <a:latin typeface="+mj-lt"/>
              </a:rPr>
              <a:t>kg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4A7BBE4-367D-456A-ADB6-75D3A9462207}"/>
              </a:ext>
            </a:extLst>
          </p:cNvPr>
          <p:cNvSpPr txBox="1"/>
          <p:nvPr/>
        </p:nvSpPr>
        <p:spPr>
          <a:xfrm>
            <a:off x="5325777" y="2435031"/>
            <a:ext cx="3156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>
                <a:latin typeface="+mj-lt"/>
              </a:rPr>
              <a:t>Bài</a:t>
            </a:r>
            <a:r>
              <a:rPr lang="en-US" sz="3200" b="1" i="1" u="sng" dirty="0">
                <a:latin typeface="+mj-lt"/>
              </a:rPr>
              <a:t> </a:t>
            </a:r>
            <a:r>
              <a:rPr lang="en-US" sz="3200" b="1" i="1" u="sng" dirty="0" err="1">
                <a:latin typeface="+mj-lt"/>
              </a:rPr>
              <a:t>giải</a:t>
            </a:r>
            <a:r>
              <a:rPr lang="en-US" sz="3200" b="1" i="1" u="sng" dirty="0">
                <a:latin typeface="+mj-lt"/>
              </a:rPr>
              <a:t>: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2CB3280-B104-4E7E-B9DA-848424BC1B3B}"/>
              </a:ext>
            </a:extLst>
          </p:cNvPr>
          <p:cNvSpPr txBox="1"/>
          <p:nvPr/>
        </p:nvSpPr>
        <p:spPr>
          <a:xfrm>
            <a:off x="2489620" y="3185447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+mj-lt"/>
              </a:rPr>
              <a:t>Bao gạo nặng số kg là: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9627A82-EECC-49E9-92BA-2305088707E7}"/>
              </a:ext>
            </a:extLst>
          </p:cNvPr>
          <p:cNvSpPr txBox="1"/>
          <p:nvPr/>
        </p:nvSpPr>
        <p:spPr>
          <a:xfrm>
            <a:off x="2601380" y="3886775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30 + 10 = 40 (kg)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6C7A875-7E6D-467B-A7B0-C6A286FBFF5C}"/>
              </a:ext>
            </a:extLst>
          </p:cNvPr>
          <p:cNvSpPr txBox="1"/>
          <p:nvPr/>
        </p:nvSpPr>
        <p:spPr>
          <a:xfrm>
            <a:off x="2601380" y="4468845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 hai bao nặng số kg là: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6E99DBF-EBE3-4A7F-8999-8A7706235AA9}"/>
              </a:ext>
            </a:extLst>
          </p:cNvPr>
          <p:cNvSpPr txBox="1"/>
          <p:nvPr/>
        </p:nvSpPr>
        <p:spPr>
          <a:xfrm>
            <a:off x="2601380" y="5011378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+ 40 = 70 (kg)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CB76EE4-0F72-4D9A-A8A7-A9B2A7F7C309}"/>
              </a:ext>
            </a:extLst>
          </p:cNvPr>
          <p:cNvSpPr txBox="1"/>
          <p:nvPr/>
        </p:nvSpPr>
        <p:spPr>
          <a:xfrm>
            <a:off x="3612383" y="5551206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70 kg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4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0" grpId="0" animBg="1"/>
      <p:bldP spid="61" grpId="0"/>
      <p:bldP spid="62" grpId="0" animBg="1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B8ECC4-3BC5-4B8F-846C-91C516E3D0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78" b="50054" l="5200" r="50100">
                        <a14:foregroundMark x1="47400" y1="35875" x2="49400" y2="36305"/>
                        <a14:foregroundMark x1="49000" y1="47476" x2="50100" y2="4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445" b="44160"/>
          <a:stretch/>
        </p:blipFill>
        <p:spPr>
          <a:xfrm>
            <a:off x="960878" y="-1044879"/>
            <a:ext cx="3762678" cy="37219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78B5BD-5903-4507-867A-31022036E6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44" y="4484147"/>
            <a:ext cx="2402653" cy="2594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1FB2D-AEAC-4F32-84E1-DDADD4260A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67" b="50591" l="54000" r="95300">
                        <a14:foregroundMark x1="56300" y1="42105" x2="58800" y2="44039"/>
                        <a14:foregroundMark x1="55500" y1="32760" x2="56500" y2="32760"/>
                        <a14:foregroundMark x1="68000" y1="50698" x2="76700" y2="50698"/>
                        <a14:foregroundMark x1="76700" y1="50698" x2="79000" y2="50161"/>
                        <a14:foregroundMark x1="54000" y1="43716" x2="55000" y2="43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50" t="1410" b="43966"/>
          <a:stretch/>
        </p:blipFill>
        <p:spPr>
          <a:xfrm>
            <a:off x="7875777" y="-740661"/>
            <a:ext cx="3617586" cy="3935291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4CC9514-A415-4A6A-B44E-67B124132F7E}"/>
              </a:ext>
            </a:extLst>
          </p:cNvPr>
          <p:cNvSpPr/>
          <p:nvPr/>
        </p:nvSpPr>
        <p:spPr>
          <a:xfrm>
            <a:off x="4691041" y="2015578"/>
            <a:ext cx="3300806" cy="253923"/>
          </a:xfrm>
          <a:custGeom>
            <a:avLst/>
            <a:gdLst>
              <a:gd name="connsiteX0" fmla="*/ 0 w 2476500"/>
              <a:gd name="connsiteY0" fmla="*/ 0 h 190511"/>
              <a:gd name="connsiteX1" fmla="*/ 2032000 w 2476500"/>
              <a:gd name="connsiteY1" fmla="*/ 25400 h 190511"/>
              <a:gd name="connsiteX2" fmla="*/ 2082800 w 2476500"/>
              <a:gd name="connsiteY2" fmla="*/ 38100 h 190511"/>
              <a:gd name="connsiteX3" fmla="*/ 2184400 w 2476500"/>
              <a:gd name="connsiteY3" fmla="*/ 76200 h 190511"/>
              <a:gd name="connsiteX4" fmla="*/ 2235200 w 2476500"/>
              <a:gd name="connsiteY4" fmla="*/ 88900 h 190511"/>
              <a:gd name="connsiteX5" fmla="*/ 2273300 w 2476500"/>
              <a:gd name="connsiteY5" fmla="*/ 114300 h 190511"/>
              <a:gd name="connsiteX6" fmla="*/ 2349500 w 2476500"/>
              <a:gd name="connsiteY6" fmla="*/ 139700 h 190511"/>
              <a:gd name="connsiteX7" fmla="*/ 2387600 w 2476500"/>
              <a:gd name="connsiteY7" fmla="*/ 165100 h 190511"/>
              <a:gd name="connsiteX8" fmla="*/ 2476500 w 2476500"/>
              <a:gd name="connsiteY8" fmla="*/ 190500 h 19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6500" h="190511">
                <a:moveTo>
                  <a:pt x="0" y="0"/>
                </a:moveTo>
                <a:lnTo>
                  <a:pt x="2032000" y="25400"/>
                </a:lnTo>
                <a:cubicBezTo>
                  <a:pt x="2049452" y="25719"/>
                  <a:pt x="2066017" y="33305"/>
                  <a:pt x="2082800" y="38100"/>
                </a:cubicBezTo>
                <a:cubicBezTo>
                  <a:pt x="2145222" y="55935"/>
                  <a:pt x="2103881" y="49360"/>
                  <a:pt x="2184400" y="76200"/>
                </a:cubicBezTo>
                <a:cubicBezTo>
                  <a:pt x="2200959" y="81720"/>
                  <a:pt x="2218267" y="84667"/>
                  <a:pt x="2235200" y="88900"/>
                </a:cubicBezTo>
                <a:cubicBezTo>
                  <a:pt x="2247900" y="97367"/>
                  <a:pt x="2259352" y="108101"/>
                  <a:pt x="2273300" y="114300"/>
                </a:cubicBezTo>
                <a:cubicBezTo>
                  <a:pt x="2297766" y="125174"/>
                  <a:pt x="2327223" y="124848"/>
                  <a:pt x="2349500" y="139700"/>
                </a:cubicBezTo>
                <a:cubicBezTo>
                  <a:pt x="2362200" y="148167"/>
                  <a:pt x="2373652" y="158901"/>
                  <a:pt x="2387600" y="165100"/>
                </a:cubicBezTo>
                <a:cubicBezTo>
                  <a:pt x="2447762" y="191839"/>
                  <a:pt x="2440197" y="190500"/>
                  <a:pt x="2476500" y="1905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kern="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4D40104-0642-4628-9347-470074FA93FB}"/>
              </a:ext>
            </a:extLst>
          </p:cNvPr>
          <p:cNvSpPr/>
          <p:nvPr/>
        </p:nvSpPr>
        <p:spPr>
          <a:xfrm>
            <a:off x="5473811" y="2677113"/>
            <a:ext cx="2769339" cy="1666504"/>
          </a:xfrm>
          <a:custGeom>
            <a:avLst/>
            <a:gdLst>
              <a:gd name="connsiteX0" fmla="*/ 3632200 w 3632200"/>
              <a:gd name="connsiteY0" fmla="*/ 0 h 1104900"/>
              <a:gd name="connsiteX1" fmla="*/ 3263900 w 3632200"/>
              <a:gd name="connsiteY1" fmla="*/ 12700 h 1104900"/>
              <a:gd name="connsiteX2" fmla="*/ 3124200 w 3632200"/>
              <a:gd name="connsiteY2" fmla="*/ 38100 h 1104900"/>
              <a:gd name="connsiteX3" fmla="*/ 2832100 w 3632200"/>
              <a:gd name="connsiteY3" fmla="*/ 63500 h 1104900"/>
              <a:gd name="connsiteX4" fmla="*/ 2755900 w 3632200"/>
              <a:gd name="connsiteY4" fmla="*/ 76200 h 1104900"/>
              <a:gd name="connsiteX5" fmla="*/ 2717800 w 3632200"/>
              <a:gd name="connsiteY5" fmla="*/ 88900 h 1104900"/>
              <a:gd name="connsiteX6" fmla="*/ 2451100 w 3632200"/>
              <a:gd name="connsiteY6" fmla="*/ 114300 h 1104900"/>
              <a:gd name="connsiteX7" fmla="*/ 2400300 w 3632200"/>
              <a:gd name="connsiteY7" fmla="*/ 127000 h 1104900"/>
              <a:gd name="connsiteX8" fmla="*/ 2324100 w 3632200"/>
              <a:gd name="connsiteY8" fmla="*/ 139700 h 1104900"/>
              <a:gd name="connsiteX9" fmla="*/ 2209800 w 3632200"/>
              <a:gd name="connsiteY9" fmla="*/ 165100 h 1104900"/>
              <a:gd name="connsiteX10" fmla="*/ 1930400 w 3632200"/>
              <a:gd name="connsiteY10" fmla="*/ 241300 h 1104900"/>
              <a:gd name="connsiteX11" fmla="*/ 1879600 w 3632200"/>
              <a:gd name="connsiteY11" fmla="*/ 254000 h 1104900"/>
              <a:gd name="connsiteX12" fmla="*/ 1803400 w 3632200"/>
              <a:gd name="connsiteY12" fmla="*/ 266700 h 1104900"/>
              <a:gd name="connsiteX13" fmla="*/ 1701800 w 3632200"/>
              <a:gd name="connsiteY13" fmla="*/ 304800 h 1104900"/>
              <a:gd name="connsiteX14" fmla="*/ 1625600 w 3632200"/>
              <a:gd name="connsiteY14" fmla="*/ 330200 h 1104900"/>
              <a:gd name="connsiteX15" fmla="*/ 1574800 w 3632200"/>
              <a:gd name="connsiteY15" fmla="*/ 342900 h 1104900"/>
              <a:gd name="connsiteX16" fmla="*/ 1397000 w 3632200"/>
              <a:gd name="connsiteY16" fmla="*/ 393700 h 1104900"/>
              <a:gd name="connsiteX17" fmla="*/ 1346200 w 3632200"/>
              <a:gd name="connsiteY17" fmla="*/ 406400 h 1104900"/>
              <a:gd name="connsiteX18" fmla="*/ 1270000 w 3632200"/>
              <a:gd name="connsiteY18" fmla="*/ 444500 h 1104900"/>
              <a:gd name="connsiteX19" fmla="*/ 1143000 w 3632200"/>
              <a:gd name="connsiteY19" fmla="*/ 482600 h 1104900"/>
              <a:gd name="connsiteX20" fmla="*/ 939800 w 3632200"/>
              <a:gd name="connsiteY20" fmla="*/ 546100 h 1104900"/>
              <a:gd name="connsiteX21" fmla="*/ 749300 w 3632200"/>
              <a:gd name="connsiteY21" fmla="*/ 635000 h 1104900"/>
              <a:gd name="connsiteX22" fmla="*/ 647700 w 3632200"/>
              <a:gd name="connsiteY22" fmla="*/ 673100 h 1104900"/>
              <a:gd name="connsiteX23" fmla="*/ 596900 w 3632200"/>
              <a:gd name="connsiteY23" fmla="*/ 711200 h 1104900"/>
              <a:gd name="connsiteX24" fmla="*/ 520700 w 3632200"/>
              <a:gd name="connsiteY24" fmla="*/ 736600 h 1104900"/>
              <a:gd name="connsiteX25" fmla="*/ 444500 w 3632200"/>
              <a:gd name="connsiteY25" fmla="*/ 787400 h 1104900"/>
              <a:gd name="connsiteX26" fmla="*/ 330200 w 3632200"/>
              <a:gd name="connsiteY26" fmla="*/ 838200 h 1104900"/>
              <a:gd name="connsiteX27" fmla="*/ 292100 w 3632200"/>
              <a:gd name="connsiteY27" fmla="*/ 876300 h 1104900"/>
              <a:gd name="connsiteX28" fmla="*/ 215900 w 3632200"/>
              <a:gd name="connsiteY28" fmla="*/ 927100 h 1104900"/>
              <a:gd name="connsiteX29" fmla="*/ 177800 w 3632200"/>
              <a:gd name="connsiteY29" fmla="*/ 965200 h 1104900"/>
              <a:gd name="connsiteX30" fmla="*/ 101600 w 3632200"/>
              <a:gd name="connsiteY30" fmla="*/ 1016000 h 1104900"/>
              <a:gd name="connsiteX31" fmla="*/ 63500 w 3632200"/>
              <a:gd name="connsiteY31" fmla="*/ 1054100 h 1104900"/>
              <a:gd name="connsiteX32" fmla="*/ 0 w 3632200"/>
              <a:gd name="connsiteY32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32200" h="1104900">
                <a:moveTo>
                  <a:pt x="3632200" y="0"/>
                </a:moveTo>
                <a:cubicBezTo>
                  <a:pt x="3509433" y="4233"/>
                  <a:pt x="3386540" y="5692"/>
                  <a:pt x="3263900" y="12700"/>
                </a:cubicBezTo>
                <a:cubicBezTo>
                  <a:pt x="3189881" y="16930"/>
                  <a:pt x="3193273" y="30425"/>
                  <a:pt x="3124200" y="38100"/>
                </a:cubicBezTo>
                <a:cubicBezTo>
                  <a:pt x="2830701" y="70711"/>
                  <a:pt x="3080295" y="32476"/>
                  <a:pt x="2832100" y="63500"/>
                </a:cubicBezTo>
                <a:cubicBezTo>
                  <a:pt x="2806548" y="66694"/>
                  <a:pt x="2781037" y="70614"/>
                  <a:pt x="2755900" y="76200"/>
                </a:cubicBezTo>
                <a:cubicBezTo>
                  <a:pt x="2742832" y="79104"/>
                  <a:pt x="2731084" y="87240"/>
                  <a:pt x="2717800" y="88900"/>
                </a:cubicBezTo>
                <a:cubicBezTo>
                  <a:pt x="2541789" y="110901"/>
                  <a:pt x="2593175" y="90621"/>
                  <a:pt x="2451100" y="114300"/>
                </a:cubicBezTo>
                <a:cubicBezTo>
                  <a:pt x="2433883" y="117169"/>
                  <a:pt x="2417416" y="123577"/>
                  <a:pt x="2400300" y="127000"/>
                </a:cubicBezTo>
                <a:cubicBezTo>
                  <a:pt x="2375050" y="132050"/>
                  <a:pt x="2349435" y="135094"/>
                  <a:pt x="2324100" y="139700"/>
                </a:cubicBezTo>
                <a:cubicBezTo>
                  <a:pt x="2284442" y="146911"/>
                  <a:pt x="2248423" y="154371"/>
                  <a:pt x="2209800" y="165100"/>
                </a:cubicBezTo>
                <a:cubicBezTo>
                  <a:pt x="1938044" y="240588"/>
                  <a:pt x="2126000" y="192400"/>
                  <a:pt x="1930400" y="241300"/>
                </a:cubicBezTo>
                <a:cubicBezTo>
                  <a:pt x="1913467" y="245533"/>
                  <a:pt x="1896817" y="251131"/>
                  <a:pt x="1879600" y="254000"/>
                </a:cubicBezTo>
                <a:lnTo>
                  <a:pt x="1803400" y="266700"/>
                </a:lnTo>
                <a:cubicBezTo>
                  <a:pt x="1737096" y="310903"/>
                  <a:pt x="1794753" y="279449"/>
                  <a:pt x="1701800" y="304800"/>
                </a:cubicBezTo>
                <a:cubicBezTo>
                  <a:pt x="1675969" y="311845"/>
                  <a:pt x="1651245" y="322507"/>
                  <a:pt x="1625600" y="330200"/>
                </a:cubicBezTo>
                <a:cubicBezTo>
                  <a:pt x="1608882" y="335216"/>
                  <a:pt x="1591618" y="338228"/>
                  <a:pt x="1574800" y="342900"/>
                </a:cubicBezTo>
                <a:cubicBezTo>
                  <a:pt x="1515410" y="359397"/>
                  <a:pt x="1456798" y="378751"/>
                  <a:pt x="1397000" y="393700"/>
                </a:cubicBezTo>
                <a:cubicBezTo>
                  <a:pt x="1380067" y="397933"/>
                  <a:pt x="1362406" y="399918"/>
                  <a:pt x="1346200" y="406400"/>
                </a:cubicBezTo>
                <a:cubicBezTo>
                  <a:pt x="1319833" y="416947"/>
                  <a:pt x="1296214" y="433578"/>
                  <a:pt x="1270000" y="444500"/>
                </a:cubicBezTo>
                <a:cubicBezTo>
                  <a:pt x="1070648" y="527563"/>
                  <a:pt x="1289265" y="429413"/>
                  <a:pt x="1143000" y="482600"/>
                </a:cubicBezTo>
                <a:cubicBezTo>
                  <a:pt x="960932" y="548806"/>
                  <a:pt x="1154932" y="498293"/>
                  <a:pt x="939800" y="546100"/>
                </a:cubicBezTo>
                <a:cubicBezTo>
                  <a:pt x="861688" y="585156"/>
                  <a:pt x="837606" y="598639"/>
                  <a:pt x="749300" y="635000"/>
                </a:cubicBezTo>
                <a:cubicBezTo>
                  <a:pt x="715855" y="648772"/>
                  <a:pt x="680051" y="656924"/>
                  <a:pt x="647700" y="673100"/>
                </a:cubicBezTo>
                <a:cubicBezTo>
                  <a:pt x="628768" y="682566"/>
                  <a:pt x="615832" y="701734"/>
                  <a:pt x="596900" y="711200"/>
                </a:cubicBezTo>
                <a:cubicBezTo>
                  <a:pt x="572953" y="723174"/>
                  <a:pt x="544647" y="724626"/>
                  <a:pt x="520700" y="736600"/>
                </a:cubicBezTo>
                <a:cubicBezTo>
                  <a:pt x="493396" y="750252"/>
                  <a:pt x="472844" y="776063"/>
                  <a:pt x="444500" y="787400"/>
                </a:cubicBezTo>
                <a:cubicBezTo>
                  <a:pt x="421871" y="796452"/>
                  <a:pt x="352852" y="822020"/>
                  <a:pt x="330200" y="838200"/>
                </a:cubicBezTo>
                <a:cubicBezTo>
                  <a:pt x="315585" y="848639"/>
                  <a:pt x="306277" y="865273"/>
                  <a:pt x="292100" y="876300"/>
                </a:cubicBezTo>
                <a:cubicBezTo>
                  <a:pt x="268003" y="895042"/>
                  <a:pt x="237486" y="905514"/>
                  <a:pt x="215900" y="927100"/>
                </a:cubicBezTo>
                <a:cubicBezTo>
                  <a:pt x="203200" y="939800"/>
                  <a:pt x="191977" y="954173"/>
                  <a:pt x="177800" y="965200"/>
                </a:cubicBezTo>
                <a:cubicBezTo>
                  <a:pt x="153703" y="983942"/>
                  <a:pt x="123186" y="994414"/>
                  <a:pt x="101600" y="1016000"/>
                </a:cubicBezTo>
                <a:cubicBezTo>
                  <a:pt x="88900" y="1028700"/>
                  <a:pt x="77298" y="1042602"/>
                  <a:pt x="63500" y="1054100"/>
                </a:cubicBezTo>
                <a:cubicBezTo>
                  <a:pt x="-32625" y="1134204"/>
                  <a:pt x="73896" y="1031004"/>
                  <a:pt x="0" y="11049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kern="0">
              <a:solidFill>
                <a:prstClr val="white"/>
              </a:solidFill>
              <a:latin typeface="等线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96DC52-1F9B-4984-B8AD-D5B5C39C5C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4516" y="98516"/>
            <a:ext cx="5232993" cy="1145734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1AAD71-3A1C-42E1-9AF6-47C6D13546CC}"/>
              </a:ext>
            </a:extLst>
          </p:cNvPr>
          <p:cNvSpPr/>
          <p:nvPr/>
        </p:nvSpPr>
        <p:spPr>
          <a:xfrm>
            <a:off x="5765566" y="4705595"/>
            <a:ext cx="4186718" cy="1311733"/>
          </a:xfrm>
          <a:custGeom>
            <a:avLst/>
            <a:gdLst>
              <a:gd name="connsiteX0" fmla="*/ 0 w 2199861"/>
              <a:gd name="connsiteY0" fmla="*/ 0 h 1086678"/>
              <a:gd name="connsiteX1" fmla="*/ 66261 w 2199861"/>
              <a:gd name="connsiteY1" fmla="*/ 53008 h 1086678"/>
              <a:gd name="connsiteX2" fmla="*/ 106017 w 2199861"/>
              <a:gd name="connsiteY2" fmla="*/ 66260 h 1086678"/>
              <a:gd name="connsiteX3" fmla="*/ 198782 w 2199861"/>
              <a:gd name="connsiteY3" fmla="*/ 119269 h 1086678"/>
              <a:gd name="connsiteX4" fmla="*/ 291548 w 2199861"/>
              <a:gd name="connsiteY4" fmla="*/ 198782 h 1086678"/>
              <a:gd name="connsiteX5" fmla="*/ 596348 w 2199861"/>
              <a:gd name="connsiteY5" fmla="*/ 384313 h 1086678"/>
              <a:gd name="connsiteX6" fmla="*/ 662608 w 2199861"/>
              <a:gd name="connsiteY6" fmla="*/ 424069 h 1086678"/>
              <a:gd name="connsiteX7" fmla="*/ 940904 w 2199861"/>
              <a:gd name="connsiteY7" fmla="*/ 596347 h 1086678"/>
              <a:gd name="connsiteX8" fmla="*/ 1192695 w 2199861"/>
              <a:gd name="connsiteY8" fmla="*/ 728869 h 1086678"/>
              <a:gd name="connsiteX9" fmla="*/ 1325217 w 2199861"/>
              <a:gd name="connsiteY9" fmla="*/ 795130 h 1086678"/>
              <a:gd name="connsiteX10" fmla="*/ 1524000 w 2199861"/>
              <a:gd name="connsiteY10" fmla="*/ 874643 h 1086678"/>
              <a:gd name="connsiteX11" fmla="*/ 1630017 w 2199861"/>
              <a:gd name="connsiteY11" fmla="*/ 914400 h 1086678"/>
              <a:gd name="connsiteX12" fmla="*/ 1736035 w 2199861"/>
              <a:gd name="connsiteY12" fmla="*/ 940904 h 1086678"/>
              <a:gd name="connsiteX13" fmla="*/ 1868556 w 2199861"/>
              <a:gd name="connsiteY13" fmla="*/ 993913 h 1086678"/>
              <a:gd name="connsiteX14" fmla="*/ 1948069 w 2199861"/>
              <a:gd name="connsiteY14" fmla="*/ 1033669 h 1086678"/>
              <a:gd name="connsiteX15" fmla="*/ 2014330 w 2199861"/>
              <a:gd name="connsiteY15" fmla="*/ 1046921 h 1086678"/>
              <a:gd name="connsiteX16" fmla="*/ 2093843 w 2199861"/>
              <a:gd name="connsiteY16" fmla="*/ 1073426 h 1086678"/>
              <a:gd name="connsiteX17" fmla="*/ 2133600 w 2199861"/>
              <a:gd name="connsiteY17" fmla="*/ 1086678 h 1086678"/>
              <a:gd name="connsiteX18" fmla="*/ 2199861 w 2199861"/>
              <a:gd name="connsiteY18" fmla="*/ 1086678 h 10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99861" h="1086678">
                <a:moveTo>
                  <a:pt x="0" y="0"/>
                </a:moveTo>
                <a:cubicBezTo>
                  <a:pt x="22087" y="17669"/>
                  <a:pt x="42275" y="38017"/>
                  <a:pt x="66261" y="53008"/>
                </a:cubicBezTo>
                <a:cubicBezTo>
                  <a:pt x="78107" y="60411"/>
                  <a:pt x="93523" y="60013"/>
                  <a:pt x="106017" y="66260"/>
                </a:cubicBezTo>
                <a:cubicBezTo>
                  <a:pt x="137871" y="82187"/>
                  <a:pt x="169802" y="98569"/>
                  <a:pt x="198782" y="119269"/>
                </a:cubicBezTo>
                <a:cubicBezTo>
                  <a:pt x="231923" y="142941"/>
                  <a:pt x="257661" y="176191"/>
                  <a:pt x="291548" y="198782"/>
                </a:cubicBezTo>
                <a:cubicBezTo>
                  <a:pt x="390514" y="264759"/>
                  <a:pt x="494678" y="322585"/>
                  <a:pt x="596348" y="384313"/>
                </a:cubicBezTo>
                <a:cubicBezTo>
                  <a:pt x="618365" y="397680"/>
                  <a:pt x="642495" y="407979"/>
                  <a:pt x="662608" y="424069"/>
                </a:cubicBezTo>
                <a:cubicBezTo>
                  <a:pt x="868489" y="588773"/>
                  <a:pt x="713739" y="482764"/>
                  <a:pt x="940904" y="596347"/>
                </a:cubicBezTo>
                <a:cubicBezTo>
                  <a:pt x="1025736" y="638763"/>
                  <a:pt x="1108452" y="685295"/>
                  <a:pt x="1192695" y="728869"/>
                </a:cubicBezTo>
                <a:cubicBezTo>
                  <a:pt x="1236562" y="751559"/>
                  <a:pt x="1279361" y="776788"/>
                  <a:pt x="1325217" y="795130"/>
                </a:cubicBezTo>
                <a:lnTo>
                  <a:pt x="1524000" y="874643"/>
                </a:lnTo>
                <a:cubicBezTo>
                  <a:pt x="1559147" y="888396"/>
                  <a:pt x="1593402" y="905246"/>
                  <a:pt x="1630017" y="914400"/>
                </a:cubicBezTo>
                <a:lnTo>
                  <a:pt x="1736035" y="940904"/>
                </a:lnTo>
                <a:cubicBezTo>
                  <a:pt x="1883501" y="1014637"/>
                  <a:pt x="1672055" y="912037"/>
                  <a:pt x="1868556" y="993913"/>
                </a:cubicBezTo>
                <a:cubicBezTo>
                  <a:pt x="1895909" y="1005310"/>
                  <a:pt x="1920220" y="1023542"/>
                  <a:pt x="1948069" y="1033669"/>
                </a:cubicBezTo>
                <a:cubicBezTo>
                  <a:pt x="1969237" y="1041366"/>
                  <a:pt x="1992599" y="1040994"/>
                  <a:pt x="2014330" y="1046921"/>
                </a:cubicBezTo>
                <a:cubicBezTo>
                  <a:pt x="2041284" y="1054272"/>
                  <a:pt x="2067339" y="1064591"/>
                  <a:pt x="2093843" y="1073426"/>
                </a:cubicBezTo>
                <a:cubicBezTo>
                  <a:pt x="2107095" y="1077843"/>
                  <a:pt x="2119631" y="1086678"/>
                  <a:pt x="2133600" y="1086678"/>
                </a:cubicBezTo>
                <a:lnTo>
                  <a:pt x="2199861" y="1086678"/>
                </a:lnTo>
              </a:path>
            </a:pathLst>
          </a:cu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90EA06-FC15-40F5-A628-C59EF705A1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96" y="4157861"/>
            <a:ext cx="619016" cy="61901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1460565-96BE-450F-A988-BC5C1A20D9FD}"/>
              </a:ext>
            </a:extLst>
          </p:cNvPr>
          <p:cNvGrpSpPr/>
          <p:nvPr/>
        </p:nvGrpSpPr>
        <p:grpSpPr>
          <a:xfrm>
            <a:off x="5513929" y="2547476"/>
            <a:ext cx="2361848" cy="2465980"/>
            <a:chOff x="-84188" y="-49372"/>
            <a:chExt cx="1772027" cy="185015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81408C5-B245-4493-A7AA-996DA2BBB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/>
          </p:blipFill>
          <p:spPr>
            <a:xfrm flipH="1">
              <a:off x="638075" y="-49372"/>
              <a:ext cx="1049764" cy="179856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3B5DE50-70CD-4D60-910B-80E9364BDF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/>
          </p:blipFill>
          <p:spPr>
            <a:xfrm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EEE14F7-803A-4B6B-ABD9-D6A46EAFAE7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4413" r="89970">
                        <a14:foregroundMark x1="14443" y1="57407" x2="19860" y2="61667"/>
                        <a14:foregroundMark x1="17151" y1="55833" x2="22467" y2="61389"/>
                        <a14:foregroundMark x1="22467" y1="61389" x2="23270" y2="61667"/>
                        <a14:foregroundMark x1="7924" y1="69722" x2="9629" y2="75556"/>
                        <a14:foregroundMark x1="6319" y1="73056" x2="6319" y2="73056"/>
                        <a14:foregroundMark x1="4413" y1="74537" x2="5015" y2="75741"/>
                        <a14:foregroundMark x1="16750" y1="57037" x2="24674" y2="58704"/>
                        <a14:foregroundMark x1="13842" y1="55463" x2="19258" y2="56574"/>
                        <a14:foregroundMark x1="22768" y1="52593" x2="26981" y2="56759"/>
                        <a14:foregroundMark x1="23872" y1="52778" x2="26580" y2="57778"/>
                        <a14:foregroundMark x1="24674" y1="56019" x2="27783" y2="63519"/>
                        <a14:foregroundMark x1="11535" y1="60093" x2="14845" y2="67593"/>
                        <a14:foregroundMark x1="12738" y1="60463" x2="17252" y2="66852"/>
                        <a14:foregroundMark x1="17252" y1="66852" x2="18154" y2="67593"/>
                        <a14:foregroundMark x1="22166" y1="58704" x2="29288" y2="67407"/>
                        <a14:foregroundMark x1="37914" y1="56019" x2="41023" y2="64722"/>
                        <a14:foregroundMark x1="41023" y1="64722" x2="41023" y2="64722"/>
                        <a14:foregroundMark x1="42929" y1="55833" x2="46038" y2="64167"/>
                        <a14:foregroundMark x1="46038" y1="60648" x2="48746" y2="69907"/>
                        <a14:foregroundMark x1="48144" y1="64537" x2="45537" y2="73796"/>
                        <a14:foregroundMark x1="45537" y1="73796" x2="45436" y2="73796"/>
                        <a14:foregroundMark x1="20060" y1="70556" x2="38917" y2="73796"/>
                        <a14:foregroundMark x1="29488" y1="71852" x2="40421" y2="73241"/>
                        <a14:foregroundMark x1="34303" y1="73241" x2="45236" y2="74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94" r="34013"/>
          <a:stretch/>
        </p:blipFill>
        <p:spPr>
          <a:xfrm flipH="1">
            <a:off x="2947383" y="2408528"/>
            <a:ext cx="3305530" cy="49546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51D755-2A17-4F8A-B336-F004FB244CF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81" b="89921" l="7000" r="90500">
                        <a14:foregroundMark x1="7000" y1="72332" x2="9500" y2="73617"/>
                        <a14:foregroundMark x1="22300" y1="68379" x2="32500" y2="70356"/>
                        <a14:foregroundMark x1="89500" y1="72628" x2="90500" y2="75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510" y="4147640"/>
            <a:ext cx="3235890" cy="3274721"/>
          </a:xfrm>
          <a:prstGeom prst="rect">
            <a:avLst/>
          </a:prstGeom>
        </p:spPr>
      </p:pic>
      <p:pic>
        <p:nvPicPr>
          <p:cNvPr id="25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6A9405C-E1CB-4AE6-8D0C-EA61CCBE66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839346" y="7058488"/>
            <a:ext cx="609459" cy="6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0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811E-8 -1.28211E-6 L 0.17593 0.243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90" y="1215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41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245</Words>
  <Application>Microsoft Office PowerPoint</Application>
  <PresentationFormat>Widescreen</PresentationFormat>
  <Paragraphs>36</Paragraphs>
  <Slides>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等线</vt:lpstr>
      <vt:lpstr>Arial</vt:lpstr>
      <vt:lpstr>Calibri</vt:lpstr>
      <vt:lpstr>iCiel Cadena</vt:lpstr>
      <vt:lpstr>ITC Avant Garde Std Bk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20</cp:revision>
  <dcterms:created xsi:type="dcterms:W3CDTF">2022-08-24T07:18:50Z</dcterms:created>
  <dcterms:modified xsi:type="dcterms:W3CDTF">2026-01-06T13:18:44Z</dcterms:modified>
</cp:coreProperties>
</file>