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861" r:id="rId2"/>
    <p:sldMasterId id="2147483866" r:id="rId3"/>
  </p:sldMasterIdLst>
  <p:notesMasterIdLst>
    <p:notesMasterId r:id="rId12"/>
  </p:notesMasterIdLst>
  <p:sldIdLst>
    <p:sldId id="2705" r:id="rId4"/>
    <p:sldId id="2714" r:id="rId5"/>
    <p:sldId id="2708" r:id="rId6"/>
    <p:sldId id="2715" r:id="rId7"/>
    <p:sldId id="2711" r:id="rId8"/>
    <p:sldId id="2720" r:id="rId9"/>
    <p:sldId id="2712" r:id="rId10"/>
    <p:sldId id="272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33B"/>
    <a:srgbClr val="E70390"/>
    <a:srgbClr val="54965A"/>
    <a:srgbClr val="0000FF"/>
    <a:srgbClr val="700000"/>
    <a:srgbClr val="FFCC00"/>
    <a:srgbClr val="E1900D"/>
    <a:srgbClr val="E8C206"/>
    <a:srgbClr val="368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5" autoAdjust="0"/>
    <p:restoredTop sz="86780" autoAdjust="0"/>
  </p:normalViewPr>
  <p:slideViewPr>
    <p:cSldViewPr snapToGrid="0">
      <p:cViewPr varScale="1">
        <p:scale>
          <a:sx n="60" d="100"/>
          <a:sy n="60" d="100"/>
        </p:scale>
        <p:origin x="860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31017-AD75-4DD0-A805-49174F04586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20B0F-8377-4B37-98E0-507D0AF8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3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20B0F-8377-4B37-98E0-507D0AF81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81589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D986-E629-4698-98E0-A9C0558B437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1FEB1-4BB3-4992-8EC9-59753315FD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3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41"/>
            <a:ext cx="5181600" cy="90805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8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7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37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17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396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7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354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33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3D46D-053D-4268-B5D8-73A399F5E41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9B135-A411-420D-97E5-FEB8CD1DD7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20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8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8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5D5BF-E4C2-438E-A2C6-4A3A703EDF8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4CA90-FF03-49D7-8EBF-34F3800DAC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97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2" indent="0">
              <a:buNone/>
              <a:defRPr sz="1300" b="1"/>
            </a:lvl2pPr>
            <a:lvl3pPr marL="609585" indent="0">
              <a:buNone/>
              <a:defRPr sz="1200" b="1"/>
            </a:lvl3pPr>
            <a:lvl4pPr marL="914377" indent="0">
              <a:buNone/>
              <a:defRPr sz="1100" b="1"/>
            </a:lvl4pPr>
            <a:lvl5pPr marL="1219170" indent="0">
              <a:buNone/>
              <a:defRPr sz="1100" b="1"/>
            </a:lvl5pPr>
            <a:lvl6pPr marL="1523962" indent="0">
              <a:buNone/>
              <a:defRPr sz="1100" b="1"/>
            </a:lvl6pPr>
            <a:lvl7pPr marL="1828754" indent="0">
              <a:buNone/>
              <a:defRPr sz="1100" b="1"/>
            </a:lvl7pPr>
            <a:lvl8pPr marL="2133547" indent="0">
              <a:buNone/>
              <a:defRPr sz="1100" b="1"/>
            </a:lvl8pPr>
            <a:lvl9pPr marL="243833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2" indent="0">
              <a:buNone/>
              <a:defRPr sz="1300" b="1"/>
            </a:lvl2pPr>
            <a:lvl3pPr marL="609585" indent="0">
              <a:buNone/>
              <a:defRPr sz="1200" b="1"/>
            </a:lvl3pPr>
            <a:lvl4pPr marL="914377" indent="0">
              <a:buNone/>
              <a:defRPr sz="1100" b="1"/>
            </a:lvl4pPr>
            <a:lvl5pPr marL="1219170" indent="0">
              <a:buNone/>
              <a:defRPr sz="1100" b="1"/>
            </a:lvl5pPr>
            <a:lvl6pPr marL="1523962" indent="0">
              <a:buNone/>
              <a:defRPr sz="1100" b="1"/>
            </a:lvl6pPr>
            <a:lvl7pPr marL="1828754" indent="0">
              <a:buNone/>
              <a:defRPr sz="1100" b="1"/>
            </a:lvl7pPr>
            <a:lvl8pPr marL="2133547" indent="0">
              <a:buNone/>
              <a:defRPr sz="1100" b="1"/>
            </a:lvl8pPr>
            <a:lvl9pPr marL="2438339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15BA-D1FF-4C87-B8C2-6944E3C8485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B8FAA-3A74-460C-94AC-EA08CF8E05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73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878A4-9582-4343-9F13-0E69453E0D6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D74A8-2A79-4A93-9515-9B45AE3DD3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85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1FF3-8A89-47B5-835D-16076AD1B09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72EAC-97C2-4147-94D9-1217559791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27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9" y="182037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5" y="182037"/>
            <a:ext cx="3407833" cy="3902076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9" y="956733"/>
            <a:ext cx="2005543" cy="3127376"/>
          </a:xfrm>
        </p:spPr>
        <p:txBody>
          <a:bodyPr/>
          <a:lstStyle>
            <a:lvl1pPr marL="0" indent="0">
              <a:buNone/>
              <a:defRPr sz="900"/>
            </a:lvl1pPr>
            <a:lvl2pPr marL="304792" indent="0">
              <a:buNone/>
              <a:defRPr sz="800"/>
            </a:lvl2pPr>
            <a:lvl3pPr marL="609585" indent="0">
              <a:buNone/>
              <a:defRPr sz="700"/>
            </a:lvl3pPr>
            <a:lvl4pPr marL="914377" indent="0">
              <a:buNone/>
              <a:defRPr sz="700"/>
            </a:lvl4pPr>
            <a:lvl5pPr marL="1219170" indent="0">
              <a:buNone/>
              <a:defRPr sz="700"/>
            </a:lvl5pPr>
            <a:lvl6pPr marL="1523962" indent="0">
              <a:buNone/>
              <a:defRPr sz="700"/>
            </a:lvl6pPr>
            <a:lvl7pPr marL="1828754" indent="0">
              <a:buNone/>
              <a:defRPr sz="700"/>
            </a:lvl7pPr>
            <a:lvl8pPr marL="2133547" indent="0">
              <a:buNone/>
              <a:defRPr sz="700"/>
            </a:lvl8pPr>
            <a:lvl9pPr marL="243833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2701-BA68-4165-B94E-37A1D9A87E4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14C1E-C8B0-4E3B-90AE-273448B510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46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12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  <a:lvl2pPr marL="304792" indent="0">
              <a:buNone/>
              <a:defRPr sz="1900"/>
            </a:lvl2pPr>
            <a:lvl3pPr marL="609585" indent="0">
              <a:buNone/>
              <a:defRPr sz="1600"/>
            </a:lvl3pPr>
            <a:lvl4pPr marL="914377" indent="0">
              <a:buNone/>
              <a:defRPr sz="1300"/>
            </a:lvl4pPr>
            <a:lvl5pPr marL="1219170" indent="0">
              <a:buNone/>
              <a:defRPr sz="1300"/>
            </a:lvl5pPr>
            <a:lvl6pPr marL="1523962" indent="0">
              <a:buNone/>
              <a:defRPr sz="1300"/>
            </a:lvl6pPr>
            <a:lvl7pPr marL="1828754" indent="0">
              <a:buNone/>
              <a:defRPr sz="1300"/>
            </a:lvl7pPr>
            <a:lvl8pPr marL="2133547" indent="0">
              <a:buNone/>
              <a:defRPr sz="1300"/>
            </a:lvl8pPr>
            <a:lvl9pPr marL="2438339" indent="0">
              <a:buNone/>
              <a:defRPr sz="1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2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792" indent="0">
              <a:buNone/>
              <a:defRPr sz="800"/>
            </a:lvl2pPr>
            <a:lvl3pPr marL="609585" indent="0">
              <a:buNone/>
              <a:defRPr sz="700"/>
            </a:lvl3pPr>
            <a:lvl4pPr marL="914377" indent="0">
              <a:buNone/>
              <a:defRPr sz="700"/>
            </a:lvl4pPr>
            <a:lvl5pPr marL="1219170" indent="0">
              <a:buNone/>
              <a:defRPr sz="700"/>
            </a:lvl5pPr>
            <a:lvl6pPr marL="1523962" indent="0">
              <a:buNone/>
              <a:defRPr sz="700"/>
            </a:lvl6pPr>
            <a:lvl7pPr marL="1828754" indent="0">
              <a:buNone/>
              <a:defRPr sz="700"/>
            </a:lvl7pPr>
            <a:lvl8pPr marL="2133547" indent="0">
              <a:buNone/>
              <a:defRPr sz="700"/>
            </a:lvl8pPr>
            <a:lvl9pPr marL="2438339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D8754-1337-48F3-BECD-BCF70537752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AEE7-5544-4A57-A4B2-78FB926060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58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36AD2-6C38-4485-83F3-E058AE1EA0A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1ED68-9B0B-401F-B464-85C2D739F3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10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10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4A32-E614-44DB-B629-946BDF1C377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9DB-8092-4CFC-ADB8-4FFAC6B0D9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3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220934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61" descr="图片2">
            <a:extLst>
              <a:ext uri="{FF2B5EF4-FFF2-40B4-BE49-F238E27FC236}">
                <a16:creationId xmlns:a16="http://schemas.microsoft.com/office/drawing/2014/main" id="{2687FAE3-FEFD-4C18-A0AF-03FA2C96D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5206" y="0"/>
            <a:ext cx="12762413" cy="71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04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229051805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65513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86514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97698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solidFill>
                  <a:prstClr val="white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385819702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509984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7F8C-FCE5-4B75-ABBB-C9E06F8E7F2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99AFB-8084-448D-92C7-3A31D0E4AF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6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29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ransition>
    <p:random/>
  </p:transition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87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</p:sldLayoutIdLst>
  <p:transition>
    <p:random/>
  </p:transition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3092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58" tIns="30479" rIns="60958" bIns="304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8"/>
            <a:ext cx="5486400" cy="301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0958" tIns="30479" rIns="60958" bIns="30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8"/>
            <a:ext cx="1422400" cy="243417"/>
          </a:xfrm>
          <a:prstGeom prst="rect">
            <a:avLst/>
          </a:prstGeom>
        </p:spPr>
        <p:txBody>
          <a:bodyPr vert="horz" lIns="60958" tIns="30479" rIns="60958" bIns="3047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AE1B52-766F-45D0-B862-0E6E60724C0C}" type="datetime1">
              <a:rPr lang="en-US">
                <a:solidFill>
                  <a:prstClr val="black">
                    <a:tint val="75000"/>
                  </a:prstClr>
                </a:solidFill>
                <a:sym typeface="Arial"/>
              </a:rPr>
              <a:pPr>
                <a:defRPr/>
              </a:pPr>
              <a:t>4/17/2026</a:t>
            </a:fld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8"/>
            <a:ext cx="1930400" cy="243417"/>
          </a:xfrm>
          <a:prstGeom prst="rect">
            <a:avLst/>
          </a:prstGeom>
        </p:spPr>
        <p:txBody>
          <a:bodyPr vert="horz" lIns="60958" tIns="30479" rIns="60958" bIns="3047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8"/>
            <a:ext cx="1422400" cy="243417"/>
          </a:xfrm>
          <a:prstGeom prst="rect">
            <a:avLst/>
          </a:prstGeom>
        </p:spPr>
        <p:txBody>
          <a:bodyPr vert="horz" lIns="60958" tIns="30479" rIns="60958" bIns="3047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4A0E8B-C645-4CE7-95A8-CC974E38AA65}" type="slidenum">
              <a:rPr lang="en-US">
                <a:solidFill>
                  <a:prstClr val="black">
                    <a:tint val="75000"/>
                  </a:prstClr>
                </a:solidFill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525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5pPr>
      <a:lvl6pPr marL="304792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6pPr>
      <a:lvl7pPr marL="609585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7pPr>
      <a:lvl8pPr marL="914377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8pPr>
      <a:lvl9pPr marL="1219170" algn="ctr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9pPr>
    </p:titleStyle>
    <p:bodyStyle>
      <a:lvl1pPr marL="228594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8" indent="-1904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81" indent="-1523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773" indent="-1523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-1523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58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150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943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735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85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7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6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4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339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emf"/><Relationship Id="rId7" Type="http://schemas.openxmlformats.org/officeDocument/2006/relationships/image" Target="../media/image20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77" y="0"/>
            <a:ext cx="12215877" cy="687920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-701964" y="2211050"/>
            <a:ext cx="131341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 sz="4400" b="1" cap="none" spc="0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CHUYÊN ĐỀ TỔ</a:t>
            </a:r>
            <a:endParaRPr lang="en-US" sz="4400" b="1" cap="none" spc="0" dirty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  <a:latin typeface="Cambria Math" panose="02040503050406030204" pitchFamily="18" charset="0"/>
              <a:ea typeface="Cambria Math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9252" y="3253565"/>
            <a:ext cx="9139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E7039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 DỤNG CÔNG NGHỆ SỐ VÀO DẠY HỌC MÔN TOÁN LỚP 4 NHẰM PHÁT TRIỂN NĂNG LỰC SỐ CHO HỌC SINH</a:t>
            </a:r>
            <a:endParaRPr lang="en-US" sz="2800" b="1">
              <a:solidFill>
                <a:srgbClr val="E7039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4"/>
          <p:cNvGrpSpPr>
            <a:grpSpLocks/>
          </p:cNvGrpSpPr>
          <p:nvPr/>
        </p:nvGrpSpPr>
        <p:grpSpPr bwMode="auto">
          <a:xfrm rot="10800000">
            <a:off x="10050998" y="0"/>
            <a:ext cx="2219468" cy="1669080"/>
            <a:chOff x="0" y="3552"/>
            <a:chExt cx="1392" cy="768"/>
          </a:xfrm>
        </p:grpSpPr>
        <p:pic>
          <p:nvPicPr>
            <p:cNvPr id="30" name="Picture 25" descr="67169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6" descr="67169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24"/>
          <p:cNvGrpSpPr>
            <a:grpSpLocks/>
          </p:cNvGrpSpPr>
          <p:nvPr/>
        </p:nvGrpSpPr>
        <p:grpSpPr bwMode="auto">
          <a:xfrm rot="10800000" flipH="1">
            <a:off x="-138546" y="33117"/>
            <a:ext cx="2389477" cy="1669080"/>
            <a:chOff x="0" y="3552"/>
            <a:chExt cx="1392" cy="768"/>
          </a:xfrm>
        </p:grpSpPr>
        <p:pic>
          <p:nvPicPr>
            <p:cNvPr id="35" name="Picture 25" descr="67169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6" descr="67169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Picture 399" descr="1153977hsioknxk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" y="2484956"/>
            <a:ext cx="771938" cy="279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03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46" y="5901626"/>
            <a:ext cx="1613859" cy="97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03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327" y="5870028"/>
            <a:ext cx="1678113" cy="10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03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940" y="5921713"/>
            <a:ext cx="1606760" cy="9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03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338" y="5935347"/>
            <a:ext cx="1603866" cy="96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403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29" y="5910141"/>
            <a:ext cx="1585574" cy="95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03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49" y="5943563"/>
            <a:ext cx="1613160" cy="97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03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415" y="5921713"/>
            <a:ext cx="1585571" cy="95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69279" y="4929931"/>
            <a:ext cx="1033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smtClean="0">
                <a:solidFill>
                  <a:srgbClr val="37633B"/>
                </a:solidFill>
                <a:latin typeface="+mj-lt"/>
              </a:rPr>
              <a:t>Giáo viên thực hiện: Đỗ Thị Tâm</a:t>
            </a:r>
            <a:endParaRPr lang="en-US" sz="2800" b="1" i="1">
              <a:solidFill>
                <a:srgbClr val="37633B"/>
              </a:solidFill>
              <a:latin typeface="+mj-lt"/>
            </a:endParaRPr>
          </a:p>
        </p:txBody>
      </p:sp>
      <p:pic>
        <p:nvPicPr>
          <p:cNvPr id="21" name="Picture 403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358" y="5871385"/>
            <a:ext cx="1585574" cy="95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03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684" y="5867128"/>
            <a:ext cx="1585574" cy="95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30279" y="297712"/>
            <a:ext cx="615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XÃ AN KHÁNH</a:t>
            </a:r>
          </a:p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MỸ ĐỨC II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90977" y="1096810"/>
            <a:ext cx="2477386" cy="89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19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27954B-6A9B-4B9F-9770-5EF35132576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-1606880"/>
            <a:ext cx="9721239" cy="9721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612891-2185-441B-9BF5-AF2BDB684B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91" y="3225373"/>
            <a:ext cx="2788919" cy="27889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1A7AD9-ED8B-498A-9C6B-D9E8B150E75C}"/>
              </a:ext>
            </a:extLst>
          </p:cNvPr>
          <p:cNvSpPr/>
          <p:nvPr/>
        </p:nvSpPr>
        <p:spPr>
          <a:xfrm>
            <a:off x="3648054" y="2757785"/>
            <a:ext cx="48958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 w="0"/>
                <a:solidFill>
                  <a:srgbClr val="AB3C53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UTM Mabella" panose="02040603050506020204" pitchFamily="18" charset="0"/>
                <a:ea typeface="微软雅黑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5658956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1265" y="1454650"/>
            <a:ext cx="5443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tính: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2232" y="2740147"/>
            <a:ext cx="10143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1025 x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15                            252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21</a:t>
            </a:r>
          </a:p>
          <a:p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344" y="333685"/>
            <a:ext cx="850605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E703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6000" b="1">
              <a:solidFill>
                <a:srgbClr val="E703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51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27954B-6A9B-4B9F-9770-5EF35132576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-1606880"/>
            <a:ext cx="9721239" cy="9721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612891-2185-441B-9BF5-AF2BDB684B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91" y="3225373"/>
            <a:ext cx="2788919" cy="27889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D57C3D-C367-162B-A562-2D0ACA046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304" y="1866014"/>
            <a:ext cx="5194242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441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704" y="230751"/>
            <a:ext cx="9418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 Chọn câu trả lời đúng: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84" y="808992"/>
            <a:ext cx="9418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Phân số chỉ phần đã tô màu của hình bên là: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r="55906" b="-15996"/>
          <a:stretch/>
        </p:blipFill>
        <p:spPr>
          <a:xfrm>
            <a:off x="1866012" y="1377596"/>
            <a:ext cx="5792971" cy="9518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5010" y="2727724"/>
            <a:ext cx="241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Đã tô màu 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600502" y="2544704"/>
                <a:ext cx="419146" cy="981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00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502" y="2544704"/>
                <a:ext cx="419146" cy="9814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053319" y="2745984"/>
            <a:ext cx="610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con ếch của hình nào dưới đây:</a:t>
            </a:r>
            <a:endParaRPr lang="en-US" sz="280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/>
          <a:srcRect l="10053"/>
          <a:stretch/>
        </p:blipFill>
        <p:spPr>
          <a:xfrm>
            <a:off x="218114" y="3831821"/>
            <a:ext cx="2910659" cy="21878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/>
          <a:srcRect l="7481"/>
          <a:stretch/>
        </p:blipFill>
        <p:spPr>
          <a:xfrm>
            <a:off x="3249321" y="3802973"/>
            <a:ext cx="2817959" cy="23268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/>
          <a:srcRect l="8248"/>
          <a:stretch/>
        </p:blipFill>
        <p:spPr>
          <a:xfrm>
            <a:off x="6226682" y="3793979"/>
            <a:ext cx="2911240" cy="23358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/>
          <a:srcRect l="6056"/>
          <a:stretch/>
        </p:blipFill>
        <p:spPr>
          <a:xfrm>
            <a:off x="9170229" y="3851013"/>
            <a:ext cx="2957232" cy="22788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88168" y="6025783"/>
            <a:ext cx="252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A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06640" y="6019681"/>
            <a:ext cx="252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D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92703" y="5967928"/>
            <a:ext cx="252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C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8573" y="5983579"/>
            <a:ext cx="252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B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615768" y="1560710"/>
            <a:ext cx="519756" cy="491374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440818" y="6013158"/>
            <a:ext cx="519756" cy="491374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0CE3D7-ACB4-506D-737F-230F9F21AF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42498" y="578295"/>
            <a:ext cx="2386063" cy="185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0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4" grpId="0"/>
      <p:bldP spid="16" grpId="0"/>
      <p:bldP spid="25" grpId="0"/>
      <p:bldP spid="27" grpId="0"/>
      <p:bldP spid="28" grpId="0"/>
      <p:bldP spid="29" grpId="0"/>
      <p:bldP spid="26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77" y="0"/>
            <a:ext cx="12215877" cy="68792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8316" y="776177"/>
            <a:ext cx="10185991" cy="529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0704" y="602890"/>
            <a:ext cx="1322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1717" y="1467389"/>
            <a:ext cx="531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21717" y="2113720"/>
            <a:ext cx="3815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21717" y="2113720"/>
            <a:ext cx="531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2714" y="1747113"/>
            <a:ext cx="861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5532" y="1780566"/>
            <a:ext cx="520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6983" y="1455845"/>
            <a:ext cx="531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948611" y="2113720"/>
            <a:ext cx="3815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53270" y="2102177"/>
            <a:ext cx="531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3256" y="1753812"/>
            <a:ext cx="861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3990" y="2906330"/>
            <a:ext cx="714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293310" y="3541119"/>
            <a:ext cx="449404" cy="115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03990" y="3675323"/>
            <a:ext cx="714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3044" y="3186054"/>
            <a:ext cx="861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4705" y="3186054"/>
            <a:ext cx="520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75178" y="3186053"/>
            <a:ext cx="531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82476" y="3191624"/>
            <a:ext cx="861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20" y="1754676"/>
            <a:ext cx="568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47668" y="1467389"/>
            <a:ext cx="777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347668" y="2080267"/>
            <a:ext cx="58132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16920" y="2078106"/>
            <a:ext cx="665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29610" y="1598046"/>
            <a:ext cx="797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00FF"/>
                </a:solidFill>
                <a:latin typeface="Rochester" panose="02000504000000020002" pitchFamily="2" charset="0"/>
                <a:cs typeface="Times New Roman" panose="02020603050405020304" pitchFamily="18" charset="0"/>
              </a:rPr>
              <a:t>l</a:t>
            </a:r>
            <a:endParaRPr lang="en-US" sz="4800" b="1">
              <a:solidFill>
                <a:srgbClr val="0000FF"/>
              </a:solidFill>
              <a:latin typeface="Rochester" panose="02000504000000020002" pitchFamily="2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95369" y="1769415"/>
            <a:ext cx="520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26458" y="1455845"/>
            <a:ext cx="82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6860511" y="2080267"/>
            <a:ext cx="47699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12021" y="2097466"/>
            <a:ext cx="627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75631" y="2843261"/>
            <a:ext cx="714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363506" y="3519208"/>
            <a:ext cx="35653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396847" y="3608417"/>
            <a:ext cx="714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22240" y="3186054"/>
            <a:ext cx="520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49360" y="2868254"/>
            <a:ext cx="910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61571" y="1721223"/>
            <a:ext cx="568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427863" y="1583726"/>
            <a:ext cx="797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00FF"/>
                </a:solidFill>
                <a:latin typeface="Rochester" panose="02000504000000020002" pitchFamily="2" charset="0"/>
                <a:cs typeface="Times New Roman" panose="02020603050405020304" pitchFamily="18" charset="0"/>
              </a:rPr>
              <a:t>l</a:t>
            </a:r>
            <a:endParaRPr lang="en-US" sz="4800" b="1">
              <a:solidFill>
                <a:srgbClr val="0000FF"/>
              </a:solidFill>
              <a:latin typeface="Rochester" panose="02000504000000020002" pitchFamily="2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35885" y="3029488"/>
            <a:ext cx="525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00FF"/>
                </a:solidFill>
                <a:latin typeface="Rochester" panose="02000504000000020002" pitchFamily="2" charset="0"/>
                <a:cs typeface="Times New Roman" panose="02020603050405020304" pitchFamily="18" charset="0"/>
              </a:rPr>
              <a:t>l</a:t>
            </a:r>
            <a:endParaRPr lang="en-US" sz="4800" b="1">
              <a:solidFill>
                <a:srgbClr val="0000FF"/>
              </a:solidFill>
              <a:latin typeface="Rochester" panose="02000504000000020002" pitchFamily="2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27763" y="3012757"/>
            <a:ext cx="797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00FF"/>
                </a:solidFill>
                <a:latin typeface="Rochester" panose="02000504000000020002" pitchFamily="2" charset="0"/>
                <a:cs typeface="Times New Roman" panose="02020603050405020304" pitchFamily="18" charset="0"/>
              </a:rPr>
              <a:t>l</a:t>
            </a:r>
            <a:endParaRPr lang="en-US" sz="4800" b="1">
              <a:solidFill>
                <a:srgbClr val="0000FF"/>
              </a:solidFill>
              <a:latin typeface="Rochester" panose="02000504000000020002" pitchFamily="2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75433" y="3643147"/>
            <a:ext cx="714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6930826" y="3503087"/>
            <a:ext cx="449404" cy="1154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9202619" y="1963930"/>
            <a:ext cx="5813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9293166" y="1963930"/>
            <a:ext cx="563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818181" y="1573366"/>
            <a:ext cx="797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294924" y="1597323"/>
            <a:ext cx="520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10782368" y="1963930"/>
            <a:ext cx="4769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0733352" y="1963461"/>
            <a:ext cx="627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616522" y="1604886"/>
            <a:ext cx="568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1293965" y="1545446"/>
            <a:ext cx="797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319480" y="1304935"/>
            <a:ext cx="531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0739259" y="1289600"/>
            <a:ext cx="808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170541" y="2872877"/>
            <a:ext cx="714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9259861" y="3507666"/>
            <a:ext cx="449404" cy="115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9270900" y="3641870"/>
            <a:ext cx="714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769595" y="3152601"/>
            <a:ext cx="861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0363199" y="3152601"/>
            <a:ext cx="520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0741011" y="3152600"/>
            <a:ext cx="531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1070611" y="3135869"/>
            <a:ext cx="861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753346" y="646676"/>
            <a:ext cx="124235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051425" y="596272"/>
            <a:ext cx="475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0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77" y="0"/>
            <a:ext cx="12215877" cy="68792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8316" y="776177"/>
            <a:ext cx="10185991" cy="529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2772</TotalTime>
  <Words>154</Words>
  <Application>Microsoft Office PowerPoint</Application>
  <PresentationFormat>Widescreen</PresentationFormat>
  <Paragraphs>65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微软雅黑</vt:lpstr>
      <vt:lpstr>Arial</vt:lpstr>
      <vt:lpstr>Arial-Rounded</vt:lpstr>
      <vt:lpstr>Calibri</vt:lpstr>
      <vt:lpstr>Cambria</vt:lpstr>
      <vt:lpstr>Cambria Math</vt:lpstr>
      <vt:lpstr>Courier New</vt:lpstr>
      <vt:lpstr>Quicksand Medium</vt:lpstr>
      <vt:lpstr>Rochester</vt:lpstr>
      <vt:lpstr>Times New Roman</vt:lpstr>
      <vt:lpstr>UTM Mabella</vt:lpstr>
      <vt:lpstr>1_Toán 2 SHS</vt:lpstr>
      <vt:lpstr>2_Toán 2 SHS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293</cp:revision>
  <dcterms:created xsi:type="dcterms:W3CDTF">2023-08-31T03:48:29Z</dcterms:created>
  <dcterms:modified xsi:type="dcterms:W3CDTF">2026-04-17T12:08:19Z</dcterms:modified>
</cp:coreProperties>
</file>