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92" r:id="rId2"/>
    <p:sldMasterId id="2147483704" r:id="rId3"/>
    <p:sldMasterId id="2147483716" r:id="rId4"/>
    <p:sldMasterId id="2147483728" r:id="rId5"/>
    <p:sldMasterId id="2147483740" r:id="rId6"/>
  </p:sldMasterIdLst>
  <p:notesMasterIdLst>
    <p:notesMasterId r:id="rId26"/>
  </p:notesMasterIdLst>
  <p:sldIdLst>
    <p:sldId id="430" r:id="rId7"/>
    <p:sldId id="323" r:id="rId8"/>
    <p:sldId id="428" r:id="rId9"/>
    <p:sldId id="334" r:id="rId10"/>
    <p:sldId id="325" r:id="rId11"/>
    <p:sldId id="389" r:id="rId12"/>
    <p:sldId id="416" r:id="rId13"/>
    <p:sldId id="420" r:id="rId14"/>
    <p:sldId id="421" r:id="rId15"/>
    <p:sldId id="422" r:id="rId16"/>
    <p:sldId id="423" r:id="rId17"/>
    <p:sldId id="425" r:id="rId18"/>
    <p:sldId id="424" r:id="rId19"/>
    <p:sldId id="426" r:id="rId20"/>
    <p:sldId id="419" r:id="rId21"/>
    <p:sldId id="326" r:id="rId22"/>
    <p:sldId id="418" r:id="rId23"/>
    <p:sldId id="427" r:id="rId24"/>
    <p:sldId id="3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0" autoAdjust="0"/>
    <p:restoredTop sz="84805" autoAdjust="0"/>
  </p:normalViewPr>
  <p:slideViewPr>
    <p:cSldViewPr snapToGrid="0">
      <p:cViewPr varScale="1">
        <p:scale>
          <a:sx n="71" d="100"/>
          <a:sy n="71" d="100"/>
        </p:scale>
        <p:origin x="15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4/16/2026</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em</a:t>
            </a:r>
            <a:r>
              <a:rPr lang="en-US" dirty="0"/>
              <a:t> </a:t>
            </a:r>
            <a:r>
              <a:rPr lang="en-US" dirty="0" err="1"/>
              <a:t>chọn</a:t>
            </a:r>
            <a:r>
              <a:rPr lang="en-US" dirty="0"/>
              <a:t> </a:t>
            </a:r>
            <a:r>
              <a:rPr lang="en-US" dirty="0" err="1"/>
              <a:t>đáp</a:t>
            </a:r>
            <a:r>
              <a:rPr lang="en-US" dirty="0"/>
              <a:t> </a:t>
            </a:r>
            <a:r>
              <a:rPr lang="en-US" dirty="0" err="1"/>
              <a:t>án</a:t>
            </a:r>
            <a:r>
              <a:rPr lang="en-US" dirty="0"/>
              <a:t> B?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0715-F079-46D8-B51D-A7476D525A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360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 </a:t>
            </a:r>
            <a:r>
              <a:rPr lang="en-US" dirty="0" err="1"/>
              <a:t>tính</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được</a:t>
            </a:r>
            <a:r>
              <a:rPr lang="en-US" dirty="0"/>
              <a:t> 4 </a:t>
            </a:r>
            <a:r>
              <a:rPr lang="en-US" dirty="0" err="1"/>
              <a:t>giờ</a:t>
            </a:r>
            <a:r>
              <a:rPr lang="en-US" dirty="0"/>
              <a:t> 10 </a:t>
            </a:r>
            <a:r>
              <a:rPr lang="en-US" dirty="0" err="1"/>
              <a:t>phút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0715-F079-46D8-B51D-A7476D525A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2586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em</a:t>
            </a:r>
            <a:r>
              <a:rPr lang="en-US" dirty="0"/>
              <a:t> </a:t>
            </a:r>
            <a:r>
              <a:rPr lang="en-US" dirty="0" err="1"/>
              <a:t>điền</a:t>
            </a:r>
            <a:r>
              <a:rPr lang="en-US" dirty="0"/>
              <a:t> </a:t>
            </a:r>
            <a:r>
              <a:rPr lang="en-US" dirty="0" err="1"/>
              <a:t>dấu</a:t>
            </a:r>
            <a:r>
              <a:rPr lang="en-US" dirty="0"/>
              <a:t> =</a:t>
            </a:r>
          </a:p>
          <a:p>
            <a:r>
              <a:rPr lang="en-US" dirty="0" err="1"/>
              <a:t>Cô</a:t>
            </a:r>
            <a:r>
              <a:rPr lang="en-US" dirty="0"/>
              <a:t> </a:t>
            </a:r>
            <a:r>
              <a:rPr lang="en-US" dirty="0" err="1"/>
              <a:t>có</a:t>
            </a:r>
            <a:r>
              <a:rPr lang="en-US" dirty="0"/>
              <a:t> video </a:t>
            </a:r>
            <a:r>
              <a:rPr lang="en-US" dirty="0" err="1"/>
              <a:t>tình</a:t>
            </a:r>
            <a:r>
              <a:rPr lang="en-US" dirty="0"/>
              <a:t> </a:t>
            </a:r>
            <a:r>
              <a:rPr lang="en-US" dirty="0" err="1"/>
              <a:t>huống</a:t>
            </a:r>
            <a:r>
              <a:rPr lang="en-US" dirty="0"/>
              <a:t> </a:t>
            </a:r>
            <a:r>
              <a:rPr lang="en-US" dirty="0" err="1"/>
              <a:t>sau</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quan</a:t>
            </a:r>
            <a:r>
              <a:rPr lang="en-US" dirty="0"/>
              <a:t> </a:t>
            </a:r>
            <a:r>
              <a:rPr lang="en-US" dirty="0" err="1"/>
              <a:t>sát</a:t>
            </a:r>
            <a:r>
              <a:rPr lang="en-US" dirty="0"/>
              <a:t> </a:t>
            </a:r>
            <a:r>
              <a:rPr lang="en-US" dirty="0" err="1"/>
              <a:t>thật</a:t>
            </a:r>
            <a:r>
              <a:rPr lang="en-US" dirty="0"/>
              <a:t> </a:t>
            </a:r>
            <a:r>
              <a:rPr lang="en-US" dirty="0" err="1"/>
              <a:t>kĩ</a:t>
            </a:r>
            <a:r>
              <a:rPr lang="en-US" dirty="0"/>
              <a:t>, </a:t>
            </a:r>
            <a:r>
              <a:rPr lang="en-US" dirty="0" err="1"/>
              <a:t>chú</a:t>
            </a:r>
            <a:r>
              <a:rPr lang="en-US" dirty="0"/>
              <a:t> ý </a:t>
            </a:r>
            <a:r>
              <a:rPr lang="en-US" dirty="0" err="1"/>
              <a:t>xem</a:t>
            </a:r>
            <a:r>
              <a:rPr lang="en-US" dirty="0"/>
              <a:t> </a:t>
            </a:r>
            <a:r>
              <a:rPr lang="en-US" dirty="0" err="1"/>
              <a:t>các</a:t>
            </a:r>
            <a:r>
              <a:rPr lang="en-US" dirty="0"/>
              <a:t> </a:t>
            </a:r>
            <a:r>
              <a:rPr lang="en-US" dirty="0" err="1"/>
              <a:t>bạn</a:t>
            </a:r>
            <a:r>
              <a:rPr lang="en-US" dirty="0"/>
              <a:t> </a:t>
            </a:r>
            <a:r>
              <a:rPr lang="en-US" dirty="0" err="1"/>
              <a:t>trao</a:t>
            </a:r>
            <a:r>
              <a:rPr lang="en-US" dirty="0"/>
              <a:t> </a:t>
            </a:r>
            <a:r>
              <a:rPr lang="en-US" dirty="0" err="1"/>
              <a:t>đổi</a:t>
            </a:r>
            <a:r>
              <a:rPr lang="en-US" dirty="0"/>
              <a:t> </a:t>
            </a:r>
            <a:r>
              <a:rPr lang="en-US" dirty="0" err="1"/>
              <a:t>với</a:t>
            </a:r>
            <a:r>
              <a:rPr lang="en-US" dirty="0"/>
              <a:t> </a:t>
            </a:r>
            <a:r>
              <a:rPr lang="en-US" dirty="0" err="1"/>
              <a:t>nhau</a:t>
            </a:r>
            <a:r>
              <a:rPr lang="en-US" dirty="0"/>
              <a:t> </a:t>
            </a:r>
            <a:r>
              <a:rPr lang="en-US" dirty="0" err="1"/>
              <a:t>điều</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0715-F079-46D8-B51D-A7476D525A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401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em</a:t>
            </a:r>
            <a:r>
              <a:rPr lang="en-US" dirty="0"/>
              <a:t> </a:t>
            </a:r>
            <a:r>
              <a:rPr lang="en-US" dirty="0" err="1"/>
              <a:t>điền</a:t>
            </a:r>
            <a:r>
              <a:rPr lang="en-US" dirty="0"/>
              <a:t> </a:t>
            </a:r>
            <a:r>
              <a:rPr lang="en-US" dirty="0" err="1"/>
              <a:t>dấu</a:t>
            </a:r>
            <a:r>
              <a:rPr lang="en-US" dirty="0"/>
              <a:t> =</a:t>
            </a:r>
          </a:p>
          <a:p>
            <a:r>
              <a:rPr lang="en-US" dirty="0" err="1"/>
              <a:t>Cô</a:t>
            </a:r>
            <a:r>
              <a:rPr lang="en-US" dirty="0"/>
              <a:t> </a:t>
            </a:r>
            <a:r>
              <a:rPr lang="en-US" dirty="0" err="1"/>
              <a:t>có</a:t>
            </a:r>
            <a:r>
              <a:rPr lang="en-US" dirty="0"/>
              <a:t> video </a:t>
            </a:r>
            <a:r>
              <a:rPr lang="en-US" dirty="0" err="1"/>
              <a:t>tình</a:t>
            </a:r>
            <a:r>
              <a:rPr lang="en-US" dirty="0"/>
              <a:t> </a:t>
            </a:r>
            <a:r>
              <a:rPr lang="en-US" dirty="0" err="1"/>
              <a:t>huống</a:t>
            </a:r>
            <a:r>
              <a:rPr lang="en-US" dirty="0"/>
              <a:t> </a:t>
            </a:r>
            <a:r>
              <a:rPr lang="en-US" dirty="0" err="1"/>
              <a:t>sau</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quan</a:t>
            </a:r>
            <a:r>
              <a:rPr lang="en-US" dirty="0"/>
              <a:t> </a:t>
            </a:r>
            <a:r>
              <a:rPr lang="en-US" dirty="0" err="1"/>
              <a:t>sát</a:t>
            </a:r>
            <a:r>
              <a:rPr lang="en-US" dirty="0"/>
              <a:t> </a:t>
            </a:r>
            <a:r>
              <a:rPr lang="en-US" dirty="0" err="1"/>
              <a:t>thật</a:t>
            </a:r>
            <a:r>
              <a:rPr lang="en-US" dirty="0"/>
              <a:t> </a:t>
            </a:r>
            <a:r>
              <a:rPr lang="en-US" dirty="0" err="1"/>
              <a:t>kĩ</a:t>
            </a:r>
            <a:r>
              <a:rPr lang="en-US" dirty="0"/>
              <a:t>, </a:t>
            </a:r>
            <a:r>
              <a:rPr lang="en-US" dirty="0" err="1"/>
              <a:t>chú</a:t>
            </a:r>
            <a:r>
              <a:rPr lang="en-US" dirty="0"/>
              <a:t> ý </a:t>
            </a:r>
            <a:r>
              <a:rPr lang="en-US" dirty="0" err="1"/>
              <a:t>xem</a:t>
            </a:r>
            <a:r>
              <a:rPr lang="en-US" dirty="0"/>
              <a:t> </a:t>
            </a:r>
            <a:r>
              <a:rPr lang="en-US" dirty="0" err="1"/>
              <a:t>các</a:t>
            </a:r>
            <a:r>
              <a:rPr lang="en-US" dirty="0"/>
              <a:t> </a:t>
            </a:r>
            <a:r>
              <a:rPr lang="en-US" dirty="0" err="1"/>
              <a:t>bạn</a:t>
            </a:r>
            <a:r>
              <a:rPr lang="en-US" dirty="0"/>
              <a:t> </a:t>
            </a:r>
            <a:r>
              <a:rPr lang="en-US" dirty="0" err="1"/>
              <a:t>trao</a:t>
            </a:r>
            <a:r>
              <a:rPr lang="en-US" dirty="0"/>
              <a:t> </a:t>
            </a:r>
            <a:r>
              <a:rPr lang="en-US" dirty="0" err="1"/>
              <a:t>đổi</a:t>
            </a:r>
            <a:r>
              <a:rPr lang="en-US" dirty="0"/>
              <a:t> </a:t>
            </a:r>
            <a:r>
              <a:rPr lang="en-US" dirty="0" err="1"/>
              <a:t>với</a:t>
            </a:r>
            <a:r>
              <a:rPr lang="en-US" dirty="0"/>
              <a:t> </a:t>
            </a:r>
            <a:r>
              <a:rPr lang="en-US" dirty="0" err="1"/>
              <a:t>nhau</a:t>
            </a:r>
            <a:r>
              <a:rPr lang="en-US" dirty="0"/>
              <a:t> </a:t>
            </a:r>
            <a:r>
              <a:rPr lang="en-US" dirty="0" err="1"/>
              <a:t>điều</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0715-F079-46D8-B51D-A7476D525A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32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em</a:t>
            </a:r>
            <a:r>
              <a:rPr lang="en-US" dirty="0"/>
              <a:t> </a:t>
            </a:r>
            <a:r>
              <a:rPr lang="en-US" dirty="0" err="1"/>
              <a:t>điền</a:t>
            </a:r>
            <a:r>
              <a:rPr lang="en-US" dirty="0"/>
              <a:t> </a:t>
            </a:r>
            <a:r>
              <a:rPr lang="en-US" dirty="0" err="1"/>
              <a:t>dấu</a:t>
            </a:r>
            <a:r>
              <a:rPr lang="en-US" dirty="0"/>
              <a:t> =</a:t>
            </a:r>
          </a:p>
          <a:p>
            <a:r>
              <a:rPr lang="en-US" dirty="0" err="1"/>
              <a:t>Cô</a:t>
            </a:r>
            <a:r>
              <a:rPr lang="en-US" dirty="0"/>
              <a:t> </a:t>
            </a:r>
            <a:r>
              <a:rPr lang="en-US" dirty="0" err="1"/>
              <a:t>có</a:t>
            </a:r>
            <a:r>
              <a:rPr lang="en-US" dirty="0"/>
              <a:t> video </a:t>
            </a:r>
            <a:r>
              <a:rPr lang="en-US" dirty="0" err="1"/>
              <a:t>tình</a:t>
            </a:r>
            <a:r>
              <a:rPr lang="en-US" dirty="0"/>
              <a:t> </a:t>
            </a:r>
            <a:r>
              <a:rPr lang="en-US" dirty="0" err="1"/>
              <a:t>huống</a:t>
            </a:r>
            <a:r>
              <a:rPr lang="en-US" dirty="0"/>
              <a:t> </a:t>
            </a:r>
            <a:r>
              <a:rPr lang="en-US" dirty="0" err="1"/>
              <a:t>sau</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quan</a:t>
            </a:r>
            <a:r>
              <a:rPr lang="en-US" dirty="0"/>
              <a:t> </a:t>
            </a:r>
            <a:r>
              <a:rPr lang="en-US" dirty="0" err="1"/>
              <a:t>sát</a:t>
            </a:r>
            <a:r>
              <a:rPr lang="en-US" dirty="0"/>
              <a:t> </a:t>
            </a:r>
            <a:r>
              <a:rPr lang="en-US" dirty="0" err="1"/>
              <a:t>thật</a:t>
            </a:r>
            <a:r>
              <a:rPr lang="en-US" dirty="0"/>
              <a:t> </a:t>
            </a:r>
            <a:r>
              <a:rPr lang="en-US" dirty="0" err="1"/>
              <a:t>kĩ</a:t>
            </a:r>
            <a:r>
              <a:rPr lang="en-US" dirty="0"/>
              <a:t>, </a:t>
            </a:r>
            <a:r>
              <a:rPr lang="en-US" dirty="0" err="1"/>
              <a:t>chú</a:t>
            </a:r>
            <a:r>
              <a:rPr lang="en-US" dirty="0"/>
              <a:t> ý </a:t>
            </a:r>
            <a:r>
              <a:rPr lang="en-US" dirty="0" err="1"/>
              <a:t>xem</a:t>
            </a:r>
            <a:r>
              <a:rPr lang="en-US" dirty="0"/>
              <a:t> </a:t>
            </a:r>
            <a:r>
              <a:rPr lang="en-US" dirty="0" err="1"/>
              <a:t>các</a:t>
            </a:r>
            <a:r>
              <a:rPr lang="en-US" dirty="0"/>
              <a:t> </a:t>
            </a:r>
            <a:r>
              <a:rPr lang="en-US" dirty="0" err="1"/>
              <a:t>bạn</a:t>
            </a:r>
            <a:r>
              <a:rPr lang="en-US" dirty="0"/>
              <a:t> </a:t>
            </a:r>
            <a:r>
              <a:rPr lang="en-US" dirty="0" err="1"/>
              <a:t>trao</a:t>
            </a:r>
            <a:r>
              <a:rPr lang="en-US" dirty="0"/>
              <a:t> </a:t>
            </a:r>
            <a:r>
              <a:rPr lang="en-US" dirty="0" err="1"/>
              <a:t>đổi</a:t>
            </a:r>
            <a:r>
              <a:rPr lang="en-US" dirty="0"/>
              <a:t> </a:t>
            </a:r>
            <a:r>
              <a:rPr lang="en-US" dirty="0" err="1"/>
              <a:t>với</a:t>
            </a:r>
            <a:r>
              <a:rPr lang="en-US" dirty="0"/>
              <a:t> </a:t>
            </a:r>
            <a:r>
              <a:rPr lang="en-US" dirty="0" err="1"/>
              <a:t>nhau</a:t>
            </a:r>
            <a:r>
              <a:rPr lang="en-US" dirty="0"/>
              <a:t> </a:t>
            </a:r>
            <a:r>
              <a:rPr lang="en-US" dirty="0" err="1"/>
              <a:t>điều</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0715-F079-46D8-B51D-A7476D525A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714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em</a:t>
            </a:r>
            <a:r>
              <a:rPr lang="en-US" dirty="0"/>
              <a:t> </a:t>
            </a:r>
            <a:r>
              <a:rPr lang="en-US" dirty="0" err="1"/>
              <a:t>chọn</a:t>
            </a:r>
            <a:r>
              <a:rPr lang="en-US" dirty="0"/>
              <a:t> </a:t>
            </a:r>
            <a:r>
              <a:rPr lang="en-US" dirty="0" err="1"/>
              <a:t>đáp</a:t>
            </a:r>
            <a:r>
              <a:rPr lang="en-US" dirty="0"/>
              <a:t> </a:t>
            </a:r>
            <a:r>
              <a:rPr lang="en-US" dirty="0" err="1"/>
              <a:t>án</a:t>
            </a:r>
            <a:r>
              <a:rPr lang="en-US" dirty="0"/>
              <a:t> B?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0715-F079-46D8-B51D-A7476D525A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0569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426A-7D9C-74C9-3660-E1357D39E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BFB4D-04F4-685F-7B07-8CA04D5CB05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4/16/2026</a:t>
            </a:fld>
            <a:endParaRPr lang="en-US"/>
          </a:p>
        </p:txBody>
      </p:sp>
      <p:sp>
        <p:nvSpPr>
          <p:cNvPr id="5" name="Footer Placeholder 4">
            <a:extLst>
              <a:ext uri="{FF2B5EF4-FFF2-40B4-BE49-F238E27FC236}">
                <a16:creationId xmlns:a16="http://schemas.microsoft.com/office/drawing/2014/main" id="{DC7E629A-A065-5594-4E9B-E0E337B65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1675C4-E2E6-25B1-6C7A-C15A0686954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BFC-3C9C-8AC6-E5CF-3451F096E9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902E1-822D-C18A-6FC1-2DC5F297081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4/16/2026</a:t>
            </a:fld>
            <a:endParaRPr lang="en-US"/>
          </a:p>
        </p:txBody>
      </p:sp>
      <p:sp>
        <p:nvSpPr>
          <p:cNvPr id="5" name="Footer Placeholder 4">
            <a:extLst>
              <a:ext uri="{FF2B5EF4-FFF2-40B4-BE49-F238E27FC236}">
                <a16:creationId xmlns:a16="http://schemas.microsoft.com/office/drawing/2014/main" id="{6089BB70-B80F-BE76-AAF1-6A71AEEFF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9668BA-EAA8-29B5-5B4A-630ED49ECA8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9DB10-C167-E5B9-03E8-18F72C5462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A39DD-C727-3E53-D26F-0015610E60D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4/16/2026</a:t>
            </a:fld>
            <a:endParaRPr lang="en-US"/>
          </a:p>
        </p:txBody>
      </p:sp>
      <p:sp>
        <p:nvSpPr>
          <p:cNvPr id="5" name="Footer Placeholder 4">
            <a:extLst>
              <a:ext uri="{FF2B5EF4-FFF2-40B4-BE49-F238E27FC236}">
                <a16:creationId xmlns:a16="http://schemas.microsoft.com/office/drawing/2014/main" id="{82E6F9ED-E1DE-DC52-1351-DCB1534EB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5923CA-027B-A13F-D66E-4740B7B44360}"/>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560214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4DBA-50CC-574B-518B-9E29D12939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FF64283-CCAD-7F71-658E-056E031F7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90E2575-4F09-9764-4496-00371554024A}"/>
              </a:ext>
            </a:extLst>
          </p:cNvPr>
          <p:cNvSpPr>
            <a:spLocks noGrp="1"/>
          </p:cNvSpPr>
          <p:nvPr>
            <p:ph type="dt" sz="half" idx="10"/>
          </p:nvPr>
        </p:nvSpPr>
        <p:spPr/>
        <p:txBody>
          <a:bodyPr/>
          <a:lstStyle/>
          <a:p>
            <a:fld id="{C7EB6BEF-87BC-4D57-ADDD-BF15191124EE}" type="datetimeFigureOut">
              <a:rPr lang="vi-VN" smtClean="0"/>
              <a:t>16/04/2026</a:t>
            </a:fld>
            <a:endParaRPr lang="vi-VN"/>
          </a:p>
        </p:txBody>
      </p:sp>
      <p:sp>
        <p:nvSpPr>
          <p:cNvPr id="5" name="Footer Placeholder 4">
            <a:extLst>
              <a:ext uri="{FF2B5EF4-FFF2-40B4-BE49-F238E27FC236}">
                <a16:creationId xmlns:a16="http://schemas.microsoft.com/office/drawing/2014/main" id="{AADBE1D1-A848-F801-2912-7D1CD4DC21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5414B9-E447-CBBA-6189-B723D940BE48}"/>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44358285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BDD2-1B08-A39C-5DBE-D99386F198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A94442-0B88-2CAD-89E5-031FBE1781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580A52-3A63-0FF8-B181-54988D154117}"/>
              </a:ext>
            </a:extLst>
          </p:cNvPr>
          <p:cNvSpPr>
            <a:spLocks noGrp="1"/>
          </p:cNvSpPr>
          <p:nvPr>
            <p:ph type="dt" sz="half" idx="10"/>
          </p:nvPr>
        </p:nvSpPr>
        <p:spPr/>
        <p:txBody>
          <a:bodyPr/>
          <a:lstStyle/>
          <a:p>
            <a:fld id="{C7EB6BEF-87BC-4D57-ADDD-BF15191124EE}" type="datetimeFigureOut">
              <a:rPr lang="vi-VN" smtClean="0"/>
              <a:t>16/04/2026</a:t>
            </a:fld>
            <a:endParaRPr lang="vi-VN"/>
          </a:p>
        </p:txBody>
      </p:sp>
      <p:sp>
        <p:nvSpPr>
          <p:cNvPr id="5" name="Footer Placeholder 4">
            <a:extLst>
              <a:ext uri="{FF2B5EF4-FFF2-40B4-BE49-F238E27FC236}">
                <a16:creationId xmlns:a16="http://schemas.microsoft.com/office/drawing/2014/main" id="{3C8AAACB-51AA-8BAE-1D06-BE3861F9C4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3EBDAE-9650-EFB2-94B4-413CFF7EB45B}"/>
              </a:ext>
            </a:extLst>
          </p:cNvPr>
          <p:cNvSpPr>
            <a:spLocks noGrp="1"/>
          </p:cNvSpPr>
          <p:nvPr>
            <p:ph type="sldNum" sz="quarter" idx="12"/>
          </p:nvPr>
        </p:nvSpPr>
        <p:spPr/>
        <p:txBody>
          <a:bodyPr/>
          <a:lstStyle/>
          <a:p>
            <a:fld id="{F303BB6B-4E39-40B9-A8EE-B9C202CB9BF0}" type="slidenum">
              <a:rPr lang="vi-VN" smtClean="0"/>
              <a:t>‹#›</a:t>
            </a:fld>
            <a:endParaRPr lang="vi-VN"/>
          </a:p>
        </p:txBody>
      </p:sp>
      <p:pic>
        <p:nvPicPr>
          <p:cNvPr id="7" name="Content Placeholder 4" descr="A beach with palm trees and water&#10;&#10;Description automatically generated">
            <a:extLst>
              <a:ext uri="{FF2B5EF4-FFF2-40B4-BE49-F238E27FC236}">
                <a16:creationId xmlns:a16="http://schemas.microsoft.com/office/drawing/2014/main" id="{7F06D926-4154-1AB9-3666-FCAAA6710B5B}"/>
              </a:ext>
            </a:extLst>
          </p:cNvPr>
          <p:cNvPicPr>
            <a:picLocks noChangeAspect="1"/>
          </p:cNvPicPr>
          <p:nvPr userDrawn="1"/>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8" name="Rectangle: Top Corners Rounded 7">
            <a:extLst>
              <a:ext uri="{FF2B5EF4-FFF2-40B4-BE49-F238E27FC236}">
                <a16:creationId xmlns:a16="http://schemas.microsoft.com/office/drawing/2014/main" id="{E5380967-A258-F32D-0FBE-AD3DD62E40F7}"/>
              </a:ext>
            </a:extLst>
          </p:cNvPr>
          <p:cNvSpPr/>
          <p:nvPr userDrawn="1"/>
        </p:nvSpPr>
        <p:spPr>
          <a:xfrm>
            <a:off x="440267" y="365125"/>
            <a:ext cx="11362266" cy="6127750"/>
          </a:xfrm>
          <a:prstGeom prst="round2SameRect">
            <a:avLst/>
          </a:prstGeom>
          <a:solidFill>
            <a:schemeClr val="bg1">
              <a:alpha val="89000"/>
            </a:schemeClr>
          </a:solidFill>
          <a:ln w="5715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0946646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1263-66C2-BA38-379A-5C281446BE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AB0EEA7-0650-0BDF-624B-DED820873A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1BC5E-C90F-E02D-4218-7B7A97CABBFE}"/>
              </a:ext>
            </a:extLst>
          </p:cNvPr>
          <p:cNvSpPr>
            <a:spLocks noGrp="1"/>
          </p:cNvSpPr>
          <p:nvPr>
            <p:ph type="dt" sz="half" idx="10"/>
          </p:nvPr>
        </p:nvSpPr>
        <p:spPr/>
        <p:txBody>
          <a:bodyPr/>
          <a:lstStyle/>
          <a:p>
            <a:fld id="{C7EB6BEF-87BC-4D57-ADDD-BF15191124EE}" type="datetimeFigureOut">
              <a:rPr lang="vi-VN" smtClean="0"/>
              <a:t>16/04/2026</a:t>
            </a:fld>
            <a:endParaRPr lang="vi-VN"/>
          </a:p>
        </p:txBody>
      </p:sp>
      <p:sp>
        <p:nvSpPr>
          <p:cNvPr id="5" name="Footer Placeholder 4">
            <a:extLst>
              <a:ext uri="{FF2B5EF4-FFF2-40B4-BE49-F238E27FC236}">
                <a16:creationId xmlns:a16="http://schemas.microsoft.com/office/drawing/2014/main" id="{44193A5D-5EC4-DB87-E8D6-6C7A2CA0F7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936B46-5197-D93D-93EB-1D71FEBF50E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28004507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8B69-6821-475C-E246-5B2E70050DF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65C4C76-90B3-4358-2CE9-16C1730B1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84F6BD8-06EC-8D3E-2045-4674E73636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D629E6F-CD63-458E-7CE6-7036050E753C}"/>
              </a:ext>
            </a:extLst>
          </p:cNvPr>
          <p:cNvSpPr>
            <a:spLocks noGrp="1"/>
          </p:cNvSpPr>
          <p:nvPr>
            <p:ph type="dt" sz="half" idx="10"/>
          </p:nvPr>
        </p:nvSpPr>
        <p:spPr/>
        <p:txBody>
          <a:bodyPr/>
          <a:lstStyle/>
          <a:p>
            <a:fld id="{C7EB6BEF-87BC-4D57-ADDD-BF15191124EE}" type="datetimeFigureOut">
              <a:rPr lang="vi-VN" smtClean="0"/>
              <a:t>16/04/2026</a:t>
            </a:fld>
            <a:endParaRPr lang="vi-VN"/>
          </a:p>
        </p:txBody>
      </p:sp>
      <p:sp>
        <p:nvSpPr>
          <p:cNvPr id="6" name="Footer Placeholder 5">
            <a:extLst>
              <a:ext uri="{FF2B5EF4-FFF2-40B4-BE49-F238E27FC236}">
                <a16:creationId xmlns:a16="http://schemas.microsoft.com/office/drawing/2014/main" id="{2317EF54-A9C9-F90E-704A-4A44F7924D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C52629-4CD1-5C95-FFB3-27A77BBCEBB0}"/>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32248289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E57D-9C0E-BA71-9ABD-CDFC2A8B94C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086459-4E4D-4CCA-5A40-EC365C3CD0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59C85-7EEC-BE41-C361-11D16278FD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AA217FB-150D-C73A-3816-2F70ED93E4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F5F3B-5EF1-671F-4BA5-EAA161048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694B841-80DF-AF71-7545-BC20982CB9A8}"/>
              </a:ext>
            </a:extLst>
          </p:cNvPr>
          <p:cNvSpPr>
            <a:spLocks noGrp="1"/>
          </p:cNvSpPr>
          <p:nvPr>
            <p:ph type="dt" sz="half" idx="10"/>
          </p:nvPr>
        </p:nvSpPr>
        <p:spPr/>
        <p:txBody>
          <a:bodyPr/>
          <a:lstStyle/>
          <a:p>
            <a:fld id="{C7EB6BEF-87BC-4D57-ADDD-BF15191124EE}" type="datetimeFigureOut">
              <a:rPr lang="vi-VN" smtClean="0"/>
              <a:t>16/04/2026</a:t>
            </a:fld>
            <a:endParaRPr lang="vi-VN"/>
          </a:p>
        </p:txBody>
      </p:sp>
      <p:sp>
        <p:nvSpPr>
          <p:cNvPr id="8" name="Footer Placeholder 7">
            <a:extLst>
              <a:ext uri="{FF2B5EF4-FFF2-40B4-BE49-F238E27FC236}">
                <a16:creationId xmlns:a16="http://schemas.microsoft.com/office/drawing/2014/main" id="{6460710E-899D-C7AE-50AF-17F4659DA90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02A443-B7C4-C5B2-0AF0-5B32EE2CEC5A}"/>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418686349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6FBC-8234-AB0A-0BB9-149FD9DE13E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9306283-2CD2-64DF-5B2E-82089374760A}"/>
              </a:ext>
            </a:extLst>
          </p:cNvPr>
          <p:cNvSpPr>
            <a:spLocks noGrp="1"/>
          </p:cNvSpPr>
          <p:nvPr>
            <p:ph type="dt" sz="half" idx="10"/>
          </p:nvPr>
        </p:nvSpPr>
        <p:spPr/>
        <p:txBody>
          <a:bodyPr/>
          <a:lstStyle/>
          <a:p>
            <a:fld id="{C7EB6BEF-87BC-4D57-ADDD-BF15191124EE}" type="datetimeFigureOut">
              <a:rPr lang="vi-VN" smtClean="0"/>
              <a:t>16/04/2026</a:t>
            </a:fld>
            <a:endParaRPr lang="vi-VN"/>
          </a:p>
        </p:txBody>
      </p:sp>
      <p:sp>
        <p:nvSpPr>
          <p:cNvPr id="4" name="Footer Placeholder 3">
            <a:extLst>
              <a:ext uri="{FF2B5EF4-FFF2-40B4-BE49-F238E27FC236}">
                <a16:creationId xmlns:a16="http://schemas.microsoft.com/office/drawing/2014/main" id="{85F3303B-2953-C600-D8F7-2ACED7634B6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335B1F-2876-22AD-2D63-15E8E787DAC7}"/>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215322098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1CC19-ABF0-B25F-FAB8-61FC69EC38DB}"/>
              </a:ext>
            </a:extLst>
          </p:cNvPr>
          <p:cNvSpPr>
            <a:spLocks noGrp="1"/>
          </p:cNvSpPr>
          <p:nvPr>
            <p:ph type="dt" sz="half" idx="10"/>
          </p:nvPr>
        </p:nvSpPr>
        <p:spPr/>
        <p:txBody>
          <a:bodyPr/>
          <a:lstStyle/>
          <a:p>
            <a:fld id="{C7EB6BEF-87BC-4D57-ADDD-BF15191124EE}" type="datetimeFigureOut">
              <a:rPr lang="vi-VN" smtClean="0"/>
              <a:t>16/04/2026</a:t>
            </a:fld>
            <a:endParaRPr lang="vi-VN"/>
          </a:p>
        </p:txBody>
      </p:sp>
      <p:sp>
        <p:nvSpPr>
          <p:cNvPr id="3" name="Footer Placeholder 2">
            <a:extLst>
              <a:ext uri="{FF2B5EF4-FFF2-40B4-BE49-F238E27FC236}">
                <a16:creationId xmlns:a16="http://schemas.microsoft.com/office/drawing/2014/main" id="{653E55F1-5752-D6C3-1A16-AEE38B27AD5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9D4FB75-D2E9-7201-BF34-D1BE1C06641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46412504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8F2C-0F49-C904-A710-B08A2BD1E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3CD27A4-5144-1654-29D6-097047D72B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FFBD3DB-6237-399B-9640-BC89E5002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45DEA-9582-FC26-20BC-9D01449E2CAD}"/>
              </a:ext>
            </a:extLst>
          </p:cNvPr>
          <p:cNvSpPr>
            <a:spLocks noGrp="1"/>
          </p:cNvSpPr>
          <p:nvPr>
            <p:ph type="dt" sz="half" idx="10"/>
          </p:nvPr>
        </p:nvSpPr>
        <p:spPr/>
        <p:txBody>
          <a:bodyPr/>
          <a:lstStyle/>
          <a:p>
            <a:fld id="{C7EB6BEF-87BC-4D57-ADDD-BF15191124EE}" type="datetimeFigureOut">
              <a:rPr lang="vi-VN" smtClean="0"/>
              <a:t>16/04/2026</a:t>
            </a:fld>
            <a:endParaRPr lang="vi-VN"/>
          </a:p>
        </p:txBody>
      </p:sp>
      <p:sp>
        <p:nvSpPr>
          <p:cNvPr id="6" name="Footer Placeholder 5">
            <a:extLst>
              <a:ext uri="{FF2B5EF4-FFF2-40B4-BE49-F238E27FC236}">
                <a16:creationId xmlns:a16="http://schemas.microsoft.com/office/drawing/2014/main" id="{08F096BB-4460-419E-2E86-22419736C75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9E74451-1DEA-9C52-1A17-DE374E758B45}"/>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39032295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EE54-5D1A-BC58-2FDC-780832D1E5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314D00A-B16E-8F9B-45FE-55BDEA0DE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2D7645E-EF7C-4636-750D-038EC2301E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1560AD-AF15-D0FB-BF14-5219454E2AFD}"/>
              </a:ext>
            </a:extLst>
          </p:cNvPr>
          <p:cNvSpPr>
            <a:spLocks noGrp="1"/>
          </p:cNvSpPr>
          <p:nvPr>
            <p:ph type="dt" sz="half" idx="10"/>
          </p:nvPr>
        </p:nvSpPr>
        <p:spPr/>
        <p:txBody>
          <a:bodyPr/>
          <a:lstStyle/>
          <a:p>
            <a:fld id="{C7EB6BEF-87BC-4D57-ADDD-BF15191124EE}" type="datetimeFigureOut">
              <a:rPr lang="vi-VN" smtClean="0"/>
              <a:t>16/04/2026</a:t>
            </a:fld>
            <a:endParaRPr lang="vi-VN"/>
          </a:p>
        </p:txBody>
      </p:sp>
      <p:sp>
        <p:nvSpPr>
          <p:cNvPr id="6" name="Footer Placeholder 5">
            <a:extLst>
              <a:ext uri="{FF2B5EF4-FFF2-40B4-BE49-F238E27FC236}">
                <a16:creationId xmlns:a16="http://schemas.microsoft.com/office/drawing/2014/main" id="{41A15586-BCAE-577C-E224-7C7E8A3392C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4582A32-41AD-06A8-0426-FFABCA4E0F94}"/>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05714580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B5FF-49AD-42CD-DAEC-CEB2CE76FD1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808E75-B6F4-4493-1CC3-1A4FB6F1C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8B4E2E-5DD1-03BE-4BC3-F872611ADC75}"/>
              </a:ext>
            </a:extLst>
          </p:cNvPr>
          <p:cNvSpPr>
            <a:spLocks noGrp="1"/>
          </p:cNvSpPr>
          <p:nvPr>
            <p:ph type="dt" sz="half" idx="10"/>
          </p:nvPr>
        </p:nvSpPr>
        <p:spPr/>
        <p:txBody>
          <a:bodyPr/>
          <a:lstStyle/>
          <a:p>
            <a:fld id="{C7EB6BEF-87BC-4D57-ADDD-BF15191124EE}" type="datetimeFigureOut">
              <a:rPr lang="vi-VN" smtClean="0"/>
              <a:t>16/04/2026</a:t>
            </a:fld>
            <a:endParaRPr lang="vi-VN"/>
          </a:p>
        </p:txBody>
      </p:sp>
      <p:sp>
        <p:nvSpPr>
          <p:cNvPr id="5" name="Footer Placeholder 4">
            <a:extLst>
              <a:ext uri="{FF2B5EF4-FFF2-40B4-BE49-F238E27FC236}">
                <a16:creationId xmlns:a16="http://schemas.microsoft.com/office/drawing/2014/main" id="{C30BF49E-9F84-CCB6-2825-0EA0EA8DDE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EE38799-411A-D6AA-F89B-F79FDA24D4D2}"/>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60700946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260940-23B6-1E81-993A-30D18CE20F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3C348B6-E4A1-7236-3910-75B3B83FF0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64690F-68F5-C330-3639-2B92E82812DD}"/>
              </a:ext>
            </a:extLst>
          </p:cNvPr>
          <p:cNvSpPr>
            <a:spLocks noGrp="1"/>
          </p:cNvSpPr>
          <p:nvPr>
            <p:ph type="dt" sz="half" idx="10"/>
          </p:nvPr>
        </p:nvSpPr>
        <p:spPr/>
        <p:txBody>
          <a:bodyPr/>
          <a:lstStyle/>
          <a:p>
            <a:fld id="{C7EB6BEF-87BC-4D57-ADDD-BF15191124EE}" type="datetimeFigureOut">
              <a:rPr lang="vi-VN" smtClean="0"/>
              <a:t>16/04/2026</a:t>
            </a:fld>
            <a:endParaRPr lang="vi-VN"/>
          </a:p>
        </p:txBody>
      </p:sp>
      <p:sp>
        <p:nvSpPr>
          <p:cNvPr id="5" name="Footer Placeholder 4">
            <a:extLst>
              <a:ext uri="{FF2B5EF4-FFF2-40B4-BE49-F238E27FC236}">
                <a16:creationId xmlns:a16="http://schemas.microsoft.com/office/drawing/2014/main" id="{069C4CED-67A0-EB23-3BFE-C41BD8545F5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8189AD-C595-079D-42CF-FCE9282F40BC}"/>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07360366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506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08467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527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07740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35838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54271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99568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BCE-223B-4C86-E3DB-10573FAB03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684F0-8637-843F-A182-E0E5C99C961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4/16/2026</a:t>
            </a:fld>
            <a:endParaRPr lang="en-US"/>
          </a:p>
        </p:txBody>
      </p:sp>
      <p:sp>
        <p:nvSpPr>
          <p:cNvPr id="5" name="Footer Placeholder 4">
            <a:extLst>
              <a:ext uri="{FF2B5EF4-FFF2-40B4-BE49-F238E27FC236}">
                <a16:creationId xmlns:a16="http://schemas.microsoft.com/office/drawing/2014/main" id="{82D7BF85-96BD-578B-EAA9-EC20016DB9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5C8FF-6035-88FE-2734-D02FD003CB93}"/>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51100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41855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07522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0764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24542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620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202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0643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66514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55973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7306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2A0-D22E-09F4-D31C-0DF07CE6C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00383-F71C-1761-4774-BB6DBBDF9A1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4/16/2026</a:t>
            </a:fld>
            <a:endParaRPr lang="en-US"/>
          </a:p>
        </p:txBody>
      </p:sp>
      <p:sp>
        <p:nvSpPr>
          <p:cNvPr id="6" name="Footer Placeholder 5">
            <a:extLst>
              <a:ext uri="{FF2B5EF4-FFF2-40B4-BE49-F238E27FC236}">
                <a16:creationId xmlns:a16="http://schemas.microsoft.com/office/drawing/2014/main" id="{DADF3904-6EB0-3DC9-D410-05C843760C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BA12B3-20BA-D1B4-5E7A-1E7D23B2DDB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9770915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618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42042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61378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9006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4720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318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69364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37948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22121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4801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261-83FC-3EE5-2D55-34A7E32CC0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F635C-4A2D-CF9F-3BF6-C5B76700EA2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4/16/2026</a:t>
            </a:fld>
            <a:endParaRPr lang="en-US"/>
          </a:p>
        </p:txBody>
      </p:sp>
      <p:sp>
        <p:nvSpPr>
          <p:cNvPr id="8" name="Footer Placeholder 7">
            <a:extLst>
              <a:ext uri="{FF2B5EF4-FFF2-40B4-BE49-F238E27FC236}">
                <a16:creationId xmlns:a16="http://schemas.microsoft.com/office/drawing/2014/main" id="{9A8D2F50-BA3E-4486-705F-4411517E0C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A7F71F-FD60-135C-8A70-F95222BFE29E}"/>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774503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5852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3309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56673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165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11679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6359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57616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37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50958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7416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7F8-79A1-8445-D7C1-1DB288F0A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8408BD-A0A8-D196-254F-6AE5E8584AC2}"/>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4/16/2026</a:t>
            </a:fld>
            <a:endParaRPr lang="en-US"/>
          </a:p>
        </p:txBody>
      </p:sp>
      <p:sp>
        <p:nvSpPr>
          <p:cNvPr id="4" name="Footer Placeholder 3">
            <a:extLst>
              <a:ext uri="{FF2B5EF4-FFF2-40B4-BE49-F238E27FC236}">
                <a16:creationId xmlns:a16="http://schemas.microsoft.com/office/drawing/2014/main" id="{E177DD46-2BF2-91A7-67AC-4C3F9B678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B6D9B5-0810-4C22-451D-1CC931A616E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776131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35392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7848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03103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04269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4714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2909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557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60AE-6717-8F6B-325C-7E762351E38E}"/>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4/16/2026</a:t>
            </a:fld>
            <a:endParaRPr lang="en-US"/>
          </a:p>
        </p:txBody>
      </p:sp>
      <p:sp>
        <p:nvSpPr>
          <p:cNvPr id="3" name="Footer Placeholder 2">
            <a:extLst>
              <a:ext uri="{FF2B5EF4-FFF2-40B4-BE49-F238E27FC236}">
                <a16:creationId xmlns:a16="http://schemas.microsoft.com/office/drawing/2014/main" id="{8EB44354-FC02-28A7-FA92-0F1C62C11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D7A53F6-0751-0089-CC38-4BA0AF278DED}"/>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A56-14EE-4FD8-0425-A2AD3FA771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243C6-2E3B-407E-8D45-D73B575EB470}"/>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4/16/2026</a:t>
            </a:fld>
            <a:endParaRPr lang="en-US"/>
          </a:p>
        </p:txBody>
      </p:sp>
      <p:sp>
        <p:nvSpPr>
          <p:cNvPr id="6" name="Footer Placeholder 5">
            <a:extLst>
              <a:ext uri="{FF2B5EF4-FFF2-40B4-BE49-F238E27FC236}">
                <a16:creationId xmlns:a16="http://schemas.microsoft.com/office/drawing/2014/main" id="{5B87CBB8-70B1-BB10-26A0-DBB1AC13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60A9A-F96A-4A4D-A4AB-BC5212B78B3C}"/>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4C5-C3F3-910B-7BF9-1153DFF787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ED852-B65D-40FB-EFDB-750E693084D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4/16/2026</a:t>
            </a:fld>
            <a:endParaRPr lang="en-US"/>
          </a:p>
        </p:txBody>
      </p:sp>
      <p:sp>
        <p:nvSpPr>
          <p:cNvPr id="6" name="Footer Placeholder 5">
            <a:extLst>
              <a:ext uri="{FF2B5EF4-FFF2-40B4-BE49-F238E27FC236}">
                <a16:creationId xmlns:a16="http://schemas.microsoft.com/office/drawing/2014/main" id="{B3D05526-77B3-D7EA-3EC6-0414BE952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E0F2BA-0570-A22A-6194-07F323429D27}"/>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475ACC20-82B6-7B05-7612-8EBB7BFF35C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4782" y="172977"/>
            <a:ext cx="1429682" cy="1429682"/>
          </a:xfrm>
          <a:prstGeom prst="rect">
            <a:avLst/>
          </a:prstGeom>
        </p:spPr>
      </p:pic>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6650B-D38D-4AB3-FAF0-C8548C8CC2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C44210-88D3-E863-108D-56C4BA21A6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A9F13B-5772-C0CE-101F-9AAB66A5F7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EB6BEF-87BC-4D57-ADDD-BF15191124EE}" type="datetimeFigureOut">
              <a:rPr lang="vi-VN" smtClean="0"/>
              <a:t>16/04/2026</a:t>
            </a:fld>
            <a:endParaRPr lang="vi-VN"/>
          </a:p>
        </p:txBody>
      </p:sp>
      <p:sp>
        <p:nvSpPr>
          <p:cNvPr id="5" name="Footer Placeholder 4">
            <a:extLst>
              <a:ext uri="{FF2B5EF4-FFF2-40B4-BE49-F238E27FC236}">
                <a16:creationId xmlns:a16="http://schemas.microsoft.com/office/drawing/2014/main" id="{5A035488-4587-36CC-C5CE-5D2E592B94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FDFA8CA-4007-6499-9D17-7F2F39C41A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03BB6B-4E39-40B9-A8EE-B9C202CB9BF0}" type="slidenum">
              <a:rPr lang="vi-VN" smtClean="0"/>
              <a:t>‹#›</a:t>
            </a:fld>
            <a:endParaRPr lang="vi-VN"/>
          </a:p>
        </p:txBody>
      </p:sp>
      <p:pic>
        <p:nvPicPr>
          <p:cNvPr id="7" name="Picture 6" descr="A round pink circle with white text and a black background&#10;&#10;Description automatically generated">
            <a:extLst>
              <a:ext uri="{FF2B5EF4-FFF2-40B4-BE49-F238E27FC236}">
                <a16:creationId xmlns:a16="http://schemas.microsoft.com/office/drawing/2014/main" id="{278AE90D-5452-8A5E-971A-0F7108D99F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4782" y="172977"/>
            <a:ext cx="1429682" cy="1429682"/>
          </a:xfrm>
          <a:prstGeom prst="rect">
            <a:avLst/>
          </a:prstGeom>
        </p:spPr>
      </p:pic>
    </p:spTree>
    <p:extLst>
      <p:ext uri="{BB962C8B-B14F-4D97-AF65-F5344CB8AC3E}">
        <p14:creationId xmlns:p14="http://schemas.microsoft.com/office/powerpoint/2010/main" val="349308058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7" name="TextBox 2">
            <a:extLst>
              <a:ext uri="{FF2B5EF4-FFF2-40B4-BE49-F238E27FC236}">
                <a16:creationId xmlns:a16="http://schemas.microsoft.com/office/drawing/2014/main" id="{4529C85A-0E40-3435-3BA8-3C88FB0297E3}"/>
              </a:ext>
            </a:extLst>
          </p:cNvPr>
          <p:cNvSpPr txBox="1"/>
          <p:nvPr userDrawn="1"/>
        </p:nvSpPr>
        <p:spPr>
          <a:xfrm>
            <a:off x="3242603" y="8801542"/>
            <a:ext cx="6690360" cy="923330"/>
          </a:xfrm>
          <a:prstGeom prst="rect">
            <a:avLst/>
          </a:prstGeom>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2C9430"/>
                </a:solidFill>
                <a:effectLst/>
                <a:uLnTx/>
                <a:uFillTx/>
                <a:latin typeface="Arimo Bold"/>
                <a:ea typeface="Arimo Bold"/>
                <a:cs typeface="Arimo Bold"/>
                <a:sym typeface="Arimo Bold"/>
              </a:rPr>
              <a:t>MĂNG NON – TÀI LIỆU TIỂU HỌC</a:t>
            </a:r>
          </a:p>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Bold"/>
                <a:ea typeface="Times New Roman Bold"/>
                <a:cs typeface="Times New Roman Bold"/>
                <a:sym typeface="Times New Roman Bold"/>
              </a:rPr>
              <a:t>Mời truy cập: </a:t>
            </a:r>
            <a:r>
              <a:rPr kumimoji="0" lang="en-US" sz="2000" b="0" i="0" u="sng" strike="noStrike" kern="1200" cap="none" spc="0" normalizeH="0" baseline="0" noProof="0">
                <a:ln>
                  <a:noFill/>
                </a:ln>
                <a:solidFill>
                  <a:srgbClr val="FF0066"/>
                </a:solidFill>
                <a:effectLst/>
                <a:uLnTx/>
                <a:uFillTx/>
                <a:latin typeface="Times New Roman"/>
                <a:ea typeface="Times New Roman"/>
                <a:cs typeface="Times New Roman"/>
                <a:sym typeface="Times New Roman"/>
                <a:hlinkClick r:id="rId13" tooltip="https://www.facebook.com/groups/629898828017053"/>
              </a:rPr>
              <a:t>MĂNG NON- TÀI LIỆU TIỂU HỌC | Facebook</a:t>
            </a:r>
          </a:p>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0D4370"/>
                </a:solidFill>
                <a:effectLst/>
                <a:uLnTx/>
                <a:uFillTx/>
                <a:latin typeface="Arimo Bold"/>
                <a:ea typeface="Arimo Bold"/>
                <a:cs typeface="Arimo Bold"/>
                <a:sym typeface="Arimo Bold"/>
              </a:rPr>
              <a:t>SĐT ZALO : </a:t>
            </a:r>
            <a:r>
              <a:rPr kumimoji="0" lang="en-US" sz="2000" b="1" i="0" u="sng" strike="noStrike" kern="1200" cap="none" spc="0" normalizeH="0" baseline="0" noProof="0">
                <a:ln>
                  <a:noFill/>
                </a:ln>
                <a:solidFill>
                  <a:srgbClr val="0D4370"/>
                </a:solidFill>
                <a:effectLst/>
                <a:uLnTx/>
                <a:uFillTx/>
                <a:latin typeface="Arimo Bold"/>
                <a:ea typeface="Arimo Bold"/>
                <a:cs typeface="Arimo Bold"/>
                <a:sym typeface="Arimo Bold"/>
              </a:rPr>
              <a:t>0382348780 (Cảm) </a:t>
            </a:r>
            <a:r>
              <a:rPr kumimoji="0" lang="en-US" sz="2000" b="1" i="0" u="none" strike="noStrike" kern="1200" cap="none" spc="0" normalizeH="0" baseline="0" noProof="0">
                <a:ln>
                  <a:noFill/>
                </a:ln>
                <a:solidFill>
                  <a:srgbClr val="0D4370"/>
                </a:solidFill>
                <a:effectLst/>
                <a:uLnTx/>
                <a:uFillTx/>
                <a:latin typeface="Arimo Bold"/>
                <a:ea typeface="Arimo Bold"/>
                <a:cs typeface="Arimo Bold"/>
                <a:sym typeface="Arimo Bold"/>
              </a:rPr>
              <a:t> – </a:t>
            </a:r>
            <a:r>
              <a:rPr kumimoji="0" lang="en-US" sz="2000" b="1" i="0" u="sng" strike="noStrike" kern="1200" cap="none" spc="0" normalizeH="0" baseline="0" noProof="0">
                <a:ln>
                  <a:noFill/>
                </a:ln>
                <a:solidFill>
                  <a:srgbClr val="0D4370"/>
                </a:solidFill>
                <a:effectLst/>
                <a:uLnTx/>
                <a:uFillTx/>
                <a:latin typeface="Arimo Bold"/>
                <a:ea typeface="Arimo Bold"/>
                <a:cs typeface="Arimo Bold"/>
                <a:sym typeface="Arimo Bold"/>
              </a:rPr>
              <a:t>0905919065  (Linh)</a:t>
            </a:r>
          </a:p>
        </p:txBody>
      </p:sp>
      <p:sp>
        <p:nvSpPr>
          <p:cNvPr id="8" name="Freeform 4">
            <a:extLst>
              <a:ext uri="{FF2B5EF4-FFF2-40B4-BE49-F238E27FC236}">
                <a16:creationId xmlns:a16="http://schemas.microsoft.com/office/drawing/2014/main" id="{FB1AFAF8-6B31-F3AE-7C82-1EAC336DA1EE}"/>
              </a:ext>
            </a:extLst>
          </p:cNvPr>
          <p:cNvSpPr/>
          <p:nvPr userDrawn="1"/>
        </p:nvSpPr>
        <p:spPr>
          <a:xfrm>
            <a:off x="-2426676" y="-177800"/>
            <a:ext cx="1658442" cy="17018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9" name="Freeform 5">
            <a:extLst>
              <a:ext uri="{FF2B5EF4-FFF2-40B4-BE49-F238E27FC236}">
                <a16:creationId xmlns:a16="http://schemas.microsoft.com/office/drawing/2014/main" id="{5FE9A81C-9EF1-51E4-FEAE-378F34380EA0}"/>
              </a:ext>
            </a:extLst>
          </p:cNvPr>
          <p:cNvSpPr/>
          <p:nvPr userDrawn="1"/>
        </p:nvSpPr>
        <p:spPr>
          <a:xfrm>
            <a:off x="1523202" y="8204200"/>
            <a:ext cx="1658442" cy="17018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10" name="TextBox 6">
            <a:extLst>
              <a:ext uri="{FF2B5EF4-FFF2-40B4-BE49-F238E27FC236}">
                <a16:creationId xmlns:a16="http://schemas.microsoft.com/office/drawing/2014/main" id="{1F3B24C1-17D7-72AE-6F2E-F6474713BE06}"/>
              </a:ext>
            </a:extLst>
          </p:cNvPr>
          <p:cNvSpPr txBox="1"/>
          <p:nvPr userDrawn="1"/>
        </p:nvSpPr>
        <p:spPr>
          <a:xfrm>
            <a:off x="-4942636" y="1541780"/>
            <a:ext cx="6690360" cy="307777"/>
          </a:xfrm>
          <a:prstGeom prst="rect">
            <a:avLst/>
          </a:prstGeom>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595959"/>
                </a:solidFill>
                <a:effectLst/>
                <a:uLnTx/>
                <a:uFillTx/>
                <a:latin typeface="Arimo Bold"/>
                <a:ea typeface="Arimo Bold"/>
                <a:cs typeface="Arimo Bold"/>
                <a:sym typeface="Arimo Bold"/>
              </a:rPr>
              <a:t>By: Hồng Linh</a:t>
            </a:r>
          </a:p>
        </p:txBody>
      </p:sp>
    </p:spTree>
    <p:extLst>
      <p:ext uri="{BB962C8B-B14F-4D97-AF65-F5344CB8AC3E}">
        <p14:creationId xmlns:p14="http://schemas.microsoft.com/office/powerpoint/2010/main" val="20268773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7" name="TextBox 2">
            <a:extLst>
              <a:ext uri="{FF2B5EF4-FFF2-40B4-BE49-F238E27FC236}">
                <a16:creationId xmlns:a16="http://schemas.microsoft.com/office/drawing/2014/main" id="{4529C85A-0E40-3435-3BA8-3C88FB0297E3}"/>
              </a:ext>
            </a:extLst>
          </p:cNvPr>
          <p:cNvSpPr txBox="1"/>
          <p:nvPr userDrawn="1"/>
        </p:nvSpPr>
        <p:spPr>
          <a:xfrm>
            <a:off x="3242603" y="8801542"/>
            <a:ext cx="6690360" cy="923330"/>
          </a:xfrm>
          <a:prstGeom prst="rect">
            <a:avLst/>
          </a:prstGeom>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2C9430"/>
                </a:solidFill>
                <a:effectLst/>
                <a:uLnTx/>
                <a:uFillTx/>
                <a:latin typeface="Arimo Bold"/>
                <a:ea typeface="Arimo Bold"/>
                <a:cs typeface="Arimo Bold"/>
                <a:sym typeface="Arimo Bold"/>
              </a:rPr>
              <a:t>MĂNG NON – TÀI LIỆU TIỂU HỌC</a:t>
            </a:r>
          </a:p>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Bold"/>
                <a:ea typeface="Times New Roman Bold"/>
                <a:cs typeface="Times New Roman Bold"/>
                <a:sym typeface="Times New Roman Bold"/>
              </a:rPr>
              <a:t>Mời truy cập: </a:t>
            </a:r>
            <a:r>
              <a:rPr kumimoji="0" lang="en-US" sz="2000" b="0" i="0" u="sng" strike="noStrike" kern="1200" cap="none" spc="0" normalizeH="0" baseline="0" noProof="0">
                <a:ln>
                  <a:noFill/>
                </a:ln>
                <a:solidFill>
                  <a:srgbClr val="FF0066"/>
                </a:solidFill>
                <a:effectLst/>
                <a:uLnTx/>
                <a:uFillTx/>
                <a:latin typeface="Times New Roman"/>
                <a:ea typeface="Times New Roman"/>
                <a:cs typeface="Times New Roman"/>
                <a:sym typeface="Times New Roman"/>
                <a:hlinkClick r:id="rId13" tooltip="https://www.facebook.com/groups/629898828017053"/>
              </a:rPr>
              <a:t>MĂNG NON- TÀI LIỆU TIỂU HỌC | Facebook</a:t>
            </a:r>
          </a:p>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0D4370"/>
                </a:solidFill>
                <a:effectLst/>
                <a:uLnTx/>
                <a:uFillTx/>
                <a:latin typeface="Arimo Bold"/>
                <a:ea typeface="Arimo Bold"/>
                <a:cs typeface="Arimo Bold"/>
                <a:sym typeface="Arimo Bold"/>
              </a:rPr>
              <a:t>SĐT ZALO : </a:t>
            </a:r>
            <a:r>
              <a:rPr kumimoji="0" lang="en-US" sz="2000" b="1" i="0" u="sng" strike="noStrike" kern="1200" cap="none" spc="0" normalizeH="0" baseline="0" noProof="0">
                <a:ln>
                  <a:noFill/>
                </a:ln>
                <a:solidFill>
                  <a:srgbClr val="0D4370"/>
                </a:solidFill>
                <a:effectLst/>
                <a:uLnTx/>
                <a:uFillTx/>
                <a:latin typeface="Arimo Bold"/>
                <a:ea typeface="Arimo Bold"/>
                <a:cs typeface="Arimo Bold"/>
                <a:sym typeface="Arimo Bold"/>
              </a:rPr>
              <a:t>0382348780 (Cảm) </a:t>
            </a:r>
            <a:r>
              <a:rPr kumimoji="0" lang="en-US" sz="2000" b="1" i="0" u="none" strike="noStrike" kern="1200" cap="none" spc="0" normalizeH="0" baseline="0" noProof="0">
                <a:ln>
                  <a:noFill/>
                </a:ln>
                <a:solidFill>
                  <a:srgbClr val="0D4370"/>
                </a:solidFill>
                <a:effectLst/>
                <a:uLnTx/>
                <a:uFillTx/>
                <a:latin typeface="Arimo Bold"/>
                <a:ea typeface="Arimo Bold"/>
                <a:cs typeface="Arimo Bold"/>
                <a:sym typeface="Arimo Bold"/>
              </a:rPr>
              <a:t> – </a:t>
            </a:r>
            <a:r>
              <a:rPr kumimoji="0" lang="en-US" sz="2000" b="1" i="0" u="sng" strike="noStrike" kern="1200" cap="none" spc="0" normalizeH="0" baseline="0" noProof="0">
                <a:ln>
                  <a:noFill/>
                </a:ln>
                <a:solidFill>
                  <a:srgbClr val="0D4370"/>
                </a:solidFill>
                <a:effectLst/>
                <a:uLnTx/>
                <a:uFillTx/>
                <a:latin typeface="Arimo Bold"/>
                <a:ea typeface="Arimo Bold"/>
                <a:cs typeface="Arimo Bold"/>
                <a:sym typeface="Arimo Bold"/>
              </a:rPr>
              <a:t>0905919065  (Linh)</a:t>
            </a:r>
          </a:p>
        </p:txBody>
      </p:sp>
      <p:sp>
        <p:nvSpPr>
          <p:cNvPr id="8" name="Freeform 4">
            <a:extLst>
              <a:ext uri="{FF2B5EF4-FFF2-40B4-BE49-F238E27FC236}">
                <a16:creationId xmlns:a16="http://schemas.microsoft.com/office/drawing/2014/main" id="{FB1AFAF8-6B31-F3AE-7C82-1EAC336DA1EE}"/>
              </a:ext>
            </a:extLst>
          </p:cNvPr>
          <p:cNvSpPr/>
          <p:nvPr userDrawn="1"/>
        </p:nvSpPr>
        <p:spPr>
          <a:xfrm>
            <a:off x="-2426676" y="-177800"/>
            <a:ext cx="1658442" cy="17018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9" name="Freeform 5">
            <a:extLst>
              <a:ext uri="{FF2B5EF4-FFF2-40B4-BE49-F238E27FC236}">
                <a16:creationId xmlns:a16="http://schemas.microsoft.com/office/drawing/2014/main" id="{5FE9A81C-9EF1-51E4-FEAE-378F34380EA0}"/>
              </a:ext>
            </a:extLst>
          </p:cNvPr>
          <p:cNvSpPr/>
          <p:nvPr userDrawn="1"/>
        </p:nvSpPr>
        <p:spPr>
          <a:xfrm>
            <a:off x="1523202" y="8204200"/>
            <a:ext cx="1658442" cy="17018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10" name="TextBox 6">
            <a:extLst>
              <a:ext uri="{FF2B5EF4-FFF2-40B4-BE49-F238E27FC236}">
                <a16:creationId xmlns:a16="http://schemas.microsoft.com/office/drawing/2014/main" id="{1F3B24C1-17D7-72AE-6F2E-F6474713BE06}"/>
              </a:ext>
            </a:extLst>
          </p:cNvPr>
          <p:cNvSpPr txBox="1"/>
          <p:nvPr userDrawn="1"/>
        </p:nvSpPr>
        <p:spPr>
          <a:xfrm>
            <a:off x="-4942636" y="1541780"/>
            <a:ext cx="6690360" cy="307777"/>
          </a:xfrm>
          <a:prstGeom prst="rect">
            <a:avLst/>
          </a:prstGeom>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595959"/>
                </a:solidFill>
                <a:effectLst/>
                <a:uLnTx/>
                <a:uFillTx/>
                <a:latin typeface="Arimo Bold"/>
                <a:ea typeface="Arimo Bold"/>
                <a:cs typeface="Arimo Bold"/>
                <a:sym typeface="Arimo Bold"/>
              </a:rPr>
              <a:t>By: Hồng Linh</a:t>
            </a:r>
          </a:p>
        </p:txBody>
      </p:sp>
    </p:spTree>
    <p:extLst>
      <p:ext uri="{BB962C8B-B14F-4D97-AF65-F5344CB8AC3E}">
        <p14:creationId xmlns:p14="http://schemas.microsoft.com/office/powerpoint/2010/main" val="413565518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7" name="TextBox 2">
            <a:extLst>
              <a:ext uri="{FF2B5EF4-FFF2-40B4-BE49-F238E27FC236}">
                <a16:creationId xmlns:a16="http://schemas.microsoft.com/office/drawing/2014/main" id="{4529C85A-0E40-3435-3BA8-3C88FB0297E3}"/>
              </a:ext>
            </a:extLst>
          </p:cNvPr>
          <p:cNvSpPr txBox="1"/>
          <p:nvPr userDrawn="1"/>
        </p:nvSpPr>
        <p:spPr>
          <a:xfrm>
            <a:off x="3242603" y="8801542"/>
            <a:ext cx="6690360" cy="923330"/>
          </a:xfrm>
          <a:prstGeom prst="rect">
            <a:avLst/>
          </a:prstGeom>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2C9430"/>
                </a:solidFill>
                <a:effectLst/>
                <a:uLnTx/>
                <a:uFillTx/>
                <a:latin typeface="Arimo Bold"/>
                <a:ea typeface="Arimo Bold"/>
                <a:cs typeface="Arimo Bold"/>
                <a:sym typeface="Arimo Bold"/>
              </a:rPr>
              <a:t>MĂNG NON – TÀI LIỆU TIỂU HỌC</a:t>
            </a:r>
          </a:p>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Bold"/>
                <a:ea typeface="Times New Roman Bold"/>
                <a:cs typeface="Times New Roman Bold"/>
                <a:sym typeface="Times New Roman Bold"/>
              </a:rPr>
              <a:t>Mời truy cập: </a:t>
            </a:r>
            <a:r>
              <a:rPr kumimoji="0" lang="en-US" sz="2000" b="0" i="0" u="sng" strike="noStrike" kern="1200" cap="none" spc="0" normalizeH="0" baseline="0" noProof="0">
                <a:ln>
                  <a:noFill/>
                </a:ln>
                <a:solidFill>
                  <a:srgbClr val="FF0066"/>
                </a:solidFill>
                <a:effectLst/>
                <a:uLnTx/>
                <a:uFillTx/>
                <a:latin typeface="Times New Roman"/>
                <a:ea typeface="Times New Roman"/>
                <a:cs typeface="Times New Roman"/>
                <a:sym typeface="Times New Roman"/>
                <a:hlinkClick r:id="rId13" tooltip="https://www.facebook.com/groups/629898828017053"/>
              </a:rPr>
              <a:t>MĂNG NON- TÀI LIỆU TIỂU HỌC | Facebook</a:t>
            </a:r>
          </a:p>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0D4370"/>
                </a:solidFill>
                <a:effectLst/>
                <a:uLnTx/>
                <a:uFillTx/>
                <a:latin typeface="Arimo Bold"/>
                <a:ea typeface="Arimo Bold"/>
                <a:cs typeface="Arimo Bold"/>
                <a:sym typeface="Arimo Bold"/>
              </a:rPr>
              <a:t>SĐT ZALO : </a:t>
            </a:r>
            <a:r>
              <a:rPr kumimoji="0" lang="en-US" sz="2000" b="1" i="0" u="sng" strike="noStrike" kern="1200" cap="none" spc="0" normalizeH="0" baseline="0" noProof="0">
                <a:ln>
                  <a:noFill/>
                </a:ln>
                <a:solidFill>
                  <a:srgbClr val="0D4370"/>
                </a:solidFill>
                <a:effectLst/>
                <a:uLnTx/>
                <a:uFillTx/>
                <a:latin typeface="Arimo Bold"/>
                <a:ea typeface="Arimo Bold"/>
                <a:cs typeface="Arimo Bold"/>
                <a:sym typeface="Arimo Bold"/>
              </a:rPr>
              <a:t>0382348780 (Cảm) </a:t>
            </a:r>
            <a:r>
              <a:rPr kumimoji="0" lang="en-US" sz="2000" b="1" i="0" u="none" strike="noStrike" kern="1200" cap="none" spc="0" normalizeH="0" baseline="0" noProof="0">
                <a:ln>
                  <a:noFill/>
                </a:ln>
                <a:solidFill>
                  <a:srgbClr val="0D4370"/>
                </a:solidFill>
                <a:effectLst/>
                <a:uLnTx/>
                <a:uFillTx/>
                <a:latin typeface="Arimo Bold"/>
                <a:ea typeface="Arimo Bold"/>
                <a:cs typeface="Arimo Bold"/>
                <a:sym typeface="Arimo Bold"/>
              </a:rPr>
              <a:t> – </a:t>
            </a:r>
            <a:r>
              <a:rPr kumimoji="0" lang="en-US" sz="2000" b="1" i="0" u="sng" strike="noStrike" kern="1200" cap="none" spc="0" normalizeH="0" baseline="0" noProof="0">
                <a:ln>
                  <a:noFill/>
                </a:ln>
                <a:solidFill>
                  <a:srgbClr val="0D4370"/>
                </a:solidFill>
                <a:effectLst/>
                <a:uLnTx/>
                <a:uFillTx/>
                <a:latin typeface="Arimo Bold"/>
                <a:ea typeface="Arimo Bold"/>
                <a:cs typeface="Arimo Bold"/>
                <a:sym typeface="Arimo Bold"/>
              </a:rPr>
              <a:t>0905919065  (Linh)</a:t>
            </a:r>
          </a:p>
        </p:txBody>
      </p:sp>
      <p:sp>
        <p:nvSpPr>
          <p:cNvPr id="8" name="Freeform 4">
            <a:extLst>
              <a:ext uri="{FF2B5EF4-FFF2-40B4-BE49-F238E27FC236}">
                <a16:creationId xmlns:a16="http://schemas.microsoft.com/office/drawing/2014/main" id="{FB1AFAF8-6B31-F3AE-7C82-1EAC336DA1EE}"/>
              </a:ext>
            </a:extLst>
          </p:cNvPr>
          <p:cNvSpPr/>
          <p:nvPr userDrawn="1"/>
        </p:nvSpPr>
        <p:spPr>
          <a:xfrm>
            <a:off x="-2426676" y="-177800"/>
            <a:ext cx="1658442" cy="17018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9" name="Freeform 5">
            <a:extLst>
              <a:ext uri="{FF2B5EF4-FFF2-40B4-BE49-F238E27FC236}">
                <a16:creationId xmlns:a16="http://schemas.microsoft.com/office/drawing/2014/main" id="{5FE9A81C-9EF1-51E4-FEAE-378F34380EA0}"/>
              </a:ext>
            </a:extLst>
          </p:cNvPr>
          <p:cNvSpPr/>
          <p:nvPr userDrawn="1"/>
        </p:nvSpPr>
        <p:spPr>
          <a:xfrm>
            <a:off x="1523202" y="8204200"/>
            <a:ext cx="1658442" cy="17018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10" name="TextBox 6">
            <a:extLst>
              <a:ext uri="{FF2B5EF4-FFF2-40B4-BE49-F238E27FC236}">
                <a16:creationId xmlns:a16="http://schemas.microsoft.com/office/drawing/2014/main" id="{1F3B24C1-17D7-72AE-6F2E-F6474713BE06}"/>
              </a:ext>
            </a:extLst>
          </p:cNvPr>
          <p:cNvSpPr txBox="1"/>
          <p:nvPr userDrawn="1"/>
        </p:nvSpPr>
        <p:spPr>
          <a:xfrm>
            <a:off x="-4942636" y="1541780"/>
            <a:ext cx="6690360" cy="307777"/>
          </a:xfrm>
          <a:prstGeom prst="rect">
            <a:avLst/>
          </a:prstGeom>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595959"/>
                </a:solidFill>
                <a:effectLst/>
                <a:uLnTx/>
                <a:uFillTx/>
                <a:latin typeface="Arimo Bold"/>
                <a:ea typeface="Arimo Bold"/>
                <a:cs typeface="Arimo Bold"/>
                <a:sym typeface="Arimo Bold"/>
              </a:rPr>
              <a:t>By: Hồng Linh</a:t>
            </a:r>
          </a:p>
        </p:txBody>
      </p:sp>
    </p:spTree>
    <p:extLst>
      <p:ext uri="{BB962C8B-B14F-4D97-AF65-F5344CB8AC3E}">
        <p14:creationId xmlns:p14="http://schemas.microsoft.com/office/powerpoint/2010/main" val="317250952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4/16/2026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7" name="TextBox 2">
            <a:extLst>
              <a:ext uri="{FF2B5EF4-FFF2-40B4-BE49-F238E27FC236}">
                <a16:creationId xmlns:a16="http://schemas.microsoft.com/office/drawing/2014/main" id="{4529C85A-0E40-3435-3BA8-3C88FB0297E3}"/>
              </a:ext>
            </a:extLst>
          </p:cNvPr>
          <p:cNvSpPr txBox="1"/>
          <p:nvPr userDrawn="1"/>
        </p:nvSpPr>
        <p:spPr>
          <a:xfrm>
            <a:off x="3242603" y="8801542"/>
            <a:ext cx="6690360" cy="923330"/>
          </a:xfrm>
          <a:prstGeom prst="rect">
            <a:avLst/>
          </a:prstGeom>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2C9430"/>
                </a:solidFill>
                <a:effectLst/>
                <a:uLnTx/>
                <a:uFillTx/>
                <a:latin typeface="Arimo Bold"/>
                <a:ea typeface="Arimo Bold"/>
                <a:cs typeface="Arimo Bold"/>
                <a:sym typeface="Arimo Bold"/>
              </a:rPr>
              <a:t>MĂNG NON – TÀI LIỆU TIỂU HỌC</a:t>
            </a:r>
          </a:p>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Bold"/>
                <a:ea typeface="Times New Roman Bold"/>
                <a:cs typeface="Times New Roman Bold"/>
                <a:sym typeface="Times New Roman Bold"/>
              </a:rPr>
              <a:t>Mời truy cập: </a:t>
            </a:r>
            <a:r>
              <a:rPr kumimoji="0" lang="en-US" sz="2000" b="0" i="0" u="sng" strike="noStrike" kern="1200" cap="none" spc="0" normalizeH="0" baseline="0" noProof="0">
                <a:ln>
                  <a:noFill/>
                </a:ln>
                <a:solidFill>
                  <a:srgbClr val="FF0066"/>
                </a:solidFill>
                <a:effectLst/>
                <a:uLnTx/>
                <a:uFillTx/>
                <a:latin typeface="Times New Roman"/>
                <a:ea typeface="Times New Roman"/>
                <a:cs typeface="Times New Roman"/>
                <a:sym typeface="Times New Roman"/>
                <a:hlinkClick r:id="rId13" tooltip="https://www.facebook.com/groups/629898828017053"/>
              </a:rPr>
              <a:t>MĂNG NON- TÀI LIỆU TIỂU HỌC | Facebook</a:t>
            </a:r>
          </a:p>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0D4370"/>
                </a:solidFill>
                <a:effectLst/>
                <a:uLnTx/>
                <a:uFillTx/>
                <a:latin typeface="Arimo Bold"/>
                <a:ea typeface="Arimo Bold"/>
                <a:cs typeface="Arimo Bold"/>
                <a:sym typeface="Arimo Bold"/>
              </a:rPr>
              <a:t>SĐT ZALO : </a:t>
            </a:r>
            <a:r>
              <a:rPr kumimoji="0" lang="en-US" sz="2000" b="1" i="0" u="sng" strike="noStrike" kern="1200" cap="none" spc="0" normalizeH="0" baseline="0" noProof="0">
                <a:ln>
                  <a:noFill/>
                </a:ln>
                <a:solidFill>
                  <a:srgbClr val="0D4370"/>
                </a:solidFill>
                <a:effectLst/>
                <a:uLnTx/>
                <a:uFillTx/>
                <a:latin typeface="Arimo Bold"/>
                <a:ea typeface="Arimo Bold"/>
                <a:cs typeface="Arimo Bold"/>
                <a:sym typeface="Arimo Bold"/>
              </a:rPr>
              <a:t>0382348780 (Cảm) </a:t>
            </a:r>
            <a:r>
              <a:rPr kumimoji="0" lang="en-US" sz="2000" b="1" i="0" u="none" strike="noStrike" kern="1200" cap="none" spc="0" normalizeH="0" baseline="0" noProof="0">
                <a:ln>
                  <a:noFill/>
                </a:ln>
                <a:solidFill>
                  <a:srgbClr val="0D4370"/>
                </a:solidFill>
                <a:effectLst/>
                <a:uLnTx/>
                <a:uFillTx/>
                <a:latin typeface="Arimo Bold"/>
                <a:ea typeface="Arimo Bold"/>
                <a:cs typeface="Arimo Bold"/>
                <a:sym typeface="Arimo Bold"/>
              </a:rPr>
              <a:t> – </a:t>
            </a:r>
            <a:r>
              <a:rPr kumimoji="0" lang="en-US" sz="2000" b="1" i="0" u="sng" strike="noStrike" kern="1200" cap="none" spc="0" normalizeH="0" baseline="0" noProof="0">
                <a:ln>
                  <a:noFill/>
                </a:ln>
                <a:solidFill>
                  <a:srgbClr val="0D4370"/>
                </a:solidFill>
                <a:effectLst/>
                <a:uLnTx/>
                <a:uFillTx/>
                <a:latin typeface="Arimo Bold"/>
                <a:ea typeface="Arimo Bold"/>
                <a:cs typeface="Arimo Bold"/>
                <a:sym typeface="Arimo Bold"/>
              </a:rPr>
              <a:t>0905919065  (Linh)</a:t>
            </a:r>
          </a:p>
        </p:txBody>
      </p:sp>
      <p:sp>
        <p:nvSpPr>
          <p:cNvPr id="8" name="Freeform 4">
            <a:extLst>
              <a:ext uri="{FF2B5EF4-FFF2-40B4-BE49-F238E27FC236}">
                <a16:creationId xmlns:a16="http://schemas.microsoft.com/office/drawing/2014/main" id="{FB1AFAF8-6B31-F3AE-7C82-1EAC336DA1EE}"/>
              </a:ext>
            </a:extLst>
          </p:cNvPr>
          <p:cNvSpPr/>
          <p:nvPr userDrawn="1"/>
        </p:nvSpPr>
        <p:spPr>
          <a:xfrm>
            <a:off x="-2426676" y="-177800"/>
            <a:ext cx="1658442" cy="17018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9" name="Freeform 5">
            <a:extLst>
              <a:ext uri="{FF2B5EF4-FFF2-40B4-BE49-F238E27FC236}">
                <a16:creationId xmlns:a16="http://schemas.microsoft.com/office/drawing/2014/main" id="{5FE9A81C-9EF1-51E4-FEAE-378F34380EA0}"/>
              </a:ext>
            </a:extLst>
          </p:cNvPr>
          <p:cNvSpPr/>
          <p:nvPr userDrawn="1"/>
        </p:nvSpPr>
        <p:spPr>
          <a:xfrm>
            <a:off x="1523202" y="8204200"/>
            <a:ext cx="1658442" cy="1701800"/>
          </a:xfrm>
          <a:custGeom>
            <a:avLst/>
            <a:gdLst/>
            <a:ahLst/>
            <a:cxnLst/>
            <a:rect l="l" t="t" r="r" b="b"/>
            <a:pathLst>
              <a:path w="2487663" h="2552700">
                <a:moveTo>
                  <a:pt x="0" y="0"/>
                </a:moveTo>
                <a:lnTo>
                  <a:pt x="2487663" y="0"/>
                </a:lnTo>
                <a:lnTo>
                  <a:pt x="2487663" y="2552700"/>
                </a:lnTo>
                <a:lnTo>
                  <a:pt x="0" y="2552700"/>
                </a:lnTo>
                <a:lnTo>
                  <a:pt x="0" y="0"/>
                </a:lnTo>
                <a:close/>
              </a:path>
            </a:pathLst>
          </a:custGeom>
          <a:blipFill>
            <a:blip r:embed="rId14"/>
            <a:stretch>
              <a:fillRect/>
            </a:stretch>
          </a:blipFill>
        </p:spPr>
      </p:sp>
      <p:sp>
        <p:nvSpPr>
          <p:cNvPr id="10" name="TextBox 6">
            <a:extLst>
              <a:ext uri="{FF2B5EF4-FFF2-40B4-BE49-F238E27FC236}">
                <a16:creationId xmlns:a16="http://schemas.microsoft.com/office/drawing/2014/main" id="{1F3B24C1-17D7-72AE-6F2E-F6474713BE06}"/>
              </a:ext>
            </a:extLst>
          </p:cNvPr>
          <p:cNvSpPr txBox="1"/>
          <p:nvPr userDrawn="1"/>
        </p:nvSpPr>
        <p:spPr>
          <a:xfrm>
            <a:off x="-4942636" y="1541780"/>
            <a:ext cx="6690360" cy="307777"/>
          </a:xfrm>
          <a:prstGeom prst="rect">
            <a:avLst/>
          </a:prstGeom>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a:ln>
                  <a:noFill/>
                </a:ln>
                <a:solidFill>
                  <a:srgbClr val="595959"/>
                </a:solidFill>
                <a:effectLst/>
                <a:uLnTx/>
                <a:uFillTx/>
                <a:latin typeface="Arimo Bold"/>
                <a:ea typeface="Arimo Bold"/>
                <a:cs typeface="Arimo Bold"/>
                <a:sym typeface="Arimo Bold"/>
              </a:rPr>
              <a:t>By: Hồng Linh</a:t>
            </a:r>
          </a:p>
        </p:txBody>
      </p:sp>
    </p:spTree>
    <p:extLst>
      <p:ext uri="{BB962C8B-B14F-4D97-AF65-F5344CB8AC3E}">
        <p14:creationId xmlns:p14="http://schemas.microsoft.com/office/powerpoint/2010/main" val="69206647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0.xml"/><Relationship Id="rId7" Type="http://schemas.openxmlformats.org/officeDocument/2006/relationships/image" Target="../media/image3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1.xml"/><Relationship Id="rId7" Type="http://schemas.openxmlformats.org/officeDocument/2006/relationships/image" Target="../media/image3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5.svg"/><Relationship Id="rId18" Type="http://schemas.openxmlformats.org/officeDocument/2006/relationships/image" Target="../media/image26.png"/><Relationship Id="rId3" Type="http://schemas.openxmlformats.org/officeDocument/2006/relationships/image" Target="../media/image21.svg"/><Relationship Id="rId21" Type="http://schemas.openxmlformats.org/officeDocument/2006/relationships/image" Target="../media/image25.svg"/><Relationship Id="rId7" Type="http://schemas.openxmlformats.org/officeDocument/2006/relationships/image" Target="../media/image9.svg"/><Relationship Id="rId12" Type="http://schemas.openxmlformats.org/officeDocument/2006/relationships/image" Target="../media/image23.png"/><Relationship Id="rId17" Type="http://schemas.openxmlformats.org/officeDocument/2006/relationships/image" Target="../media/image19.svg"/><Relationship Id="rId2" Type="http://schemas.openxmlformats.org/officeDocument/2006/relationships/image" Target="../media/image18.pn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3.svg"/><Relationship Id="rId24" Type="http://schemas.openxmlformats.org/officeDocument/2006/relationships/image" Target="../media/image29.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33.svg"/><Relationship Id="rId10" Type="http://schemas.openxmlformats.org/officeDocument/2006/relationships/image" Target="../media/image22.png"/><Relationship Id="rId19"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11.svg"/><Relationship Id="rId14" Type="http://schemas.openxmlformats.org/officeDocument/2006/relationships/image" Target="../media/image24.png"/><Relationship Id="rId22"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9.xml"/><Relationship Id="rId7" Type="http://schemas.openxmlformats.org/officeDocument/2006/relationships/image" Target="../media/image3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39" y="63706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570384" y="957820"/>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algn="ctr" defTabSz="609630">
              <a:spcBef>
                <a:spcPct val="50000"/>
              </a:spcBef>
              <a:buClrTx/>
              <a:buSzTx/>
              <a:buNone/>
            </a:pPr>
            <a:r>
              <a:rPr lang="en-US" altLang="en-US" sz="3600" b="1" dirty="0" err="1">
                <a:solidFill>
                  <a:srgbClr val="FF3300"/>
                </a:solidFill>
                <a:latin typeface="Times New Roman" panose="02020603050405020304" pitchFamily="18" charset="0"/>
                <a:cs typeface="Times New Roman" panose="02020603050405020304" pitchFamily="18" charset="0"/>
              </a:rPr>
              <a:t>Trường</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Tiểu</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học</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Mỹ</a:t>
            </a:r>
            <a:r>
              <a:rPr lang="en-US" altLang="en-US" sz="3600" b="1" dirty="0">
                <a:solidFill>
                  <a:srgbClr val="FF3300"/>
                </a:solidFill>
                <a:latin typeface="Times New Roman" panose="02020603050405020304" pitchFamily="18" charset="0"/>
                <a:cs typeface="Times New Roman" panose="02020603050405020304" pitchFamily="18" charset="0"/>
              </a:rPr>
              <a:t> </a:t>
            </a:r>
            <a:r>
              <a:rPr lang="en-US" altLang="en-US" sz="3600" b="1" dirty="0" err="1">
                <a:solidFill>
                  <a:srgbClr val="FF3300"/>
                </a:solidFill>
                <a:latin typeface="Times New Roman" panose="02020603050405020304" pitchFamily="18" charset="0"/>
                <a:cs typeface="Times New Roman" panose="02020603050405020304" pitchFamily="18" charset="0"/>
              </a:rPr>
              <a:t>Đức</a:t>
            </a:r>
            <a:r>
              <a:rPr lang="en-US" altLang="en-US" sz="3600" b="1" dirty="0">
                <a:solidFill>
                  <a:srgbClr val="FF3300"/>
                </a:solidFill>
                <a:latin typeface="Times New Roman" panose="02020603050405020304" pitchFamily="18" charset="0"/>
                <a:cs typeface="Times New Roman" panose="02020603050405020304" pitchFamily="18" charset="0"/>
              </a:rPr>
              <a:t> II</a:t>
            </a:r>
            <a:endParaRPr lang="en-US" altLang="en-US" sz="3600" b="1" dirty="0">
              <a:solidFill>
                <a:srgbClr val="000000"/>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defTabSz="609630">
              <a:spcBef>
                <a:spcPct val="0"/>
              </a:spcBef>
              <a:buClrTx/>
              <a:buSz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defTabSz="609630">
              <a:spcBef>
                <a:spcPct val="0"/>
              </a:spcBef>
              <a:buClrTx/>
              <a:buSz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7" y="-317"/>
            <a:ext cx="1358485" cy="281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0340" y="4"/>
            <a:ext cx="1358487"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 y="4555395"/>
            <a:ext cx="2296256" cy="229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57184" y="4916835"/>
            <a:ext cx="1934817" cy="193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2F8F240-F9BE-E9E5-337F-588C9AA09D8D}"/>
              </a:ext>
            </a:extLst>
          </p:cNvPr>
          <p:cNvSpPr/>
          <p:nvPr/>
        </p:nvSpPr>
        <p:spPr>
          <a:xfrm>
            <a:off x="3173505" y="282797"/>
            <a:ext cx="5419165" cy="400110"/>
          </a:xfrm>
          <a:prstGeom prst="rect">
            <a:avLst/>
          </a:prstGeom>
          <a:noFill/>
        </p:spPr>
        <p:txBody>
          <a:bodyPr wrap="square" lIns="91440" tIns="45720" rIns="91440" bIns="45720">
            <a:spAutoFit/>
          </a:bodyPr>
          <a:lstStyle/>
          <a:p>
            <a:pPr algn="ctr" defTabSz="609630"/>
            <a:r>
              <a:rPr lang="en-US" sz="2000" dirty="0" smtClean="0">
                <a:ln w="0"/>
                <a:solidFill>
                  <a:srgbClr val="C00000"/>
                </a:solidFill>
                <a:effectLst>
                  <a:outerShdw blurRad="38100" dist="19050" dir="2700000" algn="tl" rotWithShape="0">
                    <a:prstClr val="black">
                      <a:alpha val="40000"/>
                    </a:prstClr>
                  </a:outerShdw>
                </a:effectLst>
                <a:latin typeface="UVN Bach Tuyet Nang" panose="02090907080705020403" pitchFamily="18" charset="0"/>
              </a:rPr>
              <a:t>UBND XÃ </a:t>
            </a:r>
            <a:r>
              <a:rPr lang="en-US" sz="2000" dirty="0">
                <a:ln w="0"/>
                <a:solidFill>
                  <a:srgbClr val="C00000"/>
                </a:solidFill>
                <a:effectLst>
                  <a:outerShdw blurRad="38100" dist="19050" dir="2700000" algn="tl" rotWithShape="0">
                    <a:prstClr val="black">
                      <a:alpha val="40000"/>
                    </a:prstClr>
                  </a:outerShdw>
                </a:effectLst>
                <a:latin typeface="UVN Bach Tuyet Nang" panose="02090907080705020403" pitchFamily="18" charset="0"/>
              </a:rPr>
              <a:t>AN KHÁNH</a:t>
            </a:r>
          </a:p>
        </p:txBody>
      </p:sp>
      <p:sp>
        <p:nvSpPr>
          <p:cNvPr id="3" name="TextBox 2">
            <a:extLst>
              <a:ext uri="{FF2B5EF4-FFF2-40B4-BE49-F238E27FC236}">
                <a16:creationId xmlns:a16="http://schemas.microsoft.com/office/drawing/2014/main" id="{2A529814-224E-4D0B-E402-010B16B2B06E}"/>
              </a:ext>
            </a:extLst>
          </p:cNvPr>
          <p:cNvSpPr txBox="1"/>
          <p:nvPr/>
        </p:nvSpPr>
        <p:spPr>
          <a:xfrm>
            <a:off x="878615" y="2814368"/>
            <a:ext cx="10405740" cy="1912171"/>
          </a:xfrm>
          <a:prstGeom prst="rect">
            <a:avLst/>
          </a:prstGeom>
          <a:noFill/>
        </p:spPr>
        <p:txBody>
          <a:bodyPr wrap="square">
            <a:prstTxWarp prst="textDeflateBottom">
              <a:avLst/>
            </a:prstTxWarp>
            <a:spAutoFit/>
          </a:bodyPr>
          <a:lstStyle/>
          <a:p>
            <a:pPr algn="ctr" defTabSz="609630">
              <a:lnSpc>
                <a:spcPct val="107000"/>
              </a:lnSpc>
            </a:pP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liệt</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chào</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mừng</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thầy</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cô</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giáo</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dự</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giờ</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8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lớp</a:t>
            </a:r>
            <a:r>
              <a:rPr lang="en-US" sz="36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Calibri" panose="020F0502020204030204" pitchFamily="34" charset="0"/>
                <a:cs typeface="Times New Roman" panose="02020603050405020304" pitchFamily="18" charset="0"/>
              </a:rPr>
              <a:t> 5C</a:t>
            </a:r>
            <a:endParaRPr lang="en-US" sz="2800" kern="8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UTM Colossalis" panose="02040603050506020204" pitchFamily="18"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63D7BD2-B1CF-FA55-4530-3F0BB09B5892}"/>
              </a:ext>
            </a:extLst>
          </p:cNvPr>
          <p:cNvSpPr/>
          <p:nvPr/>
        </p:nvSpPr>
        <p:spPr>
          <a:xfrm>
            <a:off x="2378797" y="5116497"/>
            <a:ext cx="7405379" cy="769441"/>
          </a:xfrm>
          <a:prstGeom prst="rect">
            <a:avLst/>
          </a:prstGeom>
          <a:noFill/>
        </p:spPr>
        <p:txBody>
          <a:bodyPr wrap="square" lIns="91440" tIns="45720" rIns="91440" bIns="45720">
            <a:spAutoFit/>
          </a:bodyPr>
          <a:lstStyle/>
          <a:p>
            <a:pPr algn="ctr" defTabSz="609630"/>
            <a:r>
              <a:rPr lang="en-US" sz="4400" dirty="0" err="1">
                <a:ln w="0"/>
                <a:solidFill>
                  <a:srgbClr val="0070C0"/>
                </a:solidFill>
                <a:effectLst>
                  <a:outerShdw blurRad="38100" dist="19050" dir="2700000" algn="tl" rotWithShape="0">
                    <a:prstClr val="black">
                      <a:alpha val="40000"/>
                    </a:prstClr>
                  </a:outerShdw>
                </a:effectLst>
                <a:latin typeface="UTM Habano" panose="02040603050506020204" pitchFamily="18" charset="0"/>
              </a:rPr>
              <a:t>Giáo</a:t>
            </a:r>
            <a:r>
              <a:rPr lang="en-US" sz="4400" dirty="0">
                <a:ln w="0"/>
                <a:solidFill>
                  <a:srgbClr val="0070C0"/>
                </a:solidFill>
                <a:effectLst>
                  <a:outerShdw blurRad="38100" dist="19050" dir="2700000" algn="tl" rotWithShape="0">
                    <a:prstClr val="black">
                      <a:alpha val="40000"/>
                    </a:prstClr>
                  </a:outerShdw>
                </a:effectLst>
                <a:latin typeface="UTM Habano" panose="02040603050506020204" pitchFamily="18" charset="0"/>
              </a:rPr>
              <a:t> </a:t>
            </a:r>
            <a:r>
              <a:rPr lang="en-US" sz="4400" dirty="0" err="1">
                <a:ln w="0"/>
                <a:solidFill>
                  <a:srgbClr val="0070C0"/>
                </a:solidFill>
                <a:effectLst>
                  <a:outerShdw blurRad="38100" dist="19050" dir="2700000" algn="tl" rotWithShape="0">
                    <a:prstClr val="black">
                      <a:alpha val="40000"/>
                    </a:prstClr>
                  </a:outerShdw>
                </a:effectLst>
                <a:latin typeface="UTM Habano" panose="02040603050506020204" pitchFamily="18" charset="0"/>
              </a:rPr>
              <a:t>viên</a:t>
            </a:r>
            <a:r>
              <a:rPr lang="en-US" sz="4400" dirty="0">
                <a:ln w="0"/>
                <a:solidFill>
                  <a:srgbClr val="0070C0"/>
                </a:solidFill>
                <a:effectLst>
                  <a:outerShdw blurRad="38100" dist="19050" dir="2700000" algn="tl" rotWithShape="0">
                    <a:prstClr val="black">
                      <a:alpha val="40000"/>
                    </a:prstClr>
                  </a:outerShdw>
                </a:effectLst>
                <a:latin typeface="UTM Habano" panose="02040603050506020204" pitchFamily="18" charset="0"/>
              </a:rPr>
              <a:t>: </a:t>
            </a:r>
            <a:r>
              <a:rPr lang="en-US" sz="4400" dirty="0" err="1">
                <a:ln w="0"/>
                <a:solidFill>
                  <a:srgbClr val="0070C0"/>
                </a:solidFill>
                <a:effectLst>
                  <a:outerShdw blurRad="38100" dist="19050" dir="2700000" algn="tl" rotWithShape="0">
                    <a:prstClr val="black">
                      <a:alpha val="40000"/>
                    </a:prstClr>
                  </a:outerShdw>
                </a:effectLst>
                <a:latin typeface="UTM Habano" panose="02040603050506020204" pitchFamily="18" charset="0"/>
              </a:rPr>
              <a:t>Lương</a:t>
            </a:r>
            <a:r>
              <a:rPr lang="en-US" sz="4400" dirty="0">
                <a:ln w="0"/>
                <a:solidFill>
                  <a:srgbClr val="0070C0"/>
                </a:solidFill>
                <a:effectLst>
                  <a:outerShdw blurRad="38100" dist="19050" dir="2700000" algn="tl" rotWithShape="0">
                    <a:prstClr val="black">
                      <a:alpha val="40000"/>
                    </a:prstClr>
                  </a:outerShdw>
                </a:effectLst>
                <a:latin typeface="UTM Habano" panose="02040603050506020204" pitchFamily="18" charset="0"/>
              </a:rPr>
              <a:t> </a:t>
            </a:r>
            <a:r>
              <a:rPr lang="en-US" sz="4400" dirty="0" err="1">
                <a:ln w="0"/>
                <a:solidFill>
                  <a:srgbClr val="0070C0"/>
                </a:solidFill>
                <a:effectLst>
                  <a:outerShdw blurRad="38100" dist="19050" dir="2700000" algn="tl" rotWithShape="0">
                    <a:prstClr val="black">
                      <a:alpha val="40000"/>
                    </a:prstClr>
                  </a:outerShdw>
                </a:effectLst>
                <a:latin typeface="UTM Habano" panose="02040603050506020204" pitchFamily="18" charset="0"/>
              </a:rPr>
              <a:t>Thị</a:t>
            </a:r>
            <a:r>
              <a:rPr lang="en-US" sz="4400" dirty="0">
                <a:ln w="0"/>
                <a:solidFill>
                  <a:srgbClr val="0070C0"/>
                </a:solidFill>
                <a:effectLst>
                  <a:outerShdw blurRad="38100" dist="19050" dir="2700000" algn="tl" rotWithShape="0">
                    <a:prstClr val="black">
                      <a:alpha val="40000"/>
                    </a:prstClr>
                  </a:outerShdw>
                </a:effectLst>
                <a:latin typeface="UTM Habano" panose="02040603050506020204" pitchFamily="18" charset="0"/>
              </a:rPr>
              <a:t> Mai Thu</a:t>
            </a:r>
          </a:p>
        </p:txBody>
      </p:sp>
    </p:spTree>
    <p:extLst>
      <p:ext uri="{BB962C8B-B14F-4D97-AF65-F5344CB8AC3E}">
        <p14:creationId xmlns:p14="http://schemas.microsoft.com/office/powerpoint/2010/main" val="76748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A648"/>
        </a:solidFill>
        <a:effectLst/>
      </p:bgPr>
    </p:bg>
    <p:spTree>
      <p:nvGrpSpPr>
        <p:cNvPr id="1" name=""/>
        <p:cNvGrpSpPr/>
        <p:nvPr/>
      </p:nvGrpSpPr>
      <p:grpSpPr>
        <a:xfrm>
          <a:off x="0" y="0"/>
          <a:ext cx="0" cy="0"/>
          <a:chOff x="0" y="0"/>
          <a:chExt cx="0" cy="0"/>
        </a:xfrm>
      </p:grpSpPr>
      <p:sp>
        <p:nvSpPr>
          <p:cNvPr id="2" name="Freeform 2"/>
          <p:cNvSpPr/>
          <p:nvPr/>
        </p:nvSpPr>
        <p:spPr>
          <a:xfrm>
            <a:off x="0" y="4529455"/>
            <a:ext cx="2428641" cy="2328545"/>
          </a:xfrm>
          <a:custGeom>
            <a:avLst/>
            <a:gdLst/>
            <a:ahLst/>
            <a:cxnLst/>
            <a:rect l="l" t="t" r="r" b="b"/>
            <a:pathLst>
              <a:path w="3642961" h="3492818">
                <a:moveTo>
                  <a:pt x="0" y="0"/>
                </a:moveTo>
                <a:lnTo>
                  <a:pt x="3642961" y="0"/>
                </a:lnTo>
                <a:lnTo>
                  <a:pt x="3642961" y="3492818"/>
                </a:lnTo>
                <a:lnTo>
                  <a:pt x="0" y="3492818"/>
                </a:lnTo>
                <a:lnTo>
                  <a:pt x="0" y="0"/>
                </a:lnTo>
                <a:close/>
              </a:path>
            </a:pathLst>
          </a:custGeom>
          <a:blipFill>
            <a:blip r:embed="rId5"/>
            <a:stretch>
              <a:fillRect/>
            </a:stretch>
          </a:blipFill>
        </p:spPr>
      </p:sp>
      <p:grpSp>
        <p:nvGrpSpPr>
          <p:cNvPr id="9" name="Group 9"/>
          <p:cNvGrpSpPr/>
          <p:nvPr/>
        </p:nvGrpSpPr>
        <p:grpSpPr>
          <a:xfrm>
            <a:off x="3003153" y="3853165"/>
            <a:ext cx="2619726" cy="1145388"/>
            <a:chOff x="0" y="0"/>
            <a:chExt cx="8779953" cy="2290776"/>
          </a:xfrm>
        </p:grpSpPr>
        <p:grpSp>
          <p:nvGrpSpPr>
            <p:cNvPr id="10" name="Group 10"/>
            <p:cNvGrpSpPr/>
            <p:nvPr/>
          </p:nvGrpSpPr>
          <p:grpSpPr>
            <a:xfrm>
              <a:off x="0" y="0"/>
              <a:ext cx="8779953" cy="2290776"/>
              <a:chOff x="0" y="0"/>
              <a:chExt cx="1554764" cy="405653"/>
            </a:xfrm>
          </p:grpSpPr>
          <p:sp>
            <p:nvSpPr>
              <p:cNvPr id="11" name="Freeform 11"/>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12" name="TextBox 12"/>
              <p:cNvSpPr txBox="1"/>
              <p:nvPr/>
            </p:nvSpPr>
            <p:spPr>
              <a:xfrm>
                <a:off x="0" y="-38100"/>
                <a:ext cx="1554764" cy="44375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3" name="TextBox 13"/>
            <p:cNvSpPr txBox="1"/>
            <p:nvPr/>
          </p:nvSpPr>
          <p:spPr>
            <a:xfrm>
              <a:off x="0" y="589324"/>
              <a:ext cx="8779953" cy="1154162"/>
            </a:xfrm>
            <a:prstGeom prst="rect">
              <a:avLst/>
            </a:prstGeom>
          </p:spPr>
          <p:txBody>
            <a:bodyPr lIns="0" tIns="0" rIns="0" bIns="0" rtlCol="0" anchor="t">
              <a:spAutoFit/>
            </a:bodyPr>
            <a:lstStyle/>
            <a:p>
              <a:pPr algn="ctr" defTabSz="609630">
                <a:lnSpc>
                  <a:spcPts val="4465"/>
                </a:lnSpc>
                <a:spcBef>
                  <a:spcPct val="0"/>
                </a:spcBef>
              </a:pPr>
              <a:r>
                <a:rPr lang="en-US" sz="3189" b="1" dirty="0">
                  <a:solidFill>
                    <a:srgbClr val="FF0000"/>
                  </a:solidFill>
                  <a:latin typeface="Open Sans Bold"/>
                  <a:ea typeface="Open Sans Bold"/>
                  <a:cs typeface="Open Sans Bold"/>
                  <a:sym typeface="Open Sans Bold"/>
                </a:rPr>
                <a:t>A</a:t>
              </a:r>
              <a:r>
                <a:rPr lang="en-US" sz="3189" b="1" dirty="0" smtClean="0">
                  <a:solidFill>
                    <a:srgbClr val="FF0000"/>
                  </a:solidFill>
                  <a:latin typeface="Open Sans Bold"/>
                  <a:ea typeface="Open Sans Bold"/>
                  <a:cs typeface="Open Sans Bold"/>
                  <a:sym typeface="Open Sans Bold"/>
                </a:rPr>
                <a:t>. </a:t>
              </a:r>
              <a:r>
                <a:rPr lang="en-US" sz="3189" b="1" dirty="0" smtClean="0">
                  <a:latin typeface="Open Sans Bold"/>
                  <a:ea typeface="Open Sans Bold"/>
                  <a:cs typeface="Open Sans Bold"/>
                  <a:sym typeface="Open Sans Bold"/>
                </a:rPr>
                <a:t>Sai</a:t>
              </a:r>
              <a:endParaRPr lang="en-US" sz="3189" b="1" dirty="0">
                <a:latin typeface="Open Sans Bold"/>
                <a:ea typeface="Open Sans Bold"/>
                <a:cs typeface="Open Sans Bold"/>
                <a:sym typeface="Open Sans Bold"/>
              </a:endParaRPr>
            </a:p>
          </p:txBody>
        </p:sp>
      </p:grpSp>
      <p:grpSp>
        <p:nvGrpSpPr>
          <p:cNvPr id="19" name="Group 19"/>
          <p:cNvGrpSpPr/>
          <p:nvPr/>
        </p:nvGrpSpPr>
        <p:grpSpPr>
          <a:xfrm>
            <a:off x="7190962" y="3722313"/>
            <a:ext cx="3070745" cy="1145388"/>
            <a:chOff x="0" y="0"/>
            <a:chExt cx="8779953" cy="2290776"/>
          </a:xfrm>
        </p:grpSpPr>
        <p:grpSp>
          <p:nvGrpSpPr>
            <p:cNvPr id="20" name="Group 20"/>
            <p:cNvGrpSpPr/>
            <p:nvPr/>
          </p:nvGrpSpPr>
          <p:grpSpPr>
            <a:xfrm>
              <a:off x="0" y="0"/>
              <a:ext cx="8779953" cy="2290776"/>
              <a:chOff x="0" y="0"/>
              <a:chExt cx="1554764" cy="405653"/>
            </a:xfrm>
          </p:grpSpPr>
          <p:sp>
            <p:nvSpPr>
              <p:cNvPr id="21" name="Freeform 21"/>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22" name="TextBox 22"/>
              <p:cNvSpPr txBox="1"/>
              <p:nvPr/>
            </p:nvSpPr>
            <p:spPr>
              <a:xfrm>
                <a:off x="0" y="-38100"/>
                <a:ext cx="1554764" cy="44375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3" name="TextBox 23"/>
            <p:cNvSpPr txBox="1"/>
            <p:nvPr/>
          </p:nvSpPr>
          <p:spPr>
            <a:xfrm>
              <a:off x="0" y="589324"/>
              <a:ext cx="8779953" cy="1154162"/>
            </a:xfrm>
            <a:prstGeom prst="rect">
              <a:avLst/>
            </a:prstGeom>
          </p:spPr>
          <p:txBody>
            <a:bodyPr lIns="0" tIns="0" rIns="0" bIns="0" rtlCol="0" anchor="t">
              <a:spAutoFit/>
            </a:bodyPr>
            <a:lstStyle/>
            <a:p>
              <a:pPr algn="ctr" defTabSz="609630">
                <a:lnSpc>
                  <a:spcPts val="4465"/>
                </a:lnSpc>
                <a:spcBef>
                  <a:spcPct val="0"/>
                </a:spcBef>
              </a:pPr>
              <a:r>
                <a:rPr lang="en-US" sz="3189" b="1" dirty="0">
                  <a:solidFill>
                    <a:srgbClr val="FF0000"/>
                  </a:solidFill>
                  <a:latin typeface="Open Sans Bold"/>
                  <a:ea typeface="Open Sans Bold"/>
                  <a:cs typeface="Open Sans Bold"/>
                  <a:sym typeface="Open Sans Bold"/>
                </a:rPr>
                <a:t>B</a:t>
              </a:r>
              <a:r>
                <a:rPr lang="en-US" sz="3189" b="1" dirty="0" smtClean="0">
                  <a:solidFill>
                    <a:srgbClr val="FF0000"/>
                  </a:solidFill>
                  <a:latin typeface="Open Sans Bold"/>
                  <a:ea typeface="Open Sans Bold"/>
                  <a:cs typeface="Open Sans Bold"/>
                  <a:sym typeface="Open Sans Bold"/>
                </a:rPr>
                <a:t>. </a:t>
              </a:r>
              <a:r>
                <a:rPr lang="en-US" sz="3189" b="1" dirty="0" smtClean="0">
                  <a:latin typeface="Open Sans Bold"/>
                  <a:ea typeface="Open Sans Bold"/>
                  <a:cs typeface="Open Sans Bold"/>
                  <a:sym typeface="Open Sans Bold"/>
                </a:rPr>
                <a:t>Đúng</a:t>
              </a:r>
              <a:endParaRPr lang="en-US" sz="3189" b="1" dirty="0">
                <a:latin typeface="Open Sans Bold"/>
                <a:ea typeface="Open Sans Bold"/>
                <a:cs typeface="Open Sans Bold"/>
                <a:sym typeface="Open Sans Bold"/>
              </a:endParaRPr>
            </a:p>
          </p:txBody>
        </p:sp>
      </p:grpSp>
      <p:grpSp>
        <p:nvGrpSpPr>
          <p:cNvPr id="24" name="Group 24"/>
          <p:cNvGrpSpPr/>
          <p:nvPr/>
        </p:nvGrpSpPr>
        <p:grpSpPr>
          <a:xfrm>
            <a:off x="2025827" y="1312257"/>
            <a:ext cx="9480373" cy="1574340"/>
            <a:chOff x="0" y="0"/>
            <a:chExt cx="3745333" cy="621961"/>
          </a:xfrm>
        </p:grpSpPr>
        <p:sp>
          <p:nvSpPr>
            <p:cNvPr id="25" name="Freeform 25"/>
            <p:cNvSpPr/>
            <p:nvPr/>
          </p:nvSpPr>
          <p:spPr>
            <a:xfrm>
              <a:off x="0" y="0"/>
              <a:ext cx="3745333" cy="621962"/>
            </a:xfrm>
            <a:custGeom>
              <a:avLst/>
              <a:gdLst/>
              <a:ahLst/>
              <a:cxnLst/>
              <a:rect l="l" t="t" r="r" b="b"/>
              <a:pathLst>
                <a:path w="3745333" h="621962">
                  <a:moveTo>
                    <a:pt x="27765" y="0"/>
                  </a:moveTo>
                  <a:lnTo>
                    <a:pt x="3717567" y="0"/>
                  </a:lnTo>
                  <a:cubicBezTo>
                    <a:pt x="3732902" y="0"/>
                    <a:pt x="3745333" y="12431"/>
                    <a:pt x="3745333" y="27765"/>
                  </a:cubicBezTo>
                  <a:lnTo>
                    <a:pt x="3745333" y="594196"/>
                  </a:lnTo>
                  <a:cubicBezTo>
                    <a:pt x="3745333" y="601560"/>
                    <a:pt x="3742407" y="608622"/>
                    <a:pt x="3737201" y="613829"/>
                  </a:cubicBezTo>
                  <a:cubicBezTo>
                    <a:pt x="3731994" y="619036"/>
                    <a:pt x="3724931" y="621962"/>
                    <a:pt x="3717567" y="621962"/>
                  </a:cubicBezTo>
                  <a:lnTo>
                    <a:pt x="27765" y="621962"/>
                  </a:lnTo>
                  <a:cubicBezTo>
                    <a:pt x="20401" y="621962"/>
                    <a:pt x="13339" y="619036"/>
                    <a:pt x="8132" y="613829"/>
                  </a:cubicBezTo>
                  <a:cubicBezTo>
                    <a:pt x="2925" y="608622"/>
                    <a:pt x="0" y="601560"/>
                    <a:pt x="0" y="594196"/>
                  </a:cubicBezTo>
                  <a:lnTo>
                    <a:pt x="0" y="27765"/>
                  </a:lnTo>
                  <a:cubicBezTo>
                    <a:pt x="0" y="20401"/>
                    <a:pt x="2925" y="13339"/>
                    <a:pt x="8132" y="8132"/>
                  </a:cubicBezTo>
                  <a:cubicBezTo>
                    <a:pt x="13339" y="2925"/>
                    <a:pt x="20401" y="0"/>
                    <a:pt x="27765" y="0"/>
                  </a:cubicBezTo>
                  <a:close/>
                </a:path>
              </a:pathLst>
            </a:custGeom>
            <a:solidFill>
              <a:srgbClr val="000000">
                <a:alpha val="0"/>
              </a:srgbClr>
            </a:solidFill>
            <a:ln w="47625" cap="rnd">
              <a:solidFill>
                <a:srgbClr val="000000"/>
              </a:solidFill>
              <a:prstDash val="lgDash"/>
              <a:round/>
            </a:ln>
          </p:spPr>
        </p:sp>
        <p:sp>
          <p:nvSpPr>
            <p:cNvPr id="26" name="TextBox 26"/>
            <p:cNvSpPr txBox="1"/>
            <p:nvPr/>
          </p:nvSpPr>
          <p:spPr>
            <a:xfrm>
              <a:off x="0" y="-28575"/>
              <a:ext cx="3745333" cy="650536"/>
            </a:xfrm>
            <a:prstGeom prst="rect">
              <a:avLst/>
            </a:prstGeom>
          </p:spPr>
          <p:txBody>
            <a:bodyPr lIns="33867" tIns="33867" rIns="33867" bIns="33867" rtlCol="0" anchor="ctr"/>
            <a:lstStyle/>
            <a:p>
              <a:pPr algn="ctr" defTabSz="609630">
                <a:lnSpc>
                  <a:spcPts val="1589"/>
                </a:lnSpc>
              </a:pPr>
              <a:endParaRPr sz="1200">
                <a:solidFill>
                  <a:prstClr val="black"/>
                </a:solidFill>
                <a:latin typeface="Calibri"/>
              </a:endParaRPr>
            </a:p>
          </p:txBody>
        </p:sp>
      </p:grpSp>
      <p:sp>
        <p:nvSpPr>
          <p:cNvPr id="27" name="TextBox 27"/>
          <p:cNvSpPr txBox="1"/>
          <p:nvPr/>
        </p:nvSpPr>
        <p:spPr>
          <a:xfrm>
            <a:off x="2428641" y="1716849"/>
            <a:ext cx="8538880" cy="678327"/>
          </a:xfrm>
          <a:prstGeom prst="rect">
            <a:avLst/>
          </a:prstGeom>
        </p:spPr>
        <p:txBody>
          <a:bodyPr lIns="0" tIns="0" rIns="0" bIns="0" rtlCol="0" anchor="t">
            <a:spAutoFit/>
          </a:bodyPr>
          <a:lstStyle/>
          <a:p>
            <a:pPr algn="ctr" defTabSz="609630">
              <a:lnSpc>
                <a:spcPts val="5776"/>
              </a:lnSpc>
              <a:spcBef>
                <a:spcPct val="0"/>
              </a:spcBef>
            </a:pPr>
            <a:endParaRPr lang="en-US" sz="4126" b="1" dirty="0">
              <a:solidFill>
                <a:srgbClr val="000000"/>
              </a:solidFill>
              <a:latin typeface="Open Sans Bold"/>
              <a:ea typeface="Open Sans Bold"/>
              <a:cs typeface="Open Sans Bold"/>
              <a:sym typeface="Open Sans Bold"/>
            </a:endParaRPr>
          </a:p>
        </p:txBody>
      </p:sp>
      <p:pic>
        <p:nvPicPr>
          <p:cNvPr id="29" name="Picture 28"/>
          <p:cNvPicPr>
            <a:picLocks noChangeAspect="1"/>
          </p:cNvPicPr>
          <p:nvPr/>
        </p:nvPicPr>
        <p:blipFill>
          <a:blip r:embed="rId6"/>
          <a:stretch>
            <a:fillRect/>
          </a:stretch>
        </p:blipFill>
        <p:spPr>
          <a:xfrm>
            <a:off x="5361780" y="273358"/>
            <a:ext cx="2808467" cy="1064860"/>
          </a:xfrm>
          <a:prstGeom prst="rect">
            <a:avLst/>
          </a:prstGeom>
        </p:spPr>
      </p:pic>
      <p:pic>
        <p:nvPicPr>
          <p:cNvPr id="3" name="ĐỒNG HỒ ĐẾM NGƯỢC 5 GIÂY - DÙNG CHO POWERPOINT">
            <a:hlinkClick r:id="" action="ppaction://media"/>
            <a:extLst>
              <a:ext uri="{FF2B5EF4-FFF2-40B4-BE49-F238E27FC236}">
                <a16:creationId xmlns:a16="http://schemas.microsoft.com/office/drawing/2014/main" id="{A11203B6-0DDC-7BD0-1AF8-FBE3E04A90A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166173" y="59006"/>
            <a:ext cx="1966915" cy="1113182"/>
          </a:xfrm>
          <a:prstGeom prst="rect">
            <a:avLst/>
          </a:prstGeom>
        </p:spPr>
      </p:pic>
      <p:sp>
        <p:nvSpPr>
          <p:cNvPr id="30" name="Freeform 28">
            <a:extLst>
              <a:ext uri="{FF2B5EF4-FFF2-40B4-BE49-F238E27FC236}">
                <a16:creationId xmlns:a16="http://schemas.microsoft.com/office/drawing/2014/main" id="{9E5FF1A3-7CA9-59FA-CC60-B8A46FBC8F53}"/>
              </a:ext>
            </a:extLst>
          </p:cNvPr>
          <p:cNvSpPr/>
          <p:nvPr/>
        </p:nvSpPr>
        <p:spPr>
          <a:xfrm>
            <a:off x="251958" y="526319"/>
            <a:ext cx="2204831" cy="2358109"/>
          </a:xfrm>
          <a:custGeom>
            <a:avLst/>
            <a:gdLst/>
            <a:ahLst/>
            <a:cxnLst/>
            <a:rect l="l" t="t" r="r" b="b"/>
            <a:pathLst>
              <a:path w="3307247" h="3537163">
                <a:moveTo>
                  <a:pt x="0" y="0"/>
                </a:moveTo>
                <a:lnTo>
                  <a:pt x="3307247" y="0"/>
                </a:lnTo>
                <a:lnTo>
                  <a:pt x="3307247" y="3537163"/>
                </a:lnTo>
                <a:lnTo>
                  <a:pt x="0" y="3537163"/>
                </a:lnTo>
                <a:lnTo>
                  <a:pt x="0" y="0"/>
                </a:lnTo>
                <a:close/>
              </a:path>
            </a:pathLst>
          </a:custGeom>
          <a:blipFill>
            <a:blip r:embed="rId8"/>
            <a:stretch>
              <a:fillRect/>
            </a:stretch>
          </a:blipFill>
        </p:spPr>
      </p:sp>
      <p:sp>
        <p:nvSpPr>
          <p:cNvPr id="28" name="Rectangle 27"/>
          <p:cNvSpPr/>
          <p:nvPr/>
        </p:nvSpPr>
        <p:spPr>
          <a:xfrm>
            <a:off x="2345529" y="1680018"/>
            <a:ext cx="8084265" cy="836126"/>
          </a:xfrm>
          <a:prstGeom prst="rect">
            <a:avLst/>
          </a:prstGeom>
        </p:spPr>
        <p:txBody>
          <a:bodyPr wrap="none">
            <a:spAutoFit/>
          </a:bodyPr>
          <a:lstStyle/>
          <a:p>
            <a:pPr lvl="0" algn="ctr" defTabSz="609630">
              <a:lnSpc>
                <a:spcPts val="5776"/>
              </a:lnSpc>
              <a:spcBef>
                <a:spcPct val="0"/>
              </a:spcBef>
            </a:pPr>
            <a:r>
              <a:rPr lang="en-US" sz="4126" b="1" dirty="0" smtClean="0">
                <a:solidFill>
                  <a:srgbClr val="000000"/>
                </a:solidFill>
                <a:latin typeface="Open Sans Bold"/>
                <a:ea typeface="Open Sans Bold"/>
                <a:cs typeface="Open Sans Bold"/>
                <a:sym typeface="Open Sans Bold"/>
              </a:rPr>
              <a:t>85,79            85,8 Đúng hay sai?</a:t>
            </a:r>
            <a:endParaRPr lang="en-US" sz="4126" b="1" dirty="0">
              <a:solidFill>
                <a:srgbClr val="000000"/>
              </a:solidFill>
              <a:latin typeface="Open Sans Bold"/>
              <a:ea typeface="Open Sans Bold"/>
              <a:cs typeface="Open Sans Bold"/>
              <a:sym typeface="Open Sans Bold"/>
            </a:endParaRPr>
          </a:p>
        </p:txBody>
      </p:sp>
      <p:sp>
        <p:nvSpPr>
          <p:cNvPr id="31" name="Rectangle 30"/>
          <p:cNvSpPr/>
          <p:nvPr/>
        </p:nvSpPr>
        <p:spPr>
          <a:xfrm>
            <a:off x="4486275" y="1742810"/>
            <a:ext cx="875505" cy="6306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&lt;</a:t>
            </a:r>
            <a:endParaRPr lang="vi-VN" sz="4000" b="1" dirty="0">
              <a:solidFill>
                <a:schemeClr val="tx1"/>
              </a:solidFill>
            </a:endParaRPr>
          </a:p>
        </p:txBody>
      </p:sp>
    </p:spTree>
    <p:extLst>
      <p:ext uri="{BB962C8B-B14F-4D97-AF65-F5344CB8AC3E}">
        <p14:creationId xmlns:p14="http://schemas.microsoft.com/office/powerpoint/2010/main" val="2623844633"/>
      </p:ext>
    </p:extLst>
  </p:cSld>
  <p:clrMapOvr>
    <a:masterClrMapping/>
  </p:clrMapOvr>
  <mc:AlternateContent xmlns:mc="http://schemas.openxmlformats.org/markup-compatibility/2006">
    <mc:Choice xmlns:p14="http://schemas.microsoft.com/office/powerpoint/2010/main" Requires="p14">
      <p:transition p14:dur="25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nodeType="with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A648"/>
        </a:solidFill>
        <a:effectLst/>
      </p:bgPr>
    </p:bg>
    <p:spTree>
      <p:nvGrpSpPr>
        <p:cNvPr id="1" name=""/>
        <p:cNvGrpSpPr/>
        <p:nvPr/>
      </p:nvGrpSpPr>
      <p:grpSpPr>
        <a:xfrm>
          <a:off x="0" y="0"/>
          <a:ext cx="0" cy="0"/>
          <a:chOff x="0" y="0"/>
          <a:chExt cx="0" cy="0"/>
        </a:xfrm>
      </p:grpSpPr>
      <p:sp>
        <p:nvSpPr>
          <p:cNvPr id="2" name="Freeform 2"/>
          <p:cNvSpPr/>
          <p:nvPr/>
        </p:nvSpPr>
        <p:spPr>
          <a:xfrm>
            <a:off x="0" y="4529455"/>
            <a:ext cx="2428641" cy="2328545"/>
          </a:xfrm>
          <a:custGeom>
            <a:avLst/>
            <a:gdLst/>
            <a:ahLst/>
            <a:cxnLst/>
            <a:rect l="l" t="t" r="r" b="b"/>
            <a:pathLst>
              <a:path w="3642961" h="3492818">
                <a:moveTo>
                  <a:pt x="0" y="0"/>
                </a:moveTo>
                <a:lnTo>
                  <a:pt x="3642961" y="0"/>
                </a:lnTo>
                <a:lnTo>
                  <a:pt x="3642961" y="3492818"/>
                </a:lnTo>
                <a:lnTo>
                  <a:pt x="0" y="3492818"/>
                </a:lnTo>
                <a:lnTo>
                  <a:pt x="0" y="0"/>
                </a:lnTo>
                <a:close/>
              </a:path>
            </a:pathLst>
          </a:custGeom>
          <a:blipFill>
            <a:blip r:embed="rId5"/>
            <a:stretch>
              <a:fillRect/>
            </a:stretch>
          </a:blipFill>
        </p:spPr>
      </p:sp>
      <p:grpSp>
        <p:nvGrpSpPr>
          <p:cNvPr id="4" name="Group 4"/>
          <p:cNvGrpSpPr/>
          <p:nvPr/>
        </p:nvGrpSpPr>
        <p:grpSpPr>
          <a:xfrm>
            <a:off x="1706024" y="3299676"/>
            <a:ext cx="4389977" cy="1145388"/>
            <a:chOff x="0" y="0"/>
            <a:chExt cx="8779953" cy="2290776"/>
          </a:xfrm>
        </p:grpSpPr>
        <p:grpSp>
          <p:nvGrpSpPr>
            <p:cNvPr id="5" name="Group 5"/>
            <p:cNvGrpSpPr/>
            <p:nvPr/>
          </p:nvGrpSpPr>
          <p:grpSpPr>
            <a:xfrm>
              <a:off x="0" y="0"/>
              <a:ext cx="8779953" cy="2290776"/>
              <a:chOff x="0" y="0"/>
              <a:chExt cx="1554764" cy="405653"/>
            </a:xfrm>
          </p:grpSpPr>
          <p:sp>
            <p:nvSpPr>
              <p:cNvPr id="6" name="Freeform 6"/>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7" name="TextBox 7"/>
              <p:cNvSpPr txBox="1"/>
              <p:nvPr/>
            </p:nvSpPr>
            <p:spPr>
              <a:xfrm>
                <a:off x="0" y="-38100"/>
                <a:ext cx="1554764" cy="44375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TextBox 8"/>
            <p:cNvSpPr txBox="1"/>
            <p:nvPr/>
          </p:nvSpPr>
          <p:spPr>
            <a:xfrm>
              <a:off x="0" y="589324"/>
              <a:ext cx="8779953" cy="1154162"/>
            </a:xfrm>
            <a:prstGeom prst="rect">
              <a:avLst/>
            </a:prstGeom>
          </p:spPr>
          <p:txBody>
            <a:bodyPr lIns="0" tIns="0" rIns="0" bIns="0" rtlCol="0" anchor="t">
              <a:spAutoFit/>
            </a:bodyPr>
            <a:lstStyle/>
            <a:p>
              <a:pPr algn="ctr" defTabSz="609630">
                <a:lnSpc>
                  <a:spcPts val="4465"/>
                </a:lnSpc>
                <a:spcBef>
                  <a:spcPct val="0"/>
                </a:spcBef>
              </a:pPr>
              <a:r>
                <a:rPr lang="en-US" sz="3189" dirty="0">
                  <a:solidFill>
                    <a:srgbClr val="FF0000"/>
                  </a:solidFill>
                  <a:latin typeface="Open Sans Bold"/>
                  <a:ea typeface="Open Sans Bold"/>
                  <a:cs typeface="Open Sans Bold"/>
                  <a:sym typeface="Open Sans Bold"/>
                </a:rPr>
                <a:t>A.    </a:t>
              </a:r>
              <a:r>
                <a:rPr lang="en-US" sz="3189" b="1" dirty="0">
                  <a:solidFill>
                    <a:srgbClr val="000000"/>
                  </a:solidFill>
                  <a:latin typeface="Open Sans Bold"/>
                  <a:ea typeface="Open Sans Bold"/>
                  <a:cs typeface="Open Sans Bold"/>
                  <a:sym typeface="Open Sans Bold"/>
                </a:rPr>
                <a:t>&gt;</a:t>
              </a:r>
            </a:p>
          </p:txBody>
        </p:sp>
      </p:grpSp>
      <p:grpSp>
        <p:nvGrpSpPr>
          <p:cNvPr id="9" name="Group 9"/>
          <p:cNvGrpSpPr/>
          <p:nvPr/>
        </p:nvGrpSpPr>
        <p:grpSpPr>
          <a:xfrm>
            <a:off x="6766014" y="3299676"/>
            <a:ext cx="4389977" cy="1145388"/>
            <a:chOff x="0" y="0"/>
            <a:chExt cx="8779953" cy="2290776"/>
          </a:xfrm>
        </p:grpSpPr>
        <p:grpSp>
          <p:nvGrpSpPr>
            <p:cNvPr id="10" name="Group 10"/>
            <p:cNvGrpSpPr/>
            <p:nvPr/>
          </p:nvGrpSpPr>
          <p:grpSpPr>
            <a:xfrm>
              <a:off x="0" y="0"/>
              <a:ext cx="8779953" cy="2290776"/>
              <a:chOff x="0" y="0"/>
              <a:chExt cx="1554764" cy="405653"/>
            </a:xfrm>
          </p:grpSpPr>
          <p:sp>
            <p:nvSpPr>
              <p:cNvPr id="11" name="Freeform 11"/>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12" name="TextBox 12"/>
              <p:cNvSpPr txBox="1"/>
              <p:nvPr/>
            </p:nvSpPr>
            <p:spPr>
              <a:xfrm>
                <a:off x="0" y="-38100"/>
                <a:ext cx="1554764" cy="44375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3" name="TextBox 13"/>
            <p:cNvSpPr txBox="1"/>
            <p:nvPr/>
          </p:nvSpPr>
          <p:spPr>
            <a:xfrm>
              <a:off x="0" y="589324"/>
              <a:ext cx="8779953" cy="1154162"/>
            </a:xfrm>
            <a:prstGeom prst="rect">
              <a:avLst/>
            </a:prstGeom>
          </p:spPr>
          <p:txBody>
            <a:bodyPr lIns="0" tIns="0" rIns="0" bIns="0" rtlCol="0" anchor="t">
              <a:spAutoFit/>
            </a:bodyPr>
            <a:lstStyle/>
            <a:p>
              <a:pPr algn="ctr" defTabSz="609630">
                <a:lnSpc>
                  <a:spcPts val="4465"/>
                </a:lnSpc>
                <a:spcBef>
                  <a:spcPct val="0"/>
                </a:spcBef>
              </a:pPr>
              <a:r>
                <a:rPr lang="en-US" sz="3189" b="1" dirty="0">
                  <a:solidFill>
                    <a:srgbClr val="FF0000"/>
                  </a:solidFill>
                  <a:latin typeface="Open Sans Bold"/>
                  <a:ea typeface="Open Sans Bold"/>
                  <a:cs typeface="Open Sans Bold"/>
                  <a:sym typeface="Open Sans Bold"/>
                </a:rPr>
                <a:t>B.   </a:t>
              </a:r>
              <a:r>
                <a:rPr lang="en-US" sz="3189" b="1" dirty="0">
                  <a:solidFill>
                    <a:srgbClr val="000000"/>
                  </a:solidFill>
                  <a:latin typeface="Open Sans Bold"/>
                  <a:ea typeface="Open Sans Bold"/>
                  <a:cs typeface="Open Sans Bold"/>
                  <a:sym typeface="Open Sans Bold"/>
                </a:rPr>
                <a:t>&lt;</a:t>
              </a:r>
            </a:p>
          </p:txBody>
        </p:sp>
      </p:grpSp>
      <p:grpSp>
        <p:nvGrpSpPr>
          <p:cNvPr id="14" name="Group 14"/>
          <p:cNvGrpSpPr/>
          <p:nvPr/>
        </p:nvGrpSpPr>
        <p:grpSpPr>
          <a:xfrm>
            <a:off x="4256195" y="4858143"/>
            <a:ext cx="4389977" cy="1145388"/>
            <a:chOff x="0" y="0"/>
            <a:chExt cx="8779953" cy="2290776"/>
          </a:xfrm>
        </p:grpSpPr>
        <p:grpSp>
          <p:nvGrpSpPr>
            <p:cNvPr id="15" name="Group 15"/>
            <p:cNvGrpSpPr/>
            <p:nvPr/>
          </p:nvGrpSpPr>
          <p:grpSpPr>
            <a:xfrm>
              <a:off x="0" y="0"/>
              <a:ext cx="8779953" cy="2290776"/>
              <a:chOff x="0" y="0"/>
              <a:chExt cx="1554764" cy="405653"/>
            </a:xfrm>
          </p:grpSpPr>
          <p:sp>
            <p:nvSpPr>
              <p:cNvPr id="16" name="Freeform 16"/>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17" name="TextBox 17"/>
              <p:cNvSpPr txBox="1"/>
              <p:nvPr/>
            </p:nvSpPr>
            <p:spPr>
              <a:xfrm>
                <a:off x="0" y="-38100"/>
                <a:ext cx="1554764" cy="44375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8" name="TextBox 18"/>
            <p:cNvSpPr txBox="1"/>
            <p:nvPr/>
          </p:nvSpPr>
          <p:spPr>
            <a:xfrm>
              <a:off x="0" y="589324"/>
              <a:ext cx="8779953" cy="1154162"/>
            </a:xfrm>
            <a:prstGeom prst="rect">
              <a:avLst/>
            </a:prstGeom>
          </p:spPr>
          <p:txBody>
            <a:bodyPr lIns="0" tIns="0" rIns="0" bIns="0" rtlCol="0" anchor="t">
              <a:spAutoFit/>
            </a:bodyPr>
            <a:lstStyle/>
            <a:p>
              <a:pPr algn="ctr" defTabSz="609630">
                <a:lnSpc>
                  <a:spcPts val="4465"/>
                </a:lnSpc>
                <a:spcBef>
                  <a:spcPct val="0"/>
                </a:spcBef>
              </a:pPr>
              <a:r>
                <a:rPr lang="en-US" sz="3189" b="1" dirty="0">
                  <a:solidFill>
                    <a:srgbClr val="FF0000"/>
                  </a:solidFill>
                  <a:latin typeface="Open Sans Bold"/>
                  <a:ea typeface="Open Sans Bold"/>
                  <a:cs typeface="Open Sans Bold"/>
                  <a:sym typeface="Open Sans Bold"/>
                </a:rPr>
                <a:t>C.    </a:t>
              </a:r>
              <a:r>
                <a:rPr lang="en-US" sz="3189" b="1" dirty="0">
                  <a:solidFill>
                    <a:srgbClr val="000000"/>
                  </a:solidFill>
                  <a:latin typeface="Open Sans Bold"/>
                  <a:ea typeface="Open Sans Bold"/>
                  <a:cs typeface="Open Sans Bold"/>
                  <a:sym typeface="Open Sans Bold"/>
                </a:rPr>
                <a:t>=</a:t>
              </a:r>
            </a:p>
          </p:txBody>
        </p:sp>
      </p:grpSp>
      <p:grpSp>
        <p:nvGrpSpPr>
          <p:cNvPr id="19" name="Group 19"/>
          <p:cNvGrpSpPr/>
          <p:nvPr/>
        </p:nvGrpSpPr>
        <p:grpSpPr>
          <a:xfrm>
            <a:off x="1650025" y="1324983"/>
            <a:ext cx="10231977" cy="1386960"/>
            <a:chOff x="0" y="0"/>
            <a:chExt cx="3745333" cy="547935"/>
          </a:xfrm>
        </p:grpSpPr>
        <p:sp>
          <p:nvSpPr>
            <p:cNvPr id="20" name="Freeform 20"/>
            <p:cNvSpPr/>
            <p:nvPr/>
          </p:nvSpPr>
          <p:spPr>
            <a:xfrm>
              <a:off x="0" y="0"/>
              <a:ext cx="3745333" cy="547935"/>
            </a:xfrm>
            <a:custGeom>
              <a:avLst/>
              <a:gdLst/>
              <a:ahLst/>
              <a:cxnLst/>
              <a:rect l="l" t="t" r="r" b="b"/>
              <a:pathLst>
                <a:path w="3745333" h="547935">
                  <a:moveTo>
                    <a:pt x="27765" y="0"/>
                  </a:moveTo>
                  <a:lnTo>
                    <a:pt x="3717567" y="0"/>
                  </a:lnTo>
                  <a:cubicBezTo>
                    <a:pt x="3732902" y="0"/>
                    <a:pt x="3745333" y="12431"/>
                    <a:pt x="3745333" y="27765"/>
                  </a:cubicBezTo>
                  <a:lnTo>
                    <a:pt x="3745333" y="520170"/>
                  </a:lnTo>
                  <a:cubicBezTo>
                    <a:pt x="3745333" y="527533"/>
                    <a:pt x="3742407" y="534596"/>
                    <a:pt x="3737201" y="539803"/>
                  </a:cubicBezTo>
                  <a:cubicBezTo>
                    <a:pt x="3731994" y="545010"/>
                    <a:pt x="3724931" y="547935"/>
                    <a:pt x="3717567" y="547935"/>
                  </a:cubicBezTo>
                  <a:lnTo>
                    <a:pt x="27765" y="547935"/>
                  </a:lnTo>
                  <a:cubicBezTo>
                    <a:pt x="20401" y="547935"/>
                    <a:pt x="13339" y="545010"/>
                    <a:pt x="8132" y="539803"/>
                  </a:cubicBezTo>
                  <a:cubicBezTo>
                    <a:pt x="2925" y="534596"/>
                    <a:pt x="0" y="527533"/>
                    <a:pt x="0" y="520170"/>
                  </a:cubicBezTo>
                  <a:lnTo>
                    <a:pt x="0" y="27765"/>
                  </a:lnTo>
                  <a:cubicBezTo>
                    <a:pt x="0" y="20401"/>
                    <a:pt x="2925" y="13339"/>
                    <a:pt x="8132" y="8132"/>
                  </a:cubicBezTo>
                  <a:cubicBezTo>
                    <a:pt x="13339" y="2925"/>
                    <a:pt x="20401" y="0"/>
                    <a:pt x="27765" y="0"/>
                  </a:cubicBezTo>
                  <a:close/>
                </a:path>
              </a:pathLst>
            </a:custGeom>
            <a:solidFill>
              <a:srgbClr val="000000">
                <a:alpha val="0"/>
              </a:srgbClr>
            </a:solidFill>
            <a:ln w="47625" cap="rnd">
              <a:solidFill>
                <a:srgbClr val="000000"/>
              </a:solidFill>
              <a:prstDash val="lgDash"/>
              <a:round/>
            </a:ln>
          </p:spPr>
        </p:sp>
        <p:sp>
          <p:nvSpPr>
            <p:cNvPr id="21" name="TextBox 21"/>
            <p:cNvSpPr txBox="1"/>
            <p:nvPr/>
          </p:nvSpPr>
          <p:spPr>
            <a:xfrm>
              <a:off x="0" y="-28575"/>
              <a:ext cx="3745333" cy="576510"/>
            </a:xfrm>
            <a:prstGeom prst="rect">
              <a:avLst/>
            </a:prstGeom>
          </p:spPr>
          <p:txBody>
            <a:bodyPr lIns="33867" tIns="33867" rIns="33867" bIns="33867" rtlCol="0" anchor="ctr"/>
            <a:lstStyle/>
            <a:p>
              <a:pPr algn="ctr" defTabSz="609630">
                <a:lnSpc>
                  <a:spcPts val="1589"/>
                </a:lnSpc>
              </a:pPr>
              <a:endParaRPr sz="1200">
                <a:solidFill>
                  <a:prstClr val="black"/>
                </a:solidFill>
                <a:latin typeface="Calibri"/>
              </a:endParaRPr>
            </a:p>
          </p:txBody>
        </p:sp>
      </p:grpSp>
      <p:sp>
        <p:nvSpPr>
          <p:cNvPr id="23" name="Freeform 23"/>
          <p:cNvSpPr/>
          <p:nvPr/>
        </p:nvSpPr>
        <p:spPr>
          <a:xfrm>
            <a:off x="67569" y="432216"/>
            <a:ext cx="1773869" cy="2097027"/>
          </a:xfrm>
          <a:custGeom>
            <a:avLst/>
            <a:gdLst/>
            <a:ahLst/>
            <a:cxnLst/>
            <a:rect l="l" t="t" r="r" b="b"/>
            <a:pathLst>
              <a:path w="3307247" h="3537163">
                <a:moveTo>
                  <a:pt x="0" y="0"/>
                </a:moveTo>
                <a:lnTo>
                  <a:pt x="3307247" y="0"/>
                </a:lnTo>
                <a:lnTo>
                  <a:pt x="3307247" y="3537163"/>
                </a:lnTo>
                <a:lnTo>
                  <a:pt x="0" y="3537163"/>
                </a:lnTo>
                <a:lnTo>
                  <a:pt x="0" y="0"/>
                </a:lnTo>
                <a:close/>
              </a:path>
            </a:pathLst>
          </a:custGeom>
          <a:blipFill>
            <a:blip r:embed="rId6"/>
            <a:stretch>
              <a:fillRect/>
            </a:stretch>
          </a:blipFill>
        </p:spPr>
      </p:sp>
      <p:pic>
        <p:nvPicPr>
          <p:cNvPr id="25" name="Picture 24"/>
          <p:cNvPicPr>
            <a:picLocks noChangeAspect="1"/>
          </p:cNvPicPr>
          <p:nvPr/>
        </p:nvPicPr>
        <p:blipFill>
          <a:blip r:embed="rId7"/>
          <a:stretch>
            <a:fillRect/>
          </a:stretch>
        </p:blipFill>
        <p:spPr>
          <a:xfrm>
            <a:off x="5035056" y="247397"/>
            <a:ext cx="2914141" cy="1064860"/>
          </a:xfrm>
          <a:prstGeom prst="rect">
            <a:avLst/>
          </a:prstGeom>
        </p:spPr>
      </p:pic>
      <p:pic>
        <p:nvPicPr>
          <p:cNvPr id="3" name="ĐỒNG HỒ ĐẾM NGƯỢC 5 GIÂY - DÙNG CHO POWERPOINT">
            <a:hlinkClick r:id="" action="ppaction://media"/>
            <a:extLst>
              <a:ext uri="{FF2B5EF4-FFF2-40B4-BE49-F238E27FC236}">
                <a16:creationId xmlns:a16="http://schemas.microsoft.com/office/drawing/2014/main" id="{2908AB11-8C58-F059-2221-2D1D910C082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14384" y="54016"/>
            <a:ext cx="1893085" cy="1064860"/>
          </a:xfrm>
          <a:prstGeom prst="rect">
            <a:avLst/>
          </a:prstGeom>
        </p:spPr>
      </p:pic>
      <p:sp>
        <p:nvSpPr>
          <p:cNvPr id="24" name="Rectangle 23"/>
          <p:cNvSpPr/>
          <p:nvPr/>
        </p:nvSpPr>
        <p:spPr>
          <a:xfrm>
            <a:off x="4551148" y="1606919"/>
            <a:ext cx="3724096" cy="770660"/>
          </a:xfrm>
          <a:prstGeom prst="rect">
            <a:avLst/>
          </a:prstGeom>
        </p:spPr>
        <p:txBody>
          <a:bodyPr wrap="none">
            <a:spAutoFit/>
          </a:bodyPr>
          <a:lstStyle/>
          <a:p>
            <a:pPr lvl="0" algn="ctr" defTabSz="609630">
              <a:lnSpc>
                <a:spcPts val="5776"/>
              </a:lnSpc>
              <a:spcBef>
                <a:spcPct val="0"/>
              </a:spcBef>
            </a:pPr>
            <a:r>
              <a:rPr lang="en-US" sz="4126" b="1" dirty="0" smtClean="0">
                <a:solidFill>
                  <a:srgbClr val="000000"/>
                </a:solidFill>
                <a:latin typeface="Open Sans Bold"/>
                <a:ea typeface="Open Sans Bold"/>
                <a:cs typeface="Open Sans Bold"/>
                <a:sym typeface="Open Sans Bold"/>
              </a:rPr>
              <a:t>9,80            9,8</a:t>
            </a:r>
            <a:endParaRPr lang="en-US" sz="4126" b="1" dirty="0">
              <a:solidFill>
                <a:srgbClr val="000000"/>
              </a:solidFill>
              <a:latin typeface="Open Sans Bold"/>
              <a:ea typeface="Open Sans Bold"/>
              <a:cs typeface="Open Sans Bold"/>
              <a:sym typeface="Open Sans Bold"/>
            </a:endParaRPr>
          </a:p>
        </p:txBody>
      </p:sp>
      <p:sp>
        <p:nvSpPr>
          <p:cNvPr id="26" name="Rectangle 25"/>
          <p:cNvSpPr/>
          <p:nvPr/>
        </p:nvSpPr>
        <p:spPr>
          <a:xfrm>
            <a:off x="5955996" y="1764928"/>
            <a:ext cx="914400" cy="4996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a:t>
            </a:r>
            <a:endParaRPr lang="vi-VN" sz="4000" b="1" dirty="0">
              <a:solidFill>
                <a:schemeClr val="tx1"/>
              </a:solidFill>
            </a:endParaRPr>
          </a:p>
        </p:txBody>
      </p:sp>
    </p:spTree>
    <p:extLst>
      <p:ext uri="{BB962C8B-B14F-4D97-AF65-F5344CB8AC3E}">
        <p14:creationId xmlns:p14="http://schemas.microsoft.com/office/powerpoint/2010/main" val="173822476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A648"/>
        </a:solidFill>
        <a:effectLst/>
      </p:bgPr>
    </p:bg>
    <p:spTree>
      <p:nvGrpSpPr>
        <p:cNvPr id="1" name=""/>
        <p:cNvGrpSpPr/>
        <p:nvPr/>
      </p:nvGrpSpPr>
      <p:grpSpPr>
        <a:xfrm>
          <a:off x="0" y="0"/>
          <a:ext cx="0" cy="0"/>
          <a:chOff x="0" y="0"/>
          <a:chExt cx="0" cy="0"/>
        </a:xfrm>
      </p:grpSpPr>
      <p:sp>
        <p:nvSpPr>
          <p:cNvPr id="2" name="Freeform 2"/>
          <p:cNvSpPr/>
          <p:nvPr/>
        </p:nvSpPr>
        <p:spPr>
          <a:xfrm>
            <a:off x="0" y="4529455"/>
            <a:ext cx="2428641" cy="2328545"/>
          </a:xfrm>
          <a:custGeom>
            <a:avLst/>
            <a:gdLst/>
            <a:ahLst/>
            <a:cxnLst/>
            <a:rect l="l" t="t" r="r" b="b"/>
            <a:pathLst>
              <a:path w="3642961" h="3492818">
                <a:moveTo>
                  <a:pt x="0" y="0"/>
                </a:moveTo>
                <a:lnTo>
                  <a:pt x="3642961" y="0"/>
                </a:lnTo>
                <a:lnTo>
                  <a:pt x="3642961" y="3492818"/>
                </a:lnTo>
                <a:lnTo>
                  <a:pt x="0" y="3492818"/>
                </a:lnTo>
                <a:lnTo>
                  <a:pt x="0" y="0"/>
                </a:lnTo>
                <a:close/>
              </a:path>
            </a:pathLst>
          </a:custGeom>
          <a:blipFill>
            <a:blip r:embed="rId5"/>
            <a:stretch>
              <a:fillRect/>
            </a:stretch>
          </a:blipFill>
        </p:spPr>
      </p:sp>
      <p:grpSp>
        <p:nvGrpSpPr>
          <p:cNvPr id="4" name="Group 4"/>
          <p:cNvGrpSpPr/>
          <p:nvPr/>
        </p:nvGrpSpPr>
        <p:grpSpPr>
          <a:xfrm>
            <a:off x="1706024" y="3299676"/>
            <a:ext cx="4389977" cy="1145388"/>
            <a:chOff x="0" y="0"/>
            <a:chExt cx="8779953" cy="2290776"/>
          </a:xfrm>
        </p:grpSpPr>
        <p:grpSp>
          <p:nvGrpSpPr>
            <p:cNvPr id="5" name="Group 5"/>
            <p:cNvGrpSpPr/>
            <p:nvPr/>
          </p:nvGrpSpPr>
          <p:grpSpPr>
            <a:xfrm>
              <a:off x="0" y="0"/>
              <a:ext cx="8779953" cy="2290776"/>
              <a:chOff x="0" y="0"/>
              <a:chExt cx="1554764" cy="405653"/>
            </a:xfrm>
          </p:grpSpPr>
          <p:sp>
            <p:nvSpPr>
              <p:cNvPr id="6" name="Freeform 6"/>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7" name="TextBox 7"/>
              <p:cNvSpPr txBox="1"/>
              <p:nvPr/>
            </p:nvSpPr>
            <p:spPr>
              <a:xfrm>
                <a:off x="0" y="-38100"/>
                <a:ext cx="1554764" cy="44375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0" y="589324"/>
              <a:ext cx="8779953" cy="1154162"/>
            </a:xfrm>
            <a:prstGeom prst="rect">
              <a:avLst/>
            </a:prstGeom>
          </p:spPr>
          <p:txBody>
            <a:bodyPr lIns="0" tIns="0" rIns="0" bIns="0" rtlCol="0" anchor="t">
              <a:spAutoFit/>
            </a:bodyPr>
            <a:lstStyle/>
            <a:p>
              <a:pPr marL="0" marR="0" lvl="0" indent="0" algn="ctr" defTabSz="609630" rtl="0" eaLnBrk="1" fontAlgn="auto" latinLnBrk="0" hangingPunct="1">
                <a:lnSpc>
                  <a:spcPts val="4465"/>
                </a:lnSpc>
                <a:spcBef>
                  <a:spcPct val="0"/>
                </a:spcBef>
                <a:spcAft>
                  <a:spcPts val="0"/>
                </a:spcAft>
                <a:buClrTx/>
                <a:buSzTx/>
                <a:buFontTx/>
                <a:buNone/>
                <a:tabLst/>
                <a:defRPr/>
              </a:pPr>
              <a:r>
                <a:rPr kumimoji="0" lang="en-US" sz="3189" b="0" i="0" u="none" strike="noStrike" kern="1200" cap="none" spc="0" normalizeH="0" baseline="0" noProof="0" dirty="0">
                  <a:ln>
                    <a:noFill/>
                  </a:ln>
                  <a:solidFill>
                    <a:srgbClr val="FF0000"/>
                  </a:solidFill>
                  <a:effectLst/>
                  <a:uLnTx/>
                  <a:uFillTx/>
                  <a:latin typeface="Open Sans Bold"/>
                  <a:ea typeface="Open Sans Bold"/>
                  <a:cs typeface="Open Sans Bold"/>
                  <a:sym typeface="Open Sans Bold"/>
                </a:rPr>
                <a:t>A.    </a:t>
              </a:r>
              <a:r>
                <a:rPr kumimoji="0" lang="en-US" sz="3189" b="1" i="0" u="none" strike="noStrike" kern="1200" cap="none" spc="0" normalizeH="0" baseline="0" noProof="0" dirty="0">
                  <a:ln>
                    <a:noFill/>
                  </a:ln>
                  <a:solidFill>
                    <a:srgbClr val="000000"/>
                  </a:solidFill>
                  <a:effectLst/>
                  <a:uLnTx/>
                  <a:uFillTx/>
                  <a:latin typeface="Open Sans Bold"/>
                  <a:ea typeface="Open Sans Bold"/>
                  <a:cs typeface="Open Sans Bold"/>
                  <a:sym typeface="Open Sans Bold"/>
                </a:rPr>
                <a:t>&gt;</a:t>
              </a:r>
            </a:p>
          </p:txBody>
        </p:sp>
      </p:grpSp>
      <p:grpSp>
        <p:nvGrpSpPr>
          <p:cNvPr id="9" name="Group 9"/>
          <p:cNvGrpSpPr/>
          <p:nvPr/>
        </p:nvGrpSpPr>
        <p:grpSpPr>
          <a:xfrm>
            <a:off x="6766014" y="3299676"/>
            <a:ext cx="4389977" cy="1145388"/>
            <a:chOff x="0" y="0"/>
            <a:chExt cx="8779953" cy="2290776"/>
          </a:xfrm>
        </p:grpSpPr>
        <p:grpSp>
          <p:nvGrpSpPr>
            <p:cNvPr id="10" name="Group 10"/>
            <p:cNvGrpSpPr/>
            <p:nvPr/>
          </p:nvGrpSpPr>
          <p:grpSpPr>
            <a:xfrm>
              <a:off x="0" y="0"/>
              <a:ext cx="8779953" cy="2290776"/>
              <a:chOff x="0" y="0"/>
              <a:chExt cx="1554764" cy="405653"/>
            </a:xfrm>
          </p:grpSpPr>
          <p:sp>
            <p:nvSpPr>
              <p:cNvPr id="11" name="Freeform 11"/>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12" name="TextBox 12"/>
              <p:cNvSpPr txBox="1"/>
              <p:nvPr/>
            </p:nvSpPr>
            <p:spPr>
              <a:xfrm>
                <a:off x="0" y="-38100"/>
                <a:ext cx="1554764" cy="44375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0" y="589324"/>
              <a:ext cx="8779953" cy="1154162"/>
            </a:xfrm>
            <a:prstGeom prst="rect">
              <a:avLst/>
            </a:prstGeom>
          </p:spPr>
          <p:txBody>
            <a:bodyPr lIns="0" tIns="0" rIns="0" bIns="0" rtlCol="0" anchor="t">
              <a:spAutoFit/>
            </a:bodyPr>
            <a:lstStyle/>
            <a:p>
              <a:pPr marL="0" marR="0" lvl="0" indent="0" algn="ctr" defTabSz="609630" rtl="0" eaLnBrk="1" fontAlgn="auto" latinLnBrk="0" hangingPunct="1">
                <a:lnSpc>
                  <a:spcPts val="4465"/>
                </a:lnSpc>
                <a:spcBef>
                  <a:spcPct val="0"/>
                </a:spcBef>
                <a:spcAft>
                  <a:spcPts val="0"/>
                </a:spcAft>
                <a:buClrTx/>
                <a:buSzTx/>
                <a:buFontTx/>
                <a:buNone/>
                <a:tabLst/>
                <a:defRPr/>
              </a:pPr>
              <a:r>
                <a:rPr kumimoji="0" lang="en-US" sz="3189" b="1" i="0" u="none" strike="noStrike" kern="1200" cap="none" spc="0" normalizeH="0" baseline="0" noProof="0" dirty="0">
                  <a:ln>
                    <a:noFill/>
                  </a:ln>
                  <a:solidFill>
                    <a:srgbClr val="FF0000"/>
                  </a:solidFill>
                  <a:effectLst/>
                  <a:uLnTx/>
                  <a:uFillTx/>
                  <a:latin typeface="Open Sans Bold"/>
                  <a:ea typeface="Open Sans Bold"/>
                  <a:cs typeface="Open Sans Bold"/>
                  <a:sym typeface="Open Sans Bold"/>
                </a:rPr>
                <a:t>B.   </a:t>
              </a:r>
              <a:r>
                <a:rPr kumimoji="0" lang="en-US" sz="3189" b="1" i="0" u="none" strike="noStrike" kern="1200" cap="none" spc="0" normalizeH="0" baseline="0" noProof="0" dirty="0">
                  <a:ln>
                    <a:noFill/>
                  </a:ln>
                  <a:solidFill>
                    <a:srgbClr val="000000"/>
                  </a:solidFill>
                  <a:effectLst/>
                  <a:uLnTx/>
                  <a:uFillTx/>
                  <a:latin typeface="Open Sans Bold"/>
                  <a:ea typeface="Open Sans Bold"/>
                  <a:cs typeface="Open Sans Bold"/>
                  <a:sym typeface="Open Sans Bold"/>
                </a:rPr>
                <a:t>&lt;</a:t>
              </a:r>
            </a:p>
          </p:txBody>
        </p:sp>
      </p:grpSp>
      <p:grpSp>
        <p:nvGrpSpPr>
          <p:cNvPr id="14" name="Group 14"/>
          <p:cNvGrpSpPr/>
          <p:nvPr/>
        </p:nvGrpSpPr>
        <p:grpSpPr>
          <a:xfrm>
            <a:off x="4256195" y="4858143"/>
            <a:ext cx="4389977" cy="1145388"/>
            <a:chOff x="0" y="0"/>
            <a:chExt cx="8779953" cy="2290776"/>
          </a:xfrm>
        </p:grpSpPr>
        <p:grpSp>
          <p:nvGrpSpPr>
            <p:cNvPr id="15" name="Group 15"/>
            <p:cNvGrpSpPr/>
            <p:nvPr/>
          </p:nvGrpSpPr>
          <p:grpSpPr>
            <a:xfrm>
              <a:off x="0" y="0"/>
              <a:ext cx="8779953" cy="2290776"/>
              <a:chOff x="0" y="0"/>
              <a:chExt cx="1554764" cy="405653"/>
            </a:xfrm>
          </p:grpSpPr>
          <p:sp>
            <p:nvSpPr>
              <p:cNvPr id="16" name="Freeform 16"/>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17" name="TextBox 17"/>
              <p:cNvSpPr txBox="1"/>
              <p:nvPr/>
            </p:nvSpPr>
            <p:spPr>
              <a:xfrm>
                <a:off x="0" y="-38100"/>
                <a:ext cx="1554764" cy="44375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589324"/>
              <a:ext cx="8779953" cy="1154162"/>
            </a:xfrm>
            <a:prstGeom prst="rect">
              <a:avLst/>
            </a:prstGeom>
          </p:spPr>
          <p:txBody>
            <a:bodyPr lIns="0" tIns="0" rIns="0" bIns="0" rtlCol="0" anchor="t">
              <a:spAutoFit/>
            </a:bodyPr>
            <a:lstStyle/>
            <a:p>
              <a:pPr marL="0" marR="0" lvl="0" indent="0" algn="ctr" defTabSz="609630" rtl="0" eaLnBrk="1" fontAlgn="auto" latinLnBrk="0" hangingPunct="1">
                <a:lnSpc>
                  <a:spcPts val="4465"/>
                </a:lnSpc>
                <a:spcBef>
                  <a:spcPct val="0"/>
                </a:spcBef>
                <a:spcAft>
                  <a:spcPts val="0"/>
                </a:spcAft>
                <a:buClrTx/>
                <a:buSzTx/>
                <a:buFontTx/>
                <a:buNone/>
                <a:tabLst/>
                <a:defRPr/>
              </a:pPr>
              <a:r>
                <a:rPr kumimoji="0" lang="en-US" sz="3189" b="1" i="0" u="none" strike="noStrike" kern="1200" cap="none" spc="0" normalizeH="0" baseline="0" noProof="0" dirty="0">
                  <a:ln>
                    <a:noFill/>
                  </a:ln>
                  <a:solidFill>
                    <a:srgbClr val="FF0000"/>
                  </a:solidFill>
                  <a:effectLst/>
                  <a:uLnTx/>
                  <a:uFillTx/>
                  <a:latin typeface="Open Sans Bold"/>
                  <a:ea typeface="Open Sans Bold"/>
                  <a:cs typeface="Open Sans Bold"/>
                  <a:sym typeface="Open Sans Bold"/>
                </a:rPr>
                <a:t>C.    </a:t>
              </a:r>
              <a:r>
                <a:rPr kumimoji="0" lang="en-US" sz="3189" b="1" i="0" u="none" strike="noStrike" kern="1200" cap="none" spc="0" normalizeH="0" baseline="0" noProof="0" dirty="0">
                  <a:ln>
                    <a:noFill/>
                  </a:ln>
                  <a:solidFill>
                    <a:srgbClr val="000000"/>
                  </a:solidFill>
                  <a:effectLst/>
                  <a:uLnTx/>
                  <a:uFillTx/>
                  <a:latin typeface="Open Sans Bold"/>
                  <a:ea typeface="Open Sans Bold"/>
                  <a:cs typeface="Open Sans Bold"/>
                  <a:sym typeface="Open Sans Bold"/>
                </a:rPr>
                <a:t>=</a:t>
              </a:r>
            </a:p>
          </p:txBody>
        </p:sp>
      </p:grpSp>
      <p:grpSp>
        <p:nvGrpSpPr>
          <p:cNvPr id="19" name="Group 19"/>
          <p:cNvGrpSpPr/>
          <p:nvPr/>
        </p:nvGrpSpPr>
        <p:grpSpPr>
          <a:xfrm>
            <a:off x="1706024" y="1312257"/>
            <a:ext cx="10231977" cy="1386960"/>
            <a:chOff x="0" y="0"/>
            <a:chExt cx="3745333" cy="547935"/>
          </a:xfrm>
        </p:grpSpPr>
        <p:sp>
          <p:nvSpPr>
            <p:cNvPr id="20" name="Freeform 20"/>
            <p:cNvSpPr/>
            <p:nvPr/>
          </p:nvSpPr>
          <p:spPr>
            <a:xfrm>
              <a:off x="0" y="0"/>
              <a:ext cx="3745333" cy="547935"/>
            </a:xfrm>
            <a:custGeom>
              <a:avLst/>
              <a:gdLst/>
              <a:ahLst/>
              <a:cxnLst/>
              <a:rect l="l" t="t" r="r" b="b"/>
              <a:pathLst>
                <a:path w="3745333" h="547935">
                  <a:moveTo>
                    <a:pt x="27765" y="0"/>
                  </a:moveTo>
                  <a:lnTo>
                    <a:pt x="3717567" y="0"/>
                  </a:lnTo>
                  <a:cubicBezTo>
                    <a:pt x="3732902" y="0"/>
                    <a:pt x="3745333" y="12431"/>
                    <a:pt x="3745333" y="27765"/>
                  </a:cubicBezTo>
                  <a:lnTo>
                    <a:pt x="3745333" y="520170"/>
                  </a:lnTo>
                  <a:cubicBezTo>
                    <a:pt x="3745333" y="527533"/>
                    <a:pt x="3742407" y="534596"/>
                    <a:pt x="3737201" y="539803"/>
                  </a:cubicBezTo>
                  <a:cubicBezTo>
                    <a:pt x="3731994" y="545010"/>
                    <a:pt x="3724931" y="547935"/>
                    <a:pt x="3717567" y="547935"/>
                  </a:cubicBezTo>
                  <a:lnTo>
                    <a:pt x="27765" y="547935"/>
                  </a:lnTo>
                  <a:cubicBezTo>
                    <a:pt x="20401" y="547935"/>
                    <a:pt x="13339" y="545010"/>
                    <a:pt x="8132" y="539803"/>
                  </a:cubicBezTo>
                  <a:cubicBezTo>
                    <a:pt x="2925" y="534596"/>
                    <a:pt x="0" y="527533"/>
                    <a:pt x="0" y="520170"/>
                  </a:cubicBezTo>
                  <a:lnTo>
                    <a:pt x="0" y="27765"/>
                  </a:lnTo>
                  <a:cubicBezTo>
                    <a:pt x="0" y="20401"/>
                    <a:pt x="2925" y="13339"/>
                    <a:pt x="8132" y="8132"/>
                  </a:cubicBezTo>
                  <a:cubicBezTo>
                    <a:pt x="13339" y="2925"/>
                    <a:pt x="20401" y="0"/>
                    <a:pt x="27765" y="0"/>
                  </a:cubicBezTo>
                  <a:close/>
                </a:path>
              </a:pathLst>
            </a:custGeom>
            <a:solidFill>
              <a:srgbClr val="000000">
                <a:alpha val="0"/>
              </a:srgbClr>
            </a:solidFill>
            <a:ln w="47625" cap="rnd">
              <a:solidFill>
                <a:srgbClr val="000000"/>
              </a:solidFill>
              <a:prstDash val="lgDash"/>
              <a:round/>
            </a:ln>
          </p:spPr>
        </p:sp>
        <p:sp>
          <p:nvSpPr>
            <p:cNvPr id="21" name="TextBox 21"/>
            <p:cNvSpPr txBox="1"/>
            <p:nvPr/>
          </p:nvSpPr>
          <p:spPr>
            <a:xfrm>
              <a:off x="0" y="-28575"/>
              <a:ext cx="3745333" cy="576510"/>
            </a:xfrm>
            <a:prstGeom prst="rect">
              <a:avLst/>
            </a:prstGeom>
          </p:spPr>
          <p:txBody>
            <a:bodyPr lIns="33867" tIns="33867" rIns="33867" bIns="33867" rtlCol="0" anchor="ctr"/>
            <a:lstStyle/>
            <a:p>
              <a:pPr marL="0" marR="0" lvl="0" indent="0" algn="ctr" defTabSz="609630" rtl="0" eaLnBrk="1" fontAlgn="auto" latinLnBrk="0" hangingPunct="1">
                <a:lnSpc>
                  <a:spcPts val="158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67569" y="432216"/>
            <a:ext cx="1773869" cy="2097027"/>
          </a:xfrm>
          <a:custGeom>
            <a:avLst/>
            <a:gdLst/>
            <a:ahLst/>
            <a:cxnLst/>
            <a:rect l="l" t="t" r="r" b="b"/>
            <a:pathLst>
              <a:path w="3307247" h="3537163">
                <a:moveTo>
                  <a:pt x="0" y="0"/>
                </a:moveTo>
                <a:lnTo>
                  <a:pt x="3307247" y="0"/>
                </a:lnTo>
                <a:lnTo>
                  <a:pt x="3307247" y="3537163"/>
                </a:lnTo>
                <a:lnTo>
                  <a:pt x="0" y="3537163"/>
                </a:lnTo>
                <a:lnTo>
                  <a:pt x="0" y="0"/>
                </a:lnTo>
                <a:close/>
              </a:path>
            </a:pathLst>
          </a:custGeom>
          <a:blipFill>
            <a:blip r:embed="rId6"/>
            <a:stretch>
              <a:fillRect/>
            </a:stretch>
          </a:blipFill>
        </p:spPr>
      </p:sp>
      <p:pic>
        <p:nvPicPr>
          <p:cNvPr id="3" name="ĐỒNG HỒ ĐẾM NGƯỢC 5 GIÂY - DÙNG CHO POWERPOINT">
            <a:hlinkClick r:id="" action="ppaction://media"/>
            <a:extLst>
              <a:ext uri="{FF2B5EF4-FFF2-40B4-BE49-F238E27FC236}">
                <a16:creationId xmlns:a16="http://schemas.microsoft.com/office/drawing/2014/main" id="{2908AB11-8C58-F059-2221-2D1D910C082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114384" y="54016"/>
            <a:ext cx="1893085" cy="1064860"/>
          </a:xfrm>
          <a:prstGeom prst="rect">
            <a:avLst/>
          </a:prstGeom>
        </p:spPr>
      </p:pic>
      <p:sp>
        <p:nvSpPr>
          <p:cNvPr id="24" name="Rectangle 23"/>
          <p:cNvSpPr/>
          <p:nvPr/>
        </p:nvSpPr>
        <p:spPr>
          <a:xfrm>
            <a:off x="5131558" y="219311"/>
            <a:ext cx="2402006" cy="926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Câu 4</a:t>
            </a:r>
            <a:endParaRPr lang="vi-VN" sz="4800" b="1" dirty="0">
              <a:solidFill>
                <a:schemeClr val="tx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4101823" y="1487224"/>
            <a:ext cx="4461479" cy="770660"/>
          </a:xfrm>
          <a:prstGeom prst="rect">
            <a:avLst/>
          </a:prstGeom>
        </p:spPr>
        <p:txBody>
          <a:bodyPr wrap="none">
            <a:spAutoFit/>
          </a:bodyPr>
          <a:lstStyle/>
          <a:p>
            <a:pPr lvl="0" algn="ctr" defTabSz="609630">
              <a:lnSpc>
                <a:spcPts val="5776"/>
              </a:lnSpc>
              <a:spcBef>
                <a:spcPct val="0"/>
              </a:spcBef>
            </a:pPr>
            <a:r>
              <a:rPr lang="en-US" sz="4126" b="1" dirty="0" smtClean="0">
                <a:solidFill>
                  <a:srgbClr val="000000"/>
                </a:solidFill>
                <a:latin typeface="Open Sans Bold"/>
                <a:ea typeface="Open Sans Bold"/>
                <a:cs typeface="Open Sans Bold"/>
                <a:sym typeface="Open Sans Bold"/>
              </a:rPr>
              <a:t>7,360             7,36</a:t>
            </a:r>
            <a:endParaRPr lang="en-US" sz="4126" b="1" dirty="0">
              <a:solidFill>
                <a:srgbClr val="000000"/>
              </a:solidFill>
              <a:latin typeface="Open Sans Bold"/>
              <a:ea typeface="Open Sans Bold"/>
              <a:cs typeface="Open Sans Bold"/>
              <a:sym typeface="Open Sans Bold"/>
            </a:endParaRPr>
          </a:p>
        </p:txBody>
      </p:sp>
      <p:sp>
        <p:nvSpPr>
          <p:cNvPr id="30" name="Rectangle 29"/>
          <p:cNvSpPr/>
          <p:nvPr/>
        </p:nvSpPr>
        <p:spPr>
          <a:xfrm>
            <a:off x="5909481" y="1638220"/>
            <a:ext cx="856533" cy="545114"/>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a:t>
            </a:r>
            <a:endParaRPr lang="vi-VN" sz="4000" b="1" dirty="0">
              <a:solidFill>
                <a:schemeClr val="tx1"/>
              </a:solidFill>
            </a:endParaRPr>
          </a:p>
        </p:txBody>
      </p:sp>
    </p:spTree>
    <p:extLst>
      <p:ext uri="{BB962C8B-B14F-4D97-AF65-F5344CB8AC3E}">
        <p14:creationId xmlns:p14="http://schemas.microsoft.com/office/powerpoint/2010/main" val="41187003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A648"/>
        </a:solidFill>
        <a:effectLst/>
      </p:bgPr>
    </p:bg>
    <p:spTree>
      <p:nvGrpSpPr>
        <p:cNvPr id="1" name=""/>
        <p:cNvGrpSpPr/>
        <p:nvPr/>
      </p:nvGrpSpPr>
      <p:grpSpPr>
        <a:xfrm>
          <a:off x="0" y="0"/>
          <a:ext cx="0" cy="0"/>
          <a:chOff x="0" y="0"/>
          <a:chExt cx="0" cy="0"/>
        </a:xfrm>
      </p:grpSpPr>
      <p:sp>
        <p:nvSpPr>
          <p:cNvPr id="2" name="Freeform 2"/>
          <p:cNvSpPr/>
          <p:nvPr/>
        </p:nvSpPr>
        <p:spPr>
          <a:xfrm>
            <a:off x="0" y="4529455"/>
            <a:ext cx="2428641" cy="2328545"/>
          </a:xfrm>
          <a:custGeom>
            <a:avLst/>
            <a:gdLst/>
            <a:ahLst/>
            <a:cxnLst/>
            <a:rect l="l" t="t" r="r" b="b"/>
            <a:pathLst>
              <a:path w="3642961" h="3492818">
                <a:moveTo>
                  <a:pt x="0" y="0"/>
                </a:moveTo>
                <a:lnTo>
                  <a:pt x="3642961" y="0"/>
                </a:lnTo>
                <a:lnTo>
                  <a:pt x="3642961" y="3492818"/>
                </a:lnTo>
                <a:lnTo>
                  <a:pt x="0" y="3492818"/>
                </a:lnTo>
                <a:lnTo>
                  <a:pt x="0" y="0"/>
                </a:lnTo>
                <a:close/>
              </a:path>
            </a:pathLst>
          </a:custGeom>
          <a:blipFill>
            <a:blip r:embed="rId5"/>
            <a:stretch>
              <a:fillRect/>
            </a:stretch>
          </a:blipFill>
        </p:spPr>
      </p:sp>
      <p:grpSp>
        <p:nvGrpSpPr>
          <p:cNvPr id="4" name="Group 4"/>
          <p:cNvGrpSpPr/>
          <p:nvPr/>
        </p:nvGrpSpPr>
        <p:grpSpPr>
          <a:xfrm>
            <a:off x="4468004" y="5121033"/>
            <a:ext cx="4389977" cy="1145388"/>
            <a:chOff x="0" y="0"/>
            <a:chExt cx="8779953" cy="2290776"/>
          </a:xfrm>
        </p:grpSpPr>
        <p:grpSp>
          <p:nvGrpSpPr>
            <p:cNvPr id="5" name="Group 5"/>
            <p:cNvGrpSpPr/>
            <p:nvPr/>
          </p:nvGrpSpPr>
          <p:grpSpPr>
            <a:xfrm>
              <a:off x="0" y="0"/>
              <a:ext cx="8779953" cy="2290776"/>
              <a:chOff x="0" y="0"/>
              <a:chExt cx="1554764" cy="405653"/>
            </a:xfrm>
          </p:grpSpPr>
          <p:sp>
            <p:nvSpPr>
              <p:cNvPr id="6" name="Freeform 6"/>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7" name="TextBox 7"/>
              <p:cNvSpPr txBox="1"/>
              <p:nvPr/>
            </p:nvSpPr>
            <p:spPr>
              <a:xfrm>
                <a:off x="0" y="-38100"/>
                <a:ext cx="1554764" cy="44375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0" y="589324"/>
              <a:ext cx="8779953" cy="1154162"/>
            </a:xfrm>
            <a:prstGeom prst="rect">
              <a:avLst/>
            </a:prstGeom>
          </p:spPr>
          <p:txBody>
            <a:bodyPr lIns="0" tIns="0" rIns="0" bIns="0" rtlCol="0" anchor="t">
              <a:spAutoFit/>
            </a:bodyPr>
            <a:lstStyle/>
            <a:p>
              <a:pPr marL="0" marR="0" lvl="0" indent="0" algn="ctr" defTabSz="609630" rtl="0" eaLnBrk="1" fontAlgn="auto" latinLnBrk="0" hangingPunct="1">
                <a:lnSpc>
                  <a:spcPts val="4465"/>
                </a:lnSpc>
                <a:spcBef>
                  <a:spcPct val="0"/>
                </a:spcBef>
                <a:spcAft>
                  <a:spcPts val="0"/>
                </a:spcAft>
                <a:buClrTx/>
                <a:buSzTx/>
                <a:buFontTx/>
                <a:buNone/>
                <a:tabLst/>
                <a:defRPr/>
              </a:pPr>
              <a:r>
                <a:rPr lang="en-US" sz="3189" b="1" dirty="0">
                  <a:solidFill>
                    <a:srgbClr val="FF0000"/>
                  </a:solidFill>
                  <a:latin typeface="Open Sans Bold"/>
                  <a:ea typeface="Open Sans Bold"/>
                  <a:cs typeface="Open Sans Bold"/>
                  <a:sym typeface="Open Sans Bold"/>
                </a:rPr>
                <a:t>C</a:t>
              </a:r>
              <a:r>
                <a:rPr kumimoji="0" lang="en-US" sz="3189" b="0" i="0" u="none" strike="noStrike" kern="1200" cap="none" spc="0" normalizeH="0" baseline="0" noProof="0" dirty="0" smtClean="0">
                  <a:ln>
                    <a:noFill/>
                  </a:ln>
                  <a:solidFill>
                    <a:srgbClr val="FF0000"/>
                  </a:solidFill>
                  <a:effectLst/>
                  <a:uLnTx/>
                  <a:uFillTx/>
                  <a:latin typeface="Open Sans Bold"/>
                  <a:ea typeface="Open Sans Bold"/>
                  <a:cs typeface="Open Sans Bold"/>
                  <a:sym typeface="Open Sans Bold"/>
                </a:rPr>
                <a:t>.    </a:t>
              </a:r>
              <a:r>
                <a:rPr lang="en-US" sz="3189" b="1" dirty="0">
                  <a:solidFill>
                    <a:srgbClr val="000000"/>
                  </a:solidFill>
                  <a:latin typeface="Open Sans Bold"/>
                  <a:ea typeface="Open Sans Bold"/>
                  <a:cs typeface="Open Sans Bold"/>
                  <a:sym typeface="Open Sans Bold"/>
                </a:rPr>
                <a:t>=</a:t>
              </a:r>
              <a:endParaRPr kumimoji="0" lang="en-US" sz="3189" b="1" i="0" u="none" strike="noStrike" kern="1200" cap="none" spc="0" normalizeH="0" baseline="0" noProof="0" dirty="0">
                <a:ln>
                  <a:noFill/>
                </a:ln>
                <a:solidFill>
                  <a:srgbClr val="000000"/>
                </a:solidFill>
                <a:effectLst/>
                <a:uLnTx/>
                <a:uFillTx/>
                <a:latin typeface="Open Sans Bold"/>
                <a:ea typeface="Open Sans Bold"/>
                <a:cs typeface="Open Sans Bold"/>
                <a:sym typeface="Open Sans Bold"/>
              </a:endParaRPr>
            </a:p>
          </p:txBody>
        </p:sp>
      </p:grpSp>
      <p:grpSp>
        <p:nvGrpSpPr>
          <p:cNvPr id="9" name="Group 9"/>
          <p:cNvGrpSpPr/>
          <p:nvPr/>
        </p:nvGrpSpPr>
        <p:grpSpPr>
          <a:xfrm>
            <a:off x="6766014" y="3299676"/>
            <a:ext cx="4389977" cy="1145388"/>
            <a:chOff x="0" y="0"/>
            <a:chExt cx="8779953" cy="2290776"/>
          </a:xfrm>
        </p:grpSpPr>
        <p:grpSp>
          <p:nvGrpSpPr>
            <p:cNvPr id="10" name="Group 10"/>
            <p:cNvGrpSpPr/>
            <p:nvPr/>
          </p:nvGrpSpPr>
          <p:grpSpPr>
            <a:xfrm>
              <a:off x="0" y="0"/>
              <a:ext cx="8779953" cy="2290776"/>
              <a:chOff x="0" y="0"/>
              <a:chExt cx="1554764" cy="405653"/>
            </a:xfrm>
          </p:grpSpPr>
          <p:sp>
            <p:nvSpPr>
              <p:cNvPr id="11" name="Freeform 11"/>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12" name="TextBox 12"/>
              <p:cNvSpPr txBox="1"/>
              <p:nvPr/>
            </p:nvSpPr>
            <p:spPr>
              <a:xfrm>
                <a:off x="0" y="-38100"/>
                <a:ext cx="1554764" cy="44375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0" y="589324"/>
              <a:ext cx="8779953" cy="1154162"/>
            </a:xfrm>
            <a:prstGeom prst="rect">
              <a:avLst/>
            </a:prstGeom>
          </p:spPr>
          <p:txBody>
            <a:bodyPr lIns="0" tIns="0" rIns="0" bIns="0" rtlCol="0" anchor="t">
              <a:spAutoFit/>
            </a:bodyPr>
            <a:lstStyle/>
            <a:p>
              <a:pPr marL="0" marR="0" lvl="0" indent="0" algn="ctr" defTabSz="609630" rtl="0" eaLnBrk="1" fontAlgn="auto" latinLnBrk="0" hangingPunct="1">
                <a:lnSpc>
                  <a:spcPts val="4465"/>
                </a:lnSpc>
                <a:spcBef>
                  <a:spcPct val="0"/>
                </a:spcBef>
                <a:spcAft>
                  <a:spcPts val="0"/>
                </a:spcAft>
                <a:buClrTx/>
                <a:buSzTx/>
                <a:buFontTx/>
                <a:buNone/>
                <a:tabLst/>
                <a:defRPr/>
              </a:pPr>
              <a:r>
                <a:rPr kumimoji="0" lang="en-US" sz="3189" b="1" i="0" u="none" strike="noStrike" kern="1200" cap="none" spc="0" normalizeH="0" baseline="0" noProof="0" dirty="0">
                  <a:ln>
                    <a:noFill/>
                  </a:ln>
                  <a:solidFill>
                    <a:srgbClr val="FF0000"/>
                  </a:solidFill>
                  <a:effectLst/>
                  <a:uLnTx/>
                  <a:uFillTx/>
                  <a:latin typeface="Open Sans Bold"/>
                  <a:ea typeface="Open Sans Bold"/>
                  <a:cs typeface="Open Sans Bold"/>
                  <a:sym typeface="Open Sans Bold"/>
                </a:rPr>
                <a:t>B.   </a:t>
              </a:r>
              <a:r>
                <a:rPr kumimoji="0" lang="en-US" sz="3189" b="1" i="0" u="none" strike="noStrike" kern="1200" cap="none" spc="0" normalizeH="0" baseline="0" noProof="0" dirty="0">
                  <a:ln>
                    <a:noFill/>
                  </a:ln>
                  <a:solidFill>
                    <a:srgbClr val="000000"/>
                  </a:solidFill>
                  <a:effectLst/>
                  <a:uLnTx/>
                  <a:uFillTx/>
                  <a:latin typeface="Open Sans Bold"/>
                  <a:ea typeface="Open Sans Bold"/>
                  <a:cs typeface="Open Sans Bold"/>
                  <a:sym typeface="Open Sans Bold"/>
                </a:rPr>
                <a:t>&lt;</a:t>
              </a:r>
            </a:p>
          </p:txBody>
        </p:sp>
      </p:grpSp>
      <p:grpSp>
        <p:nvGrpSpPr>
          <p:cNvPr id="14" name="Group 14"/>
          <p:cNvGrpSpPr/>
          <p:nvPr/>
        </p:nvGrpSpPr>
        <p:grpSpPr>
          <a:xfrm>
            <a:off x="1706024" y="3291259"/>
            <a:ext cx="4389977" cy="1145388"/>
            <a:chOff x="0" y="0"/>
            <a:chExt cx="8779953" cy="2290776"/>
          </a:xfrm>
        </p:grpSpPr>
        <p:grpSp>
          <p:nvGrpSpPr>
            <p:cNvPr id="15" name="Group 15"/>
            <p:cNvGrpSpPr/>
            <p:nvPr/>
          </p:nvGrpSpPr>
          <p:grpSpPr>
            <a:xfrm>
              <a:off x="0" y="0"/>
              <a:ext cx="8779953" cy="2290776"/>
              <a:chOff x="0" y="0"/>
              <a:chExt cx="1554764" cy="405653"/>
            </a:xfrm>
          </p:grpSpPr>
          <p:sp>
            <p:nvSpPr>
              <p:cNvPr id="16" name="Freeform 16"/>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17" name="TextBox 17"/>
              <p:cNvSpPr txBox="1"/>
              <p:nvPr/>
            </p:nvSpPr>
            <p:spPr>
              <a:xfrm>
                <a:off x="0" y="-38100"/>
                <a:ext cx="1554764" cy="44375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589324"/>
              <a:ext cx="8779953" cy="1154162"/>
            </a:xfrm>
            <a:prstGeom prst="rect">
              <a:avLst/>
            </a:prstGeom>
          </p:spPr>
          <p:txBody>
            <a:bodyPr lIns="0" tIns="0" rIns="0" bIns="0" rtlCol="0" anchor="t">
              <a:spAutoFit/>
            </a:bodyPr>
            <a:lstStyle/>
            <a:p>
              <a:pPr marL="0" marR="0" lvl="0" indent="0" algn="ctr" defTabSz="609630" rtl="0" eaLnBrk="1" fontAlgn="auto" latinLnBrk="0" hangingPunct="1">
                <a:lnSpc>
                  <a:spcPts val="4465"/>
                </a:lnSpc>
                <a:spcBef>
                  <a:spcPct val="0"/>
                </a:spcBef>
                <a:spcAft>
                  <a:spcPts val="0"/>
                </a:spcAft>
                <a:buClrTx/>
                <a:buSzTx/>
                <a:buFontTx/>
                <a:buNone/>
                <a:tabLst/>
                <a:defRPr/>
              </a:pPr>
              <a:r>
                <a:rPr lang="en-US" sz="3189" b="1" dirty="0">
                  <a:solidFill>
                    <a:srgbClr val="FF0000"/>
                  </a:solidFill>
                  <a:latin typeface="Open Sans Bold"/>
                  <a:ea typeface="Open Sans Bold"/>
                  <a:cs typeface="Open Sans Bold"/>
                  <a:sym typeface="Open Sans Bold"/>
                </a:rPr>
                <a:t>A</a:t>
              </a:r>
              <a:r>
                <a:rPr kumimoji="0" lang="en-US" sz="3189" b="1" i="0" u="none" strike="noStrike" kern="1200" cap="none" spc="0" normalizeH="0" baseline="0" noProof="0" dirty="0" smtClean="0">
                  <a:ln>
                    <a:noFill/>
                  </a:ln>
                  <a:solidFill>
                    <a:srgbClr val="FF0000"/>
                  </a:solidFill>
                  <a:effectLst/>
                  <a:uLnTx/>
                  <a:uFillTx/>
                  <a:latin typeface="Open Sans Bold"/>
                  <a:ea typeface="Open Sans Bold"/>
                  <a:cs typeface="Open Sans Bold"/>
                  <a:sym typeface="Open Sans Bold"/>
                </a:rPr>
                <a:t>.    </a:t>
              </a:r>
              <a:r>
                <a:rPr lang="en-US" sz="3189" b="1" dirty="0">
                  <a:solidFill>
                    <a:srgbClr val="000000"/>
                  </a:solidFill>
                  <a:latin typeface="Open Sans Bold"/>
                  <a:ea typeface="Open Sans Bold"/>
                  <a:cs typeface="Open Sans Bold"/>
                  <a:sym typeface="Open Sans Bold"/>
                </a:rPr>
                <a:t>&gt;</a:t>
              </a:r>
              <a:endParaRPr kumimoji="0" lang="en-US" sz="3189" b="1" i="0" u="none" strike="noStrike" kern="1200" cap="none" spc="0" normalizeH="0" baseline="0" noProof="0" dirty="0">
                <a:ln>
                  <a:noFill/>
                </a:ln>
                <a:solidFill>
                  <a:srgbClr val="000000"/>
                </a:solidFill>
                <a:effectLst/>
                <a:uLnTx/>
                <a:uFillTx/>
                <a:latin typeface="Open Sans Bold"/>
                <a:ea typeface="Open Sans Bold"/>
                <a:cs typeface="Open Sans Bold"/>
                <a:sym typeface="Open Sans Bold"/>
              </a:endParaRPr>
            </a:p>
          </p:txBody>
        </p:sp>
      </p:grpSp>
      <p:grpSp>
        <p:nvGrpSpPr>
          <p:cNvPr id="19" name="Group 19"/>
          <p:cNvGrpSpPr/>
          <p:nvPr/>
        </p:nvGrpSpPr>
        <p:grpSpPr>
          <a:xfrm>
            <a:off x="1706024" y="1312257"/>
            <a:ext cx="10231977" cy="1386960"/>
            <a:chOff x="0" y="0"/>
            <a:chExt cx="3745333" cy="547935"/>
          </a:xfrm>
        </p:grpSpPr>
        <p:sp>
          <p:nvSpPr>
            <p:cNvPr id="20" name="Freeform 20"/>
            <p:cNvSpPr/>
            <p:nvPr/>
          </p:nvSpPr>
          <p:spPr>
            <a:xfrm>
              <a:off x="0" y="0"/>
              <a:ext cx="3745333" cy="547935"/>
            </a:xfrm>
            <a:custGeom>
              <a:avLst/>
              <a:gdLst/>
              <a:ahLst/>
              <a:cxnLst/>
              <a:rect l="l" t="t" r="r" b="b"/>
              <a:pathLst>
                <a:path w="3745333" h="547935">
                  <a:moveTo>
                    <a:pt x="27765" y="0"/>
                  </a:moveTo>
                  <a:lnTo>
                    <a:pt x="3717567" y="0"/>
                  </a:lnTo>
                  <a:cubicBezTo>
                    <a:pt x="3732902" y="0"/>
                    <a:pt x="3745333" y="12431"/>
                    <a:pt x="3745333" y="27765"/>
                  </a:cubicBezTo>
                  <a:lnTo>
                    <a:pt x="3745333" y="520170"/>
                  </a:lnTo>
                  <a:cubicBezTo>
                    <a:pt x="3745333" y="527533"/>
                    <a:pt x="3742407" y="534596"/>
                    <a:pt x="3737201" y="539803"/>
                  </a:cubicBezTo>
                  <a:cubicBezTo>
                    <a:pt x="3731994" y="545010"/>
                    <a:pt x="3724931" y="547935"/>
                    <a:pt x="3717567" y="547935"/>
                  </a:cubicBezTo>
                  <a:lnTo>
                    <a:pt x="27765" y="547935"/>
                  </a:lnTo>
                  <a:cubicBezTo>
                    <a:pt x="20401" y="547935"/>
                    <a:pt x="13339" y="545010"/>
                    <a:pt x="8132" y="539803"/>
                  </a:cubicBezTo>
                  <a:cubicBezTo>
                    <a:pt x="2925" y="534596"/>
                    <a:pt x="0" y="527533"/>
                    <a:pt x="0" y="520170"/>
                  </a:cubicBezTo>
                  <a:lnTo>
                    <a:pt x="0" y="27765"/>
                  </a:lnTo>
                  <a:cubicBezTo>
                    <a:pt x="0" y="20401"/>
                    <a:pt x="2925" y="13339"/>
                    <a:pt x="8132" y="8132"/>
                  </a:cubicBezTo>
                  <a:cubicBezTo>
                    <a:pt x="13339" y="2925"/>
                    <a:pt x="20401" y="0"/>
                    <a:pt x="27765" y="0"/>
                  </a:cubicBezTo>
                  <a:close/>
                </a:path>
              </a:pathLst>
            </a:custGeom>
            <a:solidFill>
              <a:srgbClr val="000000">
                <a:alpha val="0"/>
              </a:srgbClr>
            </a:solidFill>
            <a:ln w="47625" cap="rnd">
              <a:solidFill>
                <a:srgbClr val="000000"/>
              </a:solidFill>
              <a:prstDash val="lgDash"/>
              <a:round/>
            </a:ln>
          </p:spPr>
        </p:sp>
        <p:sp>
          <p:nvSpPr>
            <p:cNvPr id="21" name="TextBox 21"/>
            <p:cNvSpPr txBox="1"/>
            <p:nvPr/>
          </p:nvSpPr>
          <p:spPr>
            <a:xfrm>
              <a:off x="0" y="-28575"/>
              <a:ext cx="3745333" cy="576510"/>
            </a:xfrm>
            <a:prstGeom prst="rect">
              <a:avLst/>
            </a:prstGeom>
          </p:spPr>
          <p:txBody>
            <a:bodyPr lIns="33867" tIns="33867" rIns="33867" bIns="33867" rtlCol="0" anchor="ctr"/>
            <a:lstStyle/>
            <a:p>
              <a:pPr marL="0" marR="0" lvl="0" indent="0" algn="ctr" defTabSz="609630" rtl="0" eaLnBrk="1" fontAlgn="auto" latinLnBrk="0" hangingPunct="1">
                <a:lnSpc>
                  <a:spcPts val="158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67569" y="432216"/>
            <a:ext cx="1773869" cy="2097027"/>
          </a:xfrm>
          <a:custGeom>
            <a:avLst/>
            <a:gdLst/>
            <a:ahLst/>
            <a:cxnLst/>
            <a:rect l="l" t="t" r="r" b="b"/>
            <a:pathLst>
              <a:path w="3307247" h="3537163">
                <a:moveTo>
                  <a:pt x="0" y="0"/>
                </a:moveTo>
                <a:lnTo>
                  <a:pt x="3307247" y="0"/>
                </a:lnTo>
                <a:lnTo>
                  <a:pt x="3307247" y="3537163"/>
                </a:lnTo>
                <a:lnTo>
                  <a:pt x="0" y="3537163"/>
                </a:lnTo>
                <a:lnTo>
                  <a:pt x="0" y="0"/>
                </a:lnTo>
                <a:close/>
              </a:path>
            </a:pathLst>
          </a:custGeom>
          <a:blipFill>
            <a:blip r:embed="rId6"/>
            <a:stretch>
              <a:fillRect/>
            </a:stretch>
          </a:blipFill>
        </p:spPr>
      </p:sp>
      <p:pic>
        <p:nvPicPr>
          <p:cNvPr id="3" name="ĐỒNG HỒ ĐẾM NGƯỢC 5 GIÂY - DÙNG CHO POWERPOINT">
            <a:hlinkClick r:id="" action="ppaction://media"/>
            <a:extLst>
              <a:ext uri="{FF2B5EF4-FFF2-40B4-BE49-F238E27FC236}">
                <a16:creationId xmlns:a16="http://schemas.microsoft.com/office/drawing/2014/main" id="{2908AB11-8C58-F059-2221-2D1D910C082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114384" y="54016"/>
            <a:ext cx="1893085" cy="1064860"/>
          </a:xfrm>
          <a:prstGeom prst="rect">
            <a:avLst/>
          </a:prstGeom>
        </p:spPr>
      </p:pic>
      <p:sp>
        <p:nvSpPr>
          <p:cNvPr id="24" name="Rectangle 23"/>
          <p:cNvSpPr/>
          <p:nvPr/>
        </p:nvSpPr>
        <p:spPr>
          <a:xfrm>
            <a:off x="5225410" y="355141"/>
            <a:ext cx="1741182" cy="830997"/>
          </a:xfrm>
          <a:prstGeom prst="rect">
            <a:avLst/>
          </a:prstGeom>
        </p:spPr>
        <p:txBody>
          <a:bodyPr wrap="none">
            <a:spAutoFit/>
          </a:bodyPr>
          <a:lstStyle/>
          <a:p>
            <a:pPr lvl="0" algn="ctr"/>
            <a:r>
              <a:rPr lang="en-US" sz="4800" b="1" dirty="0">
                <a:solidFill>
                  <a:prstClr val="black"/>
                </a:solidFill>
                <a:latin typeface="Times New Roman" panose="02020603050405020304" pitchFamily="18" charset="0"/>
                <a:cs typeface="Times New Roman" panose="02020603050405020304" pitchFamily="18" charset="0"/>
              </a:rPr>
              <a:t>Câu </a:t>
            </a:r>
            <a:r>
              <a:rPr lang="en-US" sz="4800" b="1" dirty="0" smtClean="0">
                <a:solidFill>
                  <a:prstClr val="black"/>
                </a:solidFill>
                <a:latin typeface="Times New Roman" panose="02020603050405020304" pitchFamily="18" charset="0"/>
                <a:cs typeface="Times New Roman" panose="02020603050405020304" pitchFamily="18" charset="0"/>
              </a:rPr>
              <a:t>5</a:t>
            </a:r>
            <a:endParaRPr lang="vi-VN" sz="4800"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110956" y="1587674"/>
            <a:ext cx="4608954" cy="770660"/>
          </a:xfrm>
          <a:prstGeom prst="rect">
            <a:avLst/>
          </a:prstGeom>
        </p:spPr>
        <p:txBody>
          <a:bodyPr wrap="none">
            <a:spAutoFit/>
          </a:bodyPr>
          <a:lstStyle/>
          <a:p>
            <a:pPr lvl="0" algn="ctr" defTabSz="609630">
              <a:lnSpc>
                <a:spcPts val="5776"/>
              </a:lnSpc>
              <a:spcBef>
                <a:spcPct val="0"/>
              </a:spcBef>
            </a:pPr>
            <a:r>
              <a:rPr lang="en-US" sz="4126" b="1" dirty="0" smtClean="0">
                <a:solidFill>
                  <a:srgbClr val="000000"/>
                </a:solidFill>
                <a:latin typeface="Open Sans Bold"/>
                <a:ea typeface="Open Sans Bold"/>
                <a:cs typeface="Open Sans Bold"/>
                <a:sym typeface="Open Sans Bold"/>
              </a:rPr>
              <a:t>0,830            0,829</a:t>
            </a:r>
            <a:endParaRPr lang="en-US" sz="4126" b="1" dirty="0">
              <a:solidFill>
                <a:srgbClr val="000000"/>
              </a:solidFill>
              <a:latin typeface="Open Sans Bold"/>
              <a:ea typeface="Open Sans Bold"/>
              <a:cs typeface="Open Sans Bold"/>
              <a:sym typeface="Open Sans Bold"/>
            </a:endParaRPr>
          </a:p>
        </p:txBody>
      </p:sp>
      <p:sp>
        <p:nvSpPr>
          <p:cNvPr id="28" name="Rectangle 27"/>
          <p:cNvSpPr/>
          <p:nvPr/>
        </p:nvSpPr>
        <p:spPr>
          <a:xfrm>
            <a:off x="5854890" y="1728436"/>
            <a:ext cx="911124" cy="545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a:t>
            </a:r>
            <a:endParaRPr lang="vi-VN" sz="4000" b="1" dirty="0">
              <a:solidFill>
                <a:schemeClr val="tx1"/>
              </a:solidFill>
            </a:endParaRPr>
          </a:p>
        </p:txBody>
      </p:sp>
    </p:spTree>
    <p:extLst>
      <p:ext uri="{BB962C8B-B14F-4D97-AF65-F5344CB8AC3E}">
        <p14:creationId xmlns:p14="http://schemas.microsoft.com/office/powerpoint/2010/main" val="379153097"/>
      </p:ext>
    </p:extLst>
  </p:cSld>
  <p:clrMapOvr>
    <a:masterClrMapping/>
  </p:clrMapOvr>
  <mc:AlternateContent xmlns:mc="http://schemas.openxmlformats.org/markup-compatibility/2006">
    <mc:Choice xmlns:p14="http://schemas.microsoft.com/office/powerpoint/2010/main" Requires="p14">
      <p:transition p14:dur="25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A648"/>
        </a:solidFill>
        <a:effectLst/>
      </p:bgPr>
    </p:bg>
    <p:spTree>
      <p:nvGrpSpPr>
        <p:cNvPr id="1" name=""/>
        <p:cNvGrpSpPr/>
        <p:nvPr/>
      </p:nvGrpSpPr>
      <p:grpSpPr>
        <a:xfrm>
          <a:off x="0" y="0"/>
          <a:ext cx="0" cy="0"/>
          <a:chOff x="0" y="0"/>
          <a:chExt cx="0" cy="0"/>
        </a:xfrm>
      </p:grpSpPr>
      <p:sp>
        <p:nvSpPr>
          <p:cNvPr id="2" name="Freeform 2"/>
          <p:cNvSpPr/>
          <p:nvPr/>
        </p:nvSpPr>
        <p:spPr>
          <a:xfrm>
            <a:off x="0" y="4529455"/>
            <a:ext cx="2428641" cy="2328545"/>
          </a:xfrm>
          <a:custGeom>
            <a:avLst/>
            <a:gdLst/>
            <a:ahLst/>
            <a:cxnLst/>
            <a:rect l="l" t="t" r="r" b="b"/>
            <a:pathLst>
              <a:path w="3642961" h="3492818">
                <a:moveTo>
                  <a:pt x="0" y="0"/>
                </a:moveTo>
                <a:lnTo>
                  <a:pt x="3642961" y="0"/>
                </a:lnTo>
                <a:lnTo>
                  <a:pt x="3642961" y="3492818"/>
                </a:lnTo>
                <a:lnTo>
                  <a:pt x="0" y="3492818"/>
                </a:lnTo>
                <a:lnTo>
                  <a:pt x="0" y="0"/>
                </a:lnTo>
                <a:close/>
              </a:path>
            </a:pathLst>
          </a:custGeom>
          <a:blipFill>
            <a:blip r:embed="rId5"/>
            <a:stretch>
              <a:fillRect/>
            </a:stretch>
          </a:blipFill>
        </p:spPr>
      </p:sp>
      <p:grpSp>
        <p:nvGrpSpPr>
          <p:cNvPr id="4" name="Group 4"/>
          <p:cNvGrpSpPr/>
          <p:nvPr/>
        </p:nvGrpSpPr>
        <p:grpSpPr>
          <a:xfrm>
            <a:off x="1789740" y="3134247"/>
            <a:ext cx="4389977" cy="1145388"/>
            <a:chOff x="0" y="0"/>
            <a:chExt cx="8779953" cy="2290776"/>
          </a:xfrm>
        </p:grpSpPr>
        <p:grpSp>
          <p:nvGrpSpPr>
            <p:cNvPr id="5" name="Group 5"/>
            <p:cNvGrpSpPr/>
            <p:nvPr/>
          </p:nvGrpSpPr>
          <p:grpSpPr>
            <a:xfrm>
              <a:off x="0" y="0"/>
              <a:ext cx="8779953" cy="2290776"/>
              <a:chOff x="0" y="0"/>
              <a:chExt cx="1554764" cy="405653"/>
            </a:xfrm>
          </p:grpSpPr>
          <p:sp>
            <p:nvSpPr>
              <p:cNvPr id="6" name="Freeform 6"/>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7" name="TextBox 7"/>
              <p:cNvSpPr txBox="1"/>
              <p:nvPr/>
            </p:nvSpPr>
            <p:spPr>
              <a:xfrm>
                <a:off x="0" y="-38100"/>
                <a:ext cx="1554764" cy="44375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0" y="538798"/>
              <a:ext cx="8779953" cy="1154162"/>
            </a:xfrm>
            <a:prstGeom prst="rect">
              <a:avLst/>
            </a:prstGeom>
          </p:spPr>
          <p:txBody>
            <a:bodyPr lIns="0" tIns="0" rIns="0" bIns="0" rtlCol="0" anchor="t">
              <a:spAutoFit/>
            </a:bodyPr>
            <a:lstStyle/>
            <a:p>
              <a:pPr marL="0" marR="0" lvl="0" indent="0" algn="ctr" defTabSz="609630" rtl="0" eaLnBrk="1" fontAlgn="auto" latinLnBrk="0" hangingPunct="1">
                <a:lnSpc>
                  <a:spcPts val="4465"/>
                </a:lnSpc>
                <a:spcBef>
                  <a:spcPct val="0"/>
                </a:spcBef>
                <a:spcAft>
                  <a:spcPts val="0"/>
                </a:spcAft>
                <a:buClrTx/>
                <a:buSzTx/>
                <a:buFontTx/>
                <a:buNone/>
                <a:tabLst/>
                <a:defRPr/>
              </a:pPr>
              <a:r>
                <a:rPr kumimoji="0" lang="en-US" sz="3189" b="1" i="0" u="none" strike="noStrike" kern="1200" cap="none" spc="0" normalizeH="0" baseline="0" noProof="0" dirty="0">
                  <a:ln>
                    <a:noFill/>
                  </a:ln>
                  <a:solidFill>
                    <a:srgbClr val="FF0000"/>
                  </a:solidFill>
                  <a:effectLst/>
                  <a:uLnTx/>
                  <a:uFillTx/>
                  <a:latin typeface="Open Sans Bold"/>
                  <a:ea typeface="Open Sans Bold"/>
                  <a:cs typeface="Open Sans Bold"/>
                  <a:sym typeface="Open Sans Bold"/>
                </a:rPr>
                <a:t>A.</a:t>
              </a:r>
              <a:r>
                <a:rPr kumimoji="0" lang="en-US" sz="3189" b="1" i="0" u="none" strike="noStrike" kern="1200" cap="none" spc="0" normalizeH="0" baseline="0" noProof="0" dirty="0">
                  <a:ln>
                    <a:noFill/>
                  </a:ln>
                  <a:solidFill>
                    <a:srgbClr val="000000"/>
                  </a:solidFill>
                  <a:effectLst/>
                  <a:uLnTx/>
                  <a:uFillTx/>
                  <a:latin typeface="Open Sans Bold"/>
                  <a:ea typeface="Open Sans Bold"/>
                  <a:cs typeface="Open Sans Bold"/>
                  <a:sym typeface="Open Sans Bold"/>
                </a:rPr>
                <a:t> </a:t>
              </a:r>
              <a:r>
                <a:rPr lang="en-US" sz="3189" b="1" dirty="0">
                  <a:solidFill>
                    <a:srgbClr val="000000"/>
                  </a:solidFill>
                  <a:latin typeface="Open Sans Bold"/>
                  <a:ea typeface="Open Sans Bold"/>
                  <a:cs typeface="Open Sans Bold"/>
                  <a:sym typeface="Open Sans Bold"/>
                </a:rPr>
                <a:t>&gt;</a:t>
              </a:r>
              <a:endParaRPr kumimoji="0" lang="en-US" sz="3189" b="1" i="0" u="none" strike="noStrike" kern="1200" cap="none" spc="0" normalizeH="0" baseline="0" noProof="0" dirty="0">
                <a:ln>
                  <a:noFill/>
                </a:ln>
                <a:solidFill>
                  <a:srgbClr val="000000"/>
                </a:solidFill>
                <a:effectLst/>
                <a:uLnTx/>
                <a:uFillTx/>
                <a:latin typeface="Open Sans Bold"/>
                <a:ea typeface="Open Sans Bold"/>
                <a:cs typeface="Open Sans Bold"/>
                <a:sym typeface="Open Sans Bold"/>
              </a:endParaRPr>
            </a:p>
          </p:txBody>
        </p:sp>
      </p:grpSp>
      <p:grpSp>
        <p:nvGrpSpPr>
          <p:cNvPr id="9" name="Group 9"/>
          <p:cNvGrpSpPr/>
          <p:nvPr/>
        </p:nvGrpSpPr>
        <p:grpSpPr>
          <a:xfrm>
            <a:off x="6838173" y="3134247"/>
            <a:ext cx="4389977" cy="1145388"/>
            <a:chOff x="0" y="0"/>
            <a:chExt cx="8779953" cy="2290776"/>
          </a:xfrm>
        </p:grpSpPr>
        <p:grpSp>
          <p:nvGrpSpPr>
            <p:cNvPr id="10" name="Group 10"/>
            <p:cNvGrpSpPr/>
            <p:nvPr/>
          </p:nvGrpSpPr>
          <p:grpSpPr>
            <a:xfrm>
              <a:off x="0" y="0"/>
              <a:ext cx="8779953" cy="2290776"/>
              <a:chOff x="0" y="0"/>
              <a:chExt cx="1554764" cy="405653"/>
            </a:xfrm>
          </p:grpSpPr>
          <p:sp>
            <p:nvSpPr>
              <p:cNvPr id="11" name="Freeform 11"/>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12" name="TextBox 12"/>
              <p:cNvSpPr txBox="1"/>
              <p:nvPr/>
            </p:nvSpPr>
            <p:spPr>
              <a:xfrm>
                <a:off x="0" y="-38100"/>
                <a:ext cx="1554764" cy="44375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0" y="589324"/>
              <a:ext cx="8779953" cy="1051826"/>
            </a:xfrm>
            <a:prstGeom prst="rect">
              <a:avLst/>
            </a:prstGeom>
          </p:spPr>
          <p:txBody>
            <a:bodyPr lIns="0" tIns="0" rIns="0" bIns="0" rtlCol="0" anchor="t">
              <a:spAutoFit/>
            </a:bodyPr>
            <a:lstStyle/>
            <a:p>
              <a:pPr marL="0" marR="0" lvl="0" indent="0" algn="ctr" defTabSz="609630" rtl="0" eaLnBrk="1" fontAlgn="auto" latinLnBrk="0" hangingPunct="1">
                <a:lnSpc>
                  <a:spcPts val="4465"/>
                </a:lnSpc>
                <a:spcBef>
                  <a:spcPct val="0"/>
                </a:spcBef>
                <a:spcAft>
                  <a:spcPts val="0"/>
                </a:spcAft>
                <a:buClrTx/>
                <a:buSzTx/>
                <a:buFontTx/>
                <a:buNone/>
                <a:tabLst/>
                <a:defRPr/>
              </a:pPr>
              <a:r>
                <a:rPr kumimoji="0" lang="en-US" sz="3189" b="1" i="0" u="none" strike="noStrike" kern="1200" cap="none" spc="0" normalizeH="0" baseline="0" noProof="0" dirty="0">
                  <a:ln>
                    <a:noFill/>
                  </a:ln>
                  <a:solidFill>
                    <a:srgbClr val="FF0000"/>
                  </a:solidFill>
                  <a:effectLst/>
                  <a:uLnTx/>
                  <a:uFillTx/>
                  <a:latin typeface="Open Sans Bold"/>
                  <a:ea typeface="Open Sans Bold"/>
                  <a:cs typeface="Open Sans Bold"/>
                  <a:sym typeface="Open Sans Bold"/>
                </a:rPr>
                <a:t>B. </a:t>
              </a:r>
              <a:r>
                <a:rPr lang="en-US" sz="3189" b="1" dirty="0">
                  <a:latin typeface="Open Sans Bold"/>
                  <a:ea typeface="Open Sans Bold"/>
                  <a:cs typeface="Open Sans Bold"/>
                  <a:sym typeface="Open Sans Bold"/>
                </a:rPr>
                <a:t>&lt;</a:t>
              </a:r>
              <a:endParaRPr kumimoji="0" lang="en-US" sz="3189" b="1" i="0" u="none" strike="noStrike" kern="1200" cap="none" spc="0" normalizeH="0" baseline="0" noProof="0" dirty="0">
                <a:ln>
                  <a:noFill/>
                </a:ln>
                <a:effectLst/>
                <a:uLnTx/>
                <a:uFillTx/>
                <a:latin typeface="Open Sans Bold"/>
                <a:ea typeface="Open Sans Bold"/>
                <a:cs typeface="Open Sans Bold"/>
                <a:sym typeface="Open Sans Bold"/>
              </a:endParaRPr>
            </a:p>
          </p:txBody>
        </p:sp>
      </p:grpSp>
      <p:grpSp>
        <p:nvGrpSpPr>
          <p:cNvPr id="14" name="Group 14"/>
          <p:cNvGrpSpPr/>
          <p:nvPr/>
        </p:nvGrpSpPr>
        <p:grpSpPr>
          <a:xfrm>
            <a:off x="4503092" y="4839844"/>
            <a:ext cx="4389977" cy="1145388"/>
            <a:chOff x="0" y="0"/>
            <a:chExt cx="8779953" cy="2290776"/>
          </a:xfrm>
        </p:grpSpPr>
        <p:grpSp>
          <p:nvGrpSpPr>
            <p:cNvPr id="15" name="Group 15"/>
            <p:cNvGrpSpPr/>
            <p:nvPr/>
          </p:nvGrpSpPr>
          <p:grpSpPr>
            <a:xfrm>
              <a:off x="0" y="0"/>
              <a:ext cx="8779953" cy="2290776"/>
              <a:chOff x="0" y="0"/>
              <a:chExt cx="1554764" cy="405653"/>
            </a:xfrm>
          </p:grpSpPr>
          <p:sp>
            <p:nvSpPr>
              <p:cNvPr id="16" name="Freeform 16"/>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17" name="TextBox 17"/>
              <p:cNvSpPr txBox="1"/>
              <p:nvPr/>
            </p:nvSpPr>
            <p:spPr>
              <a:xfrm>
                <a:off x="0" y="-38100"/>
                <a:ext cx="1554764" cy="44375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589324"/>
              <a:ext cx="8779953" cy="1051826"/>
            </a:xfrm>
            <a:prstGeom prst="rect">
              <a:avLst/>
            </a:prstGeom>
          </p:spPr>
          <p:txBody>
            <a:bodyPr lIns="0" tIns="0" rIns="0" bIns="0" rtlCol="0" anchor="t">
              <a:spAutoFit/>
            </a:bodyPr>
            <a:lstStyle/>
            <a:p>
              <a:pPr marL="0" marR="0" lvl="0" indent="0" algn="ctr" defTabSz="609630" rtl="0" eaLnBrk="1" fontAlgn="auto" latinLnBrk="0" hangingPunct="1">
                <a:lnSpc>
                  <a:spcPts val="4465"/>
                </a:lnSpc>
                <a:spcBef>
                  <a:spcPct val="0"/>
                </a:spcBef>
                <a:spcAft>
                  <a:spcPts val="0"/>
                </a:spcAft>
                <a:buClrTx/>
                <a:buSzTx/>
                <a:buFontTx/>
                <a:buNone/>
                <a:tabLst/>
                <a:defRPr/>
              </a:pPr>
              <a:r>
                <a:rPr kumimoji="0" lang="en-US" sz="3189" b="1" i="0" u="none" strike="noStrike" kern="1200" cap="none" spc="0" normalizeH="0" baseline="0" noProof="0" dirty="0">
                  <a:ln>
                    <a:noFill/>
                  </a:ln>
                  <a:solidFill>
                    <a:srgbClr val="FF0000"/>
                  </a:solidFill>
                  <a:effectLst/>
                  <a:uLnTx/>
                  <a:uFillTx/>
                  <a:latin typeface="Open Sans Bold"/>
                  <a:ea typeface="Open Sans Bold"/>
                  <a:cs typeface="Open Sans Bold"/>
                  <a:sym typeface="Open Sans Bold"/>
                </a:rPr>
                <a:t>C. </a:t>
              </a:r>
              <a:r>
                <a:rPr kumimoji="0" lang="en-US" sz="3189" b="1" i="0" u="none" strike="noStrike" kern="1200" cap="none" spc="0" normalizeH="0" baseline="0" noProof="0" dirty="0">
                  <a:ln>
                    <a:noFill/>
                  </a:ln>
                  <a:solidFill>
                    <a:prstClr val="black"/>
                  </a:solidFill>
                  <a:effectLst/>
                  <a:uLnTx/>
                  <a:uFillTx/>
                  <a:latin typeface="Open Sans Bold"/>
                  <a:ea typeface="Open Sans Bold"/>
                  <a:cs typeface="Open Sans Bold"/>
                  <a:sym typeface="Open Sans Bold"/>
                </a:rPr>
                <a:t>=</a:t>
              </a:r>
            </a:p>
          </p:txBody>
        </p:sp>
      </p:grpSp>
      <p:grpSp>
        <p:nvGrpSpPr>
          <p:cNvPr id="24" name="Group 24"/>
          <p:cNvGrpSpPr/>
          <p:nvPr/>
        </p:nvGrpSpPr>
        <p:grpSpPr>
          <a:xfrm>
            <a:off x="2097986" y="1336340"/>
            <a:ext cx="9480373" cy="1473094"/>
            <a:chOff x="0" y="-28575"/>
            <a:chExt cx="3745333" cy="650536"/>
          </a:xfrm>
        </p:grpSpPr>
        <p:sp>
          <p:nvSpPr>
            <p:cNvPr id="25" name="Freeform 25"/>
            <p:cNvSpPr/>
            <p:nvPr/>
          </p:nvSpPr>
          <p:spPr>
            <a:xfrm>
              <a:off x="0" y="-3589"/>
              <a:ext cx="3745333" cy="621962"/>
            </a:xfrm>
            <a:custGeom>
              <a:avLst/>
              <a:gdLst/>
              <a:ahLst/>
              <a:cxnLst/>
              <a:rect l="l" t="t" r="r" b="b"/>
              <a:pathLst>
                <a:path w="3745333" h="621962">
                  <a:moveTo>
                    <a:pt x="27765" y="0"/>
                  </a:moveTo>
                  <a:lnTo>
                    <a:pt x="3717567" y="0"/>
                  </a:lnTo>
                  <a:cubicBezTo>
                    <a:pt x="3732902" y="0"/>
                    <a:pt x="3745333" y="12431"/>
                    <a:pt x="3745333" y="27765"/>
                  </a:cubicBezTo>
                  <a:lnTo>
                    <a:pt x="3745333" y="594196"/>
                  </a:lnTo>
                  <a:cubicBezTo>
                    <a:pt x="3745333" y="601560"/>
                    <a:pt x="3742407" y="608622"/>
                    <a:pt x="3737201" y="613829"/>
                  </a:cubicBezTo>
                  <a:cubicBezTo>
                    <a:pt x="3731994" y="619036"/>
                    <a:pt x="3724931" y="621962"/>
                    <a:pt x="3717567" y="621962"/>
                  </a:cubicBezTo>
                  <a:lnTo>
                    <a:pt x="27765" y="621962"/>
                  </a:lnTo>
                  <a:cubicBezTo>
                    <a:pt x="20401" y="621962"/>
                    <a:pt x="13339" y="619036"/>
                    <a:pt x="8132" y="613829"/>
                  </a:cubicBezTo>
                  <a:cubicBezTo>
                    <a:pt x="2925" y="608622"/>
                    <a:pt x="0" y="601560"/>
                    <a:pt x="0" y="594196"/>
                  </a:cubicBezTo>
                  <a:lnTo>
                    <a:pt x="0" y="27765"/>
                  </a:lnTo>
                  <a:cubicBezTo>
                    <a:pt x="0" y="20401"/>
                    <a:pt x="2925" y="13339"/>
                    <a:pt x="8132" y="8132"/>
                  </a:cubicBezTo>
                  <a:cubicBezTo>
                    <a:pt x="13339" y="2925"/>
                    <a:pt x="20401" y="0"/>
                    <a:pt x="27765" y="0"/>
                  </a:cubicBezTo>
                  <a:close/>
                </a:path>
              </a:pathLst>
            </a:custGeom>
            <a:solidFill>
              <a:srgbClr val="000000">
                <a:alpha val="0"/>
              </a:srgbClr>
            </a:solidFill>
            <a:ln w="47625" cap="rnd">
              <a:solidFill>
                <a:srgbClr val="000000"/>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TextBox 26"/>
            <p:cNvSpPr txBox="1"/>
            <p:nvPr/>
          </p:nvSpPr>
          <p:spPr>
            <a:xfrm>
              <a:off x="0" y="-28575"/>
              <a:ext cx="3745333" cy="650536"/>
            </a:xfrm>
            <a:prstGeom prst="rect">
              <a:avLst/>
            </a:prstGeom>
          </p:spPr>
          <p:txBody>
            <a:bodyPr lIns="33867" tIns="33867" rIns="33867" bIns="33867" rtlCol="0" anchor="ctr"/>
            <a:lstStyle/>
            <a:p>
              <a:pPr marL="0" marR="0" lvl="0" indent="0" algn="ctr" defTabSz="609630" rtl="0" eaLnBrk="1" fontAlgn="auto" latinLnBrk="0" hangingPunct="1">
                <a:lnSpc>
                  <a:spcPts val="158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2428641" y="1716849"/>
            <a:ext cx="8538880" cy="678327"/>
          </a:xfrm>
          <a:prstGeom prst="rect">
            <a:avLst/>
          </a:prstGeom>
        </p:spPr>
        <p:txBody>
          <a:bodyPr lIns="0" tIns="0" rIns="0" bIns="0" rtlCol="0" anchor="t">
            <a:spAutoFit/>
          </a:bodyPr>
          <a:lstStyle/>
          <a:p>
            <a:pPr marL="0" marR="0" lvl="0" indent="0" algn="ctr" defTabSz="609630" rtl="0" eaLnBrk="1" fontAlgn="auto" latinLnBrk="0" hangingPunct="1">
              <a:lnSpc>
                <a:spcPts val="5776"/>
              </a:lnSpc>
              <a:spcBef>
                <a:spcPct val="0"/>
              </a:spcBef>
              <a:spcAft>
                <a:spcPts val="0"/>
              </a:spcAft>
              <a:buClrTx/>
              <a:buSzTx/>
              <a:buFontTx/>
              <a:buNone/>
              <a:tabLst/>
              <a:defRPr/>
            </a:pPr>
            <a:r>
              <a:rPr lang="en-US" sz="4126" b="1" dirty="0" smtClean="0">
                <a:solidFill>
                  <a:srgbClr val="000000"/>
                </a:solidFill>
                <a:latin typeface="Open Sans Bold"/>
                <a:ea typeface="Open Sans Bold"/>
                <a:cs typeface="Open Sans Bold"/>
                <a:sym typeface="Open Sans Bold"/>
              </a:rPr>
              <a:t>28</a:t>
            </a:r>
            <a:r>
              <a:rPr kumimoji="0" lang="en-US" sz="4126" b="1" i="0" u="none" strike="noStrike" kern="1200" cap="none" spc="0" normalizeH="0" baseline="0" noProof="0" dirty="0" smtClean="0">
                <a:ln>
                  <a:noFill/>
                </a:ln>
                <a:solidFill>
                  <a:srgbClr val="000000"/>
                </a:solidFill>
                <a:effectLst/>
                <a:uLnTx/>
                <a:uFillTx/>
                <a:latin typeface="Open Sans Bold"/>
                <a:ea typeface="Open Sans Bold"/>
                <a:cs typeface="Open Sans Bold"/>
                <a:sym typeface="Open Sans Bold"/>
              </a:rPr>
              <a:t>,999            29,001</a:t>
            </a:r>
            <a:endParaRPr kumimoji="0" lang="en-US" sz="4126" b="1" i="0" u="none" strike="noStrike" kern="1200" cap="none" spc="0" normalizeH="0" baseline="0" noProof="0" dirty="0">
              <a:ln>
                <a:noFill/>
              </a:ln>
              <a:solidFill>
                <a:srgbClr val="000000"/>
              </a:solidFill>
              <a:effectLst/>
              <a:uLnTx/>
              <a:uFillTx/>
              <a:latin typeface="Open Sans Bold"/>
              <a:ea typeface="Open Sans Bold"/>
              <a:cs typeface="Open Sans Bold"/>
              <a:sym typeface="Open Sans Bold"/>
            </a:endParaRPr>
          </a:p>
        </p:txBody>
      </p:sp>
      <p:sp>
        <p:nvSpPr>
          <p:cNvPr id="28" name="Freeform 28"/>
          <p:cNvSpPr/>
          <p:nvPr/>
        </p:nvSpPr>
        <p:spPr>
          <a:xfrm>
            <a:off x="251958" y="526319"/>
            <a:ext cx="2204831" cy="2358109"/>
          </a:xfrm>
          <a:custGeom>
            <a:avLst/>
            <a:gdLst/>
            <a:ahLst/>
            <a:cxnLst/>
            <a:rect l="l" t="t" r="r" b="b"/>
            <a:pathLst>
              <a:path w="3307247" h="3537163">
                <a:moveTo>
                  <a:pt x="0" y="0"/>
                </a:moveTo>
                <a:lnTo>
                  <a:pt x="3307247" y="0"/>
                </a:lnTo>
                <a:lnTo>
                  <a:pt x="3307247" y="3537163"/>
                </a:lnTo>
                <a:lnTo>
                  <a:pt x="0" y="3537163"/>
                </a:lnTo>
                <a:lnTo>
                  <a:pt x="0" y="0"/>
                </a:lnTo>
                <a:close/>
              </a:path>
            </a:pathLst>
          </a:custGeom>
          <a:blipFill>
            <a:blip r:embed="rId6"/>
            <a:stretch>
              <a:fillRect/>
            </a:stretch>
          </a:blipFill>
        </p:spPr>
      </p:sp>
      <p:pic>
        <p:nvPicPr>
          <p:cNvPr id="3" name="ĐỒNG HỒ ĐẾM NGƯỢC 5 GIÂY - DÙNG CHO POWERPOINT">
            <a:hlinkClick r:id="" action="ppaction://media"/>
            <a:extLst>
              <a:ext uri="{FF2B5EF4-FFF2-40B4-BE49-F238E27FC236}">
                <a16:creationId xmlns:a16="http://schemas.microsoft.com/office/drawing/2014/main" id="{B82E8220-E403-8535-626D-15ED64E4BA1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495430" y="94519"/>
            <a:ext cx="1535289" cy="863600"/>
          </a:xfrm>
          <a:prstGeom prst="rect">
            <a:avLst/>
          </a:prstGeom>
        </p:spPr>
      </p:pic>
      <p:sp>
        <p:nvSpPr>
          <p:cNvPr id="30" name="Rectangle 29"/>
          <p:cNvSpPr/>
          <p:nvPr/>
        </p:nvSpPr>
        <p:spPr>
          <a:xfrm>
            <a:off x="6354386" y="1807945"/>
            <a:ext cx="739588" cy="5109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a:ea typeface="+mn-ea"/>
                <a:cs typeface="+mn-cs"/>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 name="Rectangle 18"/>
          <p:cNvSpPr/>
          <p:nvPr/>
        </p:nvSpPr>
        <p:spPr>
          <a:xfrm>
            <a:off x="5276392" y="255523"/>
            <a:ext cx="1741182" cy="830997"/>
          </a:xfrm>
          <a:prstGeom prst="rect">
            <a:avLst/>
          </a:prstGeom>
        </p:spPr>
        <p:txBody>
          <a:bodyPr wrap="none">
            <a:spAutoFit/>
          </a:bodyPr>
          <a:lstStyle/>
          <a:p>
            <a:pPr lvl="0" algn="ctr"/>
            <a:r>
              <a:rPr lang="en-US" sz="4800" b="1" dirty="0">
                <a:solidFill>
                  <a:prstClr val="black"/>
                </a:solidFill>
                <a:latin typeface="Times New Roman" panose="02020603050405020304" pitchFamily="18" charset="0"/>
                <a:cs typeface="Times New Roman" panose="02020603050405020304" pitchFamily="18" charset="0"/>
              </a:rPr>
              <a:t>Câu 6</a:t>
            </a:r>
            <a:endParaRPr lang="vi-VN" sz="4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1546513"/>
      </p:ext>
    </p:extLst>
  </p:cSld>
  <p:clrMapOvr>
    <a:masterClrMapping/>
  </p:clrMapOvr>
  <mc:AlternateContent xmlns:mc="http://schemas.openxmlformats.org/markup-compatibility/2006">
    <mc:Choice xmlns:p14="http://schemas.microsoft.com/office/powerpoint/2010/main" Requires="p14">
      <p:transition p14:dur="25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CAB5E97-5C6A-5852-BFEC-A105BD57BD7C}"/>
              </a:ext>
            </a:extLst>
          </p:cNvPr>
          <p:cNvSpPr txBox="1"/>
          <p:nvPr/>
        </p:nvSpPr>
        <p:spPr>
          <a:xfrm>
            <a:off x="1645817" y="1623766"/>
            <a:ext cx="9850350" cy="2862322"/>
          </a:xfrm>
          <a:prstGeom prst="rect">
            <a:avLst/>
          </a:prstGeom>
          <a:noFill/>
        </p:spPr>
        <p:txBody>
          <a:bodyPr wrap="square" rtlCol="0">
            <a:spAutoFit/>
          </a:bodyPr>
          <a:lstStyle/>
          <a:p>
            <a:pPr lvl="0" algn="just"/>
            <a:r>
              <a:rPr lang="vi-VN" sz="3600" dirty="0">
                <a:latin typeface="Cambria" panose="02040503050406030204" pitchFamily="18" charset="0"/>
                <a:ea typeface="Cambria" panose="02040503050406030204" pitchFamily="18" charset="0"/>
              </a:rPr>
              <a:t>Dưới đây là số đo diện tích các căn hộ hai phòng ngủ của một tòa chung cư: 71,5 m</a:t>
            </a:r>
            <a:r>
              <a:rPr lang="vi-VN" sz="3600" baseline="30000" dirty="0">
                <a:latin typeface="Cambria" panose="02040503050406030204" pitchFamily="18" charset="0"/>
                <a:ea typeface="Cambria" panose="02040503050406030204" pitchFamily="18" charset="0"/>
              </a:rPr>
              <a:t>2</a:t>
            </a:r>
            <a:r>
              <a:rPr lang="vi-VN" sz="3600" dirty="0">
                <a:latin typeface="Cambria" panose="02040503050406030204" pitchFamily="18" charset="0"/>
                <a:ea typeface="Cambria" panose="02040503050406030204" pitchFamily="18" charset="0"/>
              </a:rPr>
              <a:t>; 69,83 m</a:t>
            </a:r>
            <a:r>
              <a:rPr lang="vi-VN" sz="3600" baseline="30000" dirty="0">
                <a:latin typeface="Cambria" panose="02040503050406030204" pitchFamily="18" charset="0"/>
                <a:ea typeface="Cambria" panose="02040503050406030204" pitchFamily="18" charset="0"/>
              </a:rPr>
              <a:t>2</a:t>
            </a:r>
            <a:r>
              <a:rPr lang="vi-VN" sz="3600" dirty="0">
                <a:latin typeface="Cambria" panose="02040503050406030204" pitchFamily="18" charset="0"/>
                <a:ea typeface="Cambria" panose="02040503050406030204" pitchFamily="18" charset="0"/>
              </a:rPr>
              <a:t>; 71,09 m</a:t>
            </a:r>
            <a:r>
              <a:rPr lang="vi-VN" sz="3600" baseline="30000" dirty="0">
                <a:latin typeface="Cambria" panose="02040503050406030204" pitchFamily="18" charset="0"/>
                <a:ea typeface="Cambria" panose="02040503050406030204" pitchFamily="18" charset="0"/>
              </a:rPr>
              <a:t>2</a:t>
            </a:r>
            <a:r>
              <a:rPr lang="vi-VN" sz="3600" dirty="0">
                <a:latin typeface="Cambria" panose="02040503050406030204" pitchFamily="18" charset="0"/>
                <a:ea typeface="Cambria" panose="02040503050406030204" pitchFamily="18" charset="0"/>
              </a:rPr>
              <a:t>; 68,93 m</a:t>
            </a:r>
            <a:r>
              <a:rPr lang="vi-VN" sz="3600" baseline="30000" dirty="0">
                <a:latin typeface="Cambria" panose="02040503050406030204" pitchFamily="18" charset="0"/>
                <a:ea typeface="Cambria" panose="02040503050406030204" pitchFamily="18" charset="0"/>
              </a:rPr>
              <a:t>2</a:t>
            </a:r>
            <a:r>
              <a:rPr lang="vi-VN"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Viết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diện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tích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theo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thứ</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tự</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bé</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đến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lớn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BA486D25-51F7-D76D-0622-EB9277BE383D}"/>
              </a:ext>
            </a:extLst>
          </p:cNvPr>
          <p:cNvSpPr/>
          <p:nvPr/>
        </p:nvSpPr>
        <p:spPr>
          <a:xfrm>
            <a:off x="961578" y="1720321"/>
            <a:ext cx="586409" cy="57647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ambria" panose="02040503050406030204" pitchFamily="18" charset="0"/>
                <a:ea typeface="Cambria" panose="02040503050406030204" pitchFamily="18" charset="0"/>
              </a:rPr>
              <a:t>4</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35913514"/>
      </p:ext>
    </p:extLst>
  </p:cSld>
  <p:clrMapOvr>
    <a:masterClrMapping/>
  </p:clrMapOvr>
  <mc:AlternateContent xmlns:mc="http://schemas.openxmlformats.org/markup-compatibility/2006">
    <mc:Choice xmlns:p14="http://schemas.microsoft.com/office/powerpoint/2010/main" Requires="p14">
      <p:transition p14:dur="250">
        <p:blinds dir="vert"/>
      </p:transition>
    </mc:Choice>
    <mc:Fallback>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5"/>
          <a:stretch>
            <a:fillRect/>
          </a:stretch>
        </p:blipFill>
        <p:spPr>
          <a:xfrm>
            <a:off x="2502096" y="1578703"/>
            <a:ext cx="7187807" cy="3700593"/>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250">
        <p15:prstTrans prst="peelOff"/>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393948" y="40658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CAB5E97-5C6A-5852-BFEC-A105BD57BD7C}"/>
              </a:ext>
            </a:extLst>
          </p:cNvPr>
          <p:cNvSpPr txBox="1"/>
          <p:nvPr/>
        </p:nvSpPr>
        <p:spPr>
          <a:xfrm>
            <a:off x="1410685" y="487298"/>
            <a:ext cx="10087897" cy="1384995"/>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a) Sản lượng cá đánh bắt được của công ty Thành Long trong tháng Ba gấp rưỡi tháng Hai. Vậy sản lượng cá đánh bắt được của công ty Thành Long trong tháng Ba bằng</a:t>
            </a:r>
            <a:r>
              <a:rPr lang="en-US" sz="2800" dirty="0">
                <a:latin typeface="Cambria" panose="02040503050406030204" pitchFamily="18" charset="0"/>
                <a:ea typeface="Cambria" panose="02040503050406030204" pitchFamily="18" charset="0"/>
              </a:rPr>
              <a:t>            % </a:t>
            </a:r>
            <a:r>
              <a:rPr lang="en-US" sz="2800" dirty="0" err="1">
                <a:latin typeface="Cambria" panose="02040503050406030204" pitchFamily="18" charset="0"/>
                <a:ea typeface="Cambria" panose="02040503050406030204" pitchFamily="18" charset="0"/>
              </a:rPr>
              <a:t>tháng</a:t>
            </a:r>
            <a:r>
              <a:rPr lang="en-US" sz="2800" dirty="0">
                <a:latin typeface="Cambria" panose="02040503050406030204" pitchFamily="18" charset="0"/>
                <a:ea typeface="Cambria" panose="02040503050406030204" pitchFamily="18" charset="0"/>
              </a:rPr>
              <a:t> Hai.</a:t>
            </a:r>
            <a:endParaRPr lang="vi-VN" sz="2800" dirty="0">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BA486D25-51F7-D76D-0622-EB9277BE383D}"/>
              </a:ext>
            </a:extLst>
          </p:cNvPr>
          <p:cNvSpPr/>
          <p:nvPr/>
        </p:nvSpPr>
        <p:spPr>
          <a:xfrm>
            <a:off x="765313" y="636104"/>
            <a:ext cx="586409" cy="57647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sp>
        <p:nvSpPr>
          <p:cNvPr id="8" name="TextBox 7">
            <a:extLst>
              <a:ext uri="{FF2B5EF4-FFF2-40B4-BE49-F238E27FC236}">
                <a16:creationId xmlns:a16="http://schemas.microsoft.com/office/drawing/2014/main" id="{4C30DBF8-546B-09FA-4877-CBC321DB3305}"/>
              </a:ext>
            </a:extLst>
          </p:cNvPr>
          <p:cNvSpPr txBox="1"/>
          <p:nvPr/>
        </p:nvSpPr>
        <p:spPr>
          <a:xfrm>
            <a:off x="1410685" y="2048528"/>
            <a:ext cx="10087897" cy="1384995"/>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b) Sản lượng cá đánh bắt được của công ty Thành Long trong tháng Tư bằng 60% tháng Ba. Vậy sản lượng cá đánh bắt được của công ty Thành Long trong tháng Tư bằng</a:t>
            </a:r>
            <a:r>
              <a:rPr lang="en-US" sz="2800" dirty="0">
                <a:latin typeface="Cambria" panose="02040503050406030204" pitchFamily="18" charset="0"/>
                <a:ea typeface="Cambria" panose="02040503050406030204" pitchFamily="18" charset="0"/>
              </a:rPr>
              <a:t>          </a:t>
            </a:r>
            <a:r>
              <a:rPr lang="en-US" sz="2800" dirty="0" smtClean="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tháng Ba.</a:t>
            </a:r>
            <a:endParaRPr lang="vi-VN" sz="280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E280EE53-A213-DF6C-62C2-2B9C90B1D727}"/>
              </a:ext>
            </a:extLst>
          </p:cNvPr>
          <p:cNvPicPr>
            <a:picLocks noChangeAspect="1"/>
          </p:cNvPicPr>
          <p:nvPr/>
        </p:nvPicPr>
        <p:blipFill>
          <a:blip r:embed="rId2"/>
          <a:stretch>
            <a:fillRect/>
          </a:stretch>
        </p:blipFill>
        <p:spPr>
          <a:xfrm>
            <a:off x="3194808" y="3596930"/>
            <a:ext cx="6224544" cy="2664722"/>
          </a:xfrm>
          <a:prstGeom prst="rect">
            <a:avLst/>
          </a:prstGeom>
        </p:spPr>
      </p:pic>
      <p:sp>
        <p:nvSpPr>
          <p:cNvPr id="11" name="Rectangle: Rounded Corners 10">
            <a:extLst>
              <a:ext uri="{FF2B5EF4-FFF2-40B4-BE49-F238E27FC236}">
                <a16:creationId xmlns:a16="http://schemas.microsoft.com/office/drawing/2014/main" id="{37914C06-E1D5-F855-3ED7-F4F8B3B92DA4}"/>
              </a:ext>
            </a:extLst>
          </p:cNvPr>
          <p:cNvSpPr/>
          <p:nvPr/>
        </p:nvSpPr>
        <p:spPr>
          <a:xfrm>
            <a:off x="7722703" y="1421295"/>
            <a:ext cx="745435" cy="4671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2914806F-E0B2-85FA-EA64-7D380DC6A617}"/>
              </a:ext>
            </a:extLst>
          </p:cNvPr>
          <p:cNvSpPr/>
          <p:nvPr/>
        </p:nvSpPr>
        <p:spPr>
          <a:xfrm>
            <a:off x="8458199" y="2991677"/>
            <a:ext cx="566530" cy="4671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5056A49D-3E8C-2742-2323-CE48739E9049}"/>
              </a:ext>
            </a:extLst>
          </p:cNvPr>
          <p:cNvSpPr/>
          <p:nvPr/>
        </p:nvSpPr>
        <p:spPr>
          <a:xfrm>
            <a:off x="7716077" y="1424609"/>
            <a:ext cx="745435" cy="4671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150</a:t>
            </a:r>
          </a:p>
        </p:txBody>
      </p:sp>
      <mc:AlternateContent xmlns:mc="http://schemas.openxmlformats.org/markup-compatibility/2006" xmlns:a14="http://schemas.microsoft.com/office/drawing/2010/main">
        <mc:Choice Requires="a14">
          <p:sp>
            <p:nvSpPr>
              <p:cNvPr id="14" name="Rectangle: Rounded Corners 13">
                <a:extLst>
                  <a:ext uri="{FF2B5EF4-FFF2-40B4-BE49-F238E27FC236}">
                    <a16:creationId xmlns:a16="http://schemas.microsoft.com/office/drawing/2014/main" id="{89B86DFA-060F-A981-DA2A-8579E5C0ACAF}"/>
                  </a:ext>
                </a:extLst>
              </p:cNvPr>
              <p:cNvSpPr/>
              <p:nvPr/>
            </p:nvSpPr>
            <p:spPr>
              <a:xfrm>
                <a:off x="8411817" y="3014869"/>
                <a:ext cx="642732" cy="67254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400" i="1" smtClean="0">
                              <a:solidFill>
                                <a:srgbClr val="FF0000"/>
                              </a:solidFill>
                              <a:latin typeface="Cambria Math" panose="02040503050406030204" pitchFamily="18" charset="0"/>
                              <a:ea typeface="SimSun" panose="02010600030101010101" pitchFamily="2" charset="-122"/>
                            </a:rPr>
                          </m:ctrlPr>
                        </m:fPr>
                        <m:num>
                          <m:r>
                            <a:rPr lang="en-US" sz="2400" b="0" i="1" smtClean="0">
                              <a:solidFill>
                                <a:srgbClr val="FF0000"/>
                              </a:solidFill>
                              <a:latin typeface="Cambria Math" panose="02040503050406030204" pitchFamily="18" charset="0"/>
                              <a:ea typeface="SimSun" panose="02010600030101010101" pitchFamily="2" charset="-122"/>
                            </a:rPr>
                            <m:t>3</m:t>
                          </m:r>
                        </m:num>
                        <m:den>
                          <m:r>
                            <a:rPr lang="en-US" sz="2400" b="0" i="1" smtClean="0">
                              <a:solidFill>
                                <a:srgbClr val="FF0000"/>
                              </a:solidFill>
                              <a:latin typeface="Cambria Math" panose="02040503050406030204" pitchFamily="18" charset="0"/>
                              <a:ea typeface="SimSun" panose="02010600030101010101" pitchFamily="2" charset="-122"/>
                            </a:rPr>
                            <m:t>5</m:t>
                          </m:r>
                        </m:den>
                      </m:f>
                    </m:oMath>
                  </m:oMathPara>
                </a14:m>
                <a:endParaRPr lang="en-US" sz="2400" dirty="0">
                  <a:solidFill>
                    <a:srgbClr val="FF0000"/>
                  </a:solidFill>
                  <a:latin typeface="Cambria" panose="02040503050406030204" pitchFamily="18" charset="0"/>
                  <a:ea typeface="Cambria" panose="02040503050406030204" pitchFamily="18" charset="0"/>
                </a:endParaRPr>
              </a:p>
            </p:txBody>
          </p:sp>
        </mc:Choice>
        <mc:Fallback xmlns="">
          <p:sp>
            <p:nvSpPr>
              <p:cNvPr id="14" name="Rectangle: Rounded Corners 13">
                <a:extLst>
                  <a:ext uri="{FF2B5EF4-FFF2-40B4-BE49-F238E27FC236}">
                    <a16:creationId xmlns:a16="http://schemas.microsoft.com/office/drawing/2014/main" id="{89B86DFA-060F-A981-DA2A-8579E5C0ACAF}"/>
                  </a:ext>
                </a:extLst>
              </p:cNvPr>
              <p:cNvSpPr>
                <a:spLocks noRot="1" noChangeAspect="1" noMove="1" noResize="1" noEditPoints="1" noAdjustHandles="1" noChangeArrowheads="1" noChangeShapeType="1" noTextEdit="1"/>
              </p:cNvSpPr>
              <p:nvPr/>
            </p:nvSpPr>
            <p:spPr>
              <a:xfrm>
                <a:off x="8411817" y="3014869"/>
                <a:ext cx="642732" cy="672547"/>
              </a:xfrm>
              <a:prstGeom prst="roundRect">
                <a:avLst/>
              </a:prstGeom>
              <a:blipFill>
                <a:blip r:embed="rId3"/>
                <a:stretch>
                  <a:fillRect/>
                </a:stretch>
              </a:blipFill>
              <a:ln w="57150">
                <a:solidFill>
                  <a:srgbClr val="FFC000"/>
                </a:solidFill>
              </a:ln>
            </p:spPr>
            <p:txBody>
              <a:bodyPr/>
              <a:lstStyle/>
              <a:p>
                <a:r>
                  <a:rPr lang="en-US">
                    <a:noFill/>
                  </a:rPr>
                  <a:t> </a:t>
                </a:r>
              </a:p>
            </p:txBody>
          </p:sp>
        </mc:Fallback>
      </mc:AlternateContent>
    </p:spTree>
    <p:extLst>
      <p:ext uri="{BB962C8B-B14F-4D97-AF65-F5344CB8AC3E}">
        <p14:creationId xmlns:p14="http://schemas.microsoft.com/office/powerpoint/2010/main" val="2203955792"/>
      </p:ext>
    </p:extLst>
  </p:cSld>
  <p:clrMapOvr>
    <a:masterClrMapping/>
  </p:clrMapOvr>
  <mc:AlternateContent xmlns:mc="http://schemas.openxmlformats.org/markup-compatibility/2006">
    <mc:Choice xmlns:p14="http://schemas.microsoft.com/office/powerpoint/2010/main" Requires="p14">
      <p:transition p14:dur="250">
        <p:blinds dir="vert"/>
      </p:transition>
    </mc:Choice>
    <mc:Fallback>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8" grpId="0"/>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ánh Bắt Cá Tại Ngư Trường Khơi Xa - Quảng Bình-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7879634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5"/>
          <a:stretch>
            <a:fillRect/>
          </a:stretch>
        </p:blipFill>
        <p:spPr>
          <a:xfrm>
            <a:off x="2822164" y="1717473"/>
            <a:ext cx="6547671" cy="2511770"/>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mc:Choice xmlns:p15="http://schemas.microsoft.com/office/powerpoint/2012/main" Requires="p15">
      <p:transition>
        <p15:prstTrans prst="drap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79ABDF3E-6EA6-BDEA-4ACB-E16A4A8EF1FA}"/>
              </a:ext>
            </a:extLst>
          </p:cNvPr>
          <p:cNvPicPr>
            <a:picLocks noChangeAspect="1"/>
          </p:cNvPicPr>
          <p:nvPr/>
        </p:nvPicPr>
        <p:blipFill>
          <a:blip r:embed="rId5"/>
          <a:stretch>
            <a:fillRect/>
          </a:stretch>
        </p:blipFill>
        <p:spPr>
          <a:xfrm>
            <a:off x="1999133" y="1578703"/>
            <a:ext cx="8193734" cy="3700593"/>
          </a:xfrm>
          <a:prstGeom prst="rect">
            <a:avLst/>
          </a:prstGeom>
        </p:spPr>
      </p:pic>
    </p:spTree>
    <p:extLst>
      <p:ext uri="{BB962C8B-B14F-4D97-AF65-F5344CB8AC3E}">
        <p14:creationId xmlns:p14="http://schemas.microsoft.com/office/powerpoint/2010/main" val="1899897626"/>
      </p:ext>
    </p:extLst>
  </p:cSld>
  <p:clrMapOvr>
    <a:masterClrMapping/>
  </p:clrMapOvr>
  <mc:AlternateContent xmlns:mc="http://schemas.openxmlformats.org/markup-compatibility/2006">
    <mc:Choice xmlns:p14="http://schemas.microsoft.com/office/powerpoint/2010/main" Requires="p14">
      <p:transition p14:dur="250">
        <p:cover/>
      </p:transition>
    </mc:Choice>
    <mc:Fallback>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ớp Chúng Ta Đoàn Kết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5322"/>
          </a:xfrm>
          <a:prstGeom prst="rect">
            <a:avLst/>
          </a:prstGeom>
        </p:spPr>
      </p:pic>
    </p:spTree>
    <p:extLst>
      <p:ext uri="{BB962C8B-B14F-4D97-AF65-F5344CB8AC3E}">
        <p14:creationId xmlns:p14="http://schemas.microsoft.com/office/powerpoint/2010/main" val="3561391408"/>
      </p:ext>
    </p:extLst>
  </p:cSld>
  <p:clrMapOvr>
    <a:masterClrMapping/>
  </p:clrMapOvr>
  <mc:AlternateContent xmlns:mc="http://schemas.openxmlformats.org/markup-compatibility/2006">
    <mc:Choice xmlns:p14="http://schemas.microsoft.com/office/powerpoint/2010/main" Requires="p14">
      <p:transition p14:dur="250">
        <p:wipe/>
      </p:transition>
    </mc:Choice>
    <mc:Fallback>
      <p:transition>
        <p:wip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0855" y="537406"/>
            <a:ext cx="8953600" cy="5024539"/>
          </a:xfrm>
          <a:prstGeom prst="rect">
            <a:avLst/>
          </a:prstGeom>
        </p:spPr>
      </p:pic>
      <p:sp>
        <p:nvSpPr>
          <p:cNvPr id="5" name="TextBox 4">
            <a:extLst>
              <a:ext uri="{FF2B5EF4-FFF2-40B4-BE49-F238E27FC236}">
                <a16:creationId xmlns:a16="http://schemas.microsoft.com/office/drawing/2014/main" id="{2606B17A-B942-5FD6-AD77-8F7F520F8FF9}"/>
              </a:ext>
            </a:extLst>
          </p:cNvPr>
          <p:cNvSpPr txBox="1"/>
          <p:nvPr/>
        </p:nvSpPr>
        <p:spPr>
          <a:xfrm>
            <a:off x="3388659" y="935065"/>
            <a:ext cx="5827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ea typeface="+mn-ea"/>
                <a:cs typeface="+mn-cs"/>
              </a:rPr>
              <a:t>Bài</a:t>
            </a:r>
            <a:r>
              <a:rPr kumimoji="0" lang="en-US" sz="3200" b="1" i="0" u="none" strike="noStrike" kern="1200" cap="none" spc="0" normalizeH="0" noProof="0" dirty="0" smtClean="0">
                <a:ln>
                  <a:noFill/>
                </a:ln>
                <a:solidFill>
                  <a:srgbClr val="002060"/>
                </a:solidFill>
                <a:effectLst/>
                <a:uLnTx/>
                <a:uFillTx/>
                <a:ea typeface="+mn-ea"/>
                <a:cs typeface="+mn-cs"/>
              </a:rPr>
              <a:t> 68</a:t>
            </a:r>
            <a:endParaRPr kumimoji="0" lang="en-US" sz="3200" b="1" i="0" u="none" strike="noStrike" kern="1200" cap="none" spc="0" normalizeH="0" baseline="0" noProof="0" dirty="0">
              <a:ln>
                <a:noFill/>
              </a:ln>
              <a:solidFill>
                <a:srgbClr val="002060"/>
              </a:solidFill>
              <a:effectLst/>
              <a:uLnTx/>
              <a:uFillTx/>
              <a:ea typeface="+mn-ea"/>
              <a:cs typeface="+mn-cs"/>
            </a:endParaRPr>
          </a:p>
        </p:txBody>
      </p:sp>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rcRect l="24002" r="25455"/>
          <a:stretch/>
        </p:blipFill>
        <p:spPr>
          <a:xfrm>
            <a:off x="-234272" y="1521987"/>
            <a:ext cx="3023755" cy="5982603"/>
          </a:xfrm>
          <a:prstGeom prst="rect">
            <a:avLst/>
          </a:prstGeom>
        </p:spPr>
      </p:pic>
      <p:pic>
        <p:nvPicPr>
          <p:cNvPr id="3" name="Picture 2">
            <a:extLst>
              <a:ext uri="{FF2B5EF4-FFF2-40B4-BE49-F238E27FC236}">
                <a16:creationId xmlns:a16="http://schemas.microsoft.com/office/drawing/2014/main" id="{C786E13C-67EE-7735-E1C0-DF92F66734A9}"/>
              </a:ext>
            </a:extLst>
          </p:cNvPr>
          <p:cNvPicPr>
            <a:picLocks noChangeAspect="1"/>
          </p:cNvPicPr>
          <p:nvPr/>
        </p:nvPicPr>
        <p:blipFill>
          <a:blip r:embed="rId5"/>
          <a:stretch>
            <a:fillRect/>
          </a:stretch>
        </p:blipFill>
        <p:spPr>
          <a:xfrm>
            <a:off x="2097157" y="1663548"/>
            <a:ext cx="8278739" cy="2155063"/>
          </a:xfrm>
          <a:prstGeom prst="rect">
            <a:avLst/>
          </a:prstGeom>
        </p:spPr>
      </p:pic>
      <p:pic>
        <p:nvPicPr>
          <p:cNvPr id="9" name="Picture 8">
            <a:extLst>
              <a:ext uri="{FF2B5EF4-FFF2-40B4-BE49-F238E27FC236}">
                <a16:creationId xmlns:a16="http://schemas.microsoft.com/office/drawing/2014/main" id="{A9A9E7E1-32BF-123C-1591-DD9AEB2F9AB9}"/>
              </a:ext>
            </a:extLst>
          </p:cNvPr>
          <p:cNvPicPr>
            <a:picLocks noChangeAspect="1"/>
          </p:cNvPicPr>
          <p:nvPr/>
        </p:nvPicPr>
        <p:blipFill>
          <a:blip r:embed="rId6"/>
          <a:stretch>
            <a:fillRect/>
          </a:stretch>
        </p:blipFill>
        <p:spPr>
          <a:xfrm>
            <a:off x="5137644" y="3757209"/>
            <a:ext cx="2115495" cy="1072989"/>
          </a:xfrm>
          <a:prstGeom prst="rect">
            <a:avLst/>
          </a:prstGeom>
        </p:spPr>
      </p:pic>
    </p:spTree>
    <p:extLst>
      <p:ext uri="{BB962C8B-B14F-4D97-AF65-F5344CB8AC3E}">
        <p14:creationId xmlns:p14="http://schemas.microsoft.com/office/powerpoint/2010/main" val="23721898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250">
        <p15:prstTrans prst="pageCurlDoubl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5"/>
          <a:stretch>
            <a:fillRect/>
          </a:stretch>
        </p:blipFill>
        <p:spPr>
          <a:xfrm>
            <a:off x="2276525" y="1581752"/>
            <a:ext cx="7638950" cy="3694496"/>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mc:Choice xmlns:p14="http://schemas.microsoft.com/office/powerpoint/2010/main" Requires="p14">
      <p:transition p14:dur="250">
        <p:split orient="vert"/>
      </p:transition>
    </mc:Choice>
    <mc:Fallback>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535577" y="477358"/>
            <a:ext cx="10842172" cy="5999642"/>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CAB5E97-5C6A-5852-BFEC-A105BD57BD7C}"/>
              </a:ext>
            </a:extLst>
          </p:cNvPr>
          <p:cNvSpPr txBox="1"/>
          <p:nvPr/>
        </p:nvSpPr>
        <p:spPr>
          <a:xfrm>
            <a:off x="1351722" y="1193543"/>
            <a:ext cx="100878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phân</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thập</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phân</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sau</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thập</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phân</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thập</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phân</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sz="32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3" name="Oval 2">
            <a:extLst>
              <a:ext uri="{FF2B5EF4-FFF2-40B4-BE49-F238E27FC236}">
                <a16:creationId xmlns:a16="http://schemas.microsoft.com/office/drawing/2014/main" id="{BA486D25-51F7-D76D-0622-EB9277BE383D}"/>
              </a:ext>
            </a:extLst>
          </p:cNvPr>
          <p:cNvSpPr/>
          <p:nvPr/>
        </p:nvSpPr>
        <p:spPr>
          <a:xfrm>
            <a:off x="703443" y="1289247"/>
            <a:ext cx="586409" cy="57647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Cambria" panose="02040503050406030204" pitchFamily="18" charset="0"/>
                <a:ea typeface="Cambria" panose="02040503050406030204" pitchFamily="18" charset="0"/>
              </a:rPr>
              <a:t>1</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ACEAB62-86D6-428F-6AB5-7DBB493D9CA4}"/>
                  </a:ext>
                </a:extLst>
              </p:cNvPr>
              <p:cNvSpPr txBox="1"/>
              <p:nvPr/>
            </p:nvSpPr>
            <p:spPr>
              <a:xfrm>
                <a:off x="1694337" y="2325132"/>
                <a:ext cx="8080513" cy="1152047"/>
              </a:xfrm>
              <a:prstGeom prst="rect">
                <a:avLst/>
              </a:prstGeom>
              <a:noFill/>
            </p:spPr>
            <p:txBody>
              <a:bodyPr wrap="square" rtlCol="0">
                <a:spAutoFit/>
              </a:bodyPr>
              <a:lstStyle/>
              <a:p>
                <a:pPr algn="ctr"/>
                <a14:m>
                  <m:oMath xmlns:m="http://schemas.openxmlformats.org/officeDocument/2006/math">
                    <m:f>
                      <m:fPr>
                        <m:ctrlPr>
                          <a:rPr lang="en-US" sz="4800" i="1" smtClean="0">
                            <a:solidFill>
                              <a:srgbClr val="242021"/>
                            </a:solidFill>
                            <a:effectLst/>
                            <a:latin typeface="Cambria Math" panose="02040503050406030204" pitchFamily="18" charset="0"/>
                          </a:rPr>
                        </m:ctrlPr>
                      </m:fPr>
                      <m:num>
                        <m:r>
                          <a:rPr lang="en-US" sz="4800" i="1">
                            <a:solidFill>
                              <a:srgbClr val="242021"/>
                            </a:solidFill>
                            <a:effectLst/>
                            <a:latin typeface="Cambria Math" panose="02040503050406030204" pitchFamily="18" charset="0"/>
                            <a:ea typeface="Calibri" panose="020F0502020204030204" pitchFamily="34" charset="0"/>
                            <a:cs typeface="Times New Roman" panose="02020603050405020304" pitchFamily="18" charset="0"/>
                          </a:rPr>
                          <m:t>31</m:t>
                        </m:r>
                      </m:num>
                      <m:den>
                        <m:r>
                          <a:rPr lang="en-US" sz="4800" i="1">
                            <a:solidFill>
                              <a:srgbClr val="242021"/>
                            </a:solidFill>
                            <a:effectLst/>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4800" dirty="0">
                    <a:latin typeface="Cambria" panose="02040503050406030204" pitchFamily="18" charset="0"/>
                    <a:ea typeface="Cambria" panose="02040503050406030204" pitchFamily="18" charset="0"/>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75</m:t>
                        </m:r>
                      </m:num>
                      <m:den>
                        <m:r>
                          <a:rPr lang="en-US" sz="4800" i="1">
                            <a:latin typeface="Cambria Math" panose="02040503050406030204" pitchFamily="18" charset="0"/>
                          </a:rPr>
                          <m:t>100</m:t>
                        </m:r>
                      </m:den>
                    </m:f>
                  </m:oMath>
                </a14:m>
                <a:r>
                  <a:rPr lang="en-US" sz="4800" dirty="0">
                    <a:latin typeface="Cambria" panose="02040503050406030204" pitchFamily="18" charset="0"/>
                    <a:ea typeface="Cambria" panose="02040503050406030204" pitchFamily="18" charset="0"/>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489</m:t>
                        </m:r>
                      </m:num>
                      <m:den>
                        <m:r>
                          <a:rPr lang="en-US" sz="4800" i="1">
                            <a:latin typeface="Cambria Math" panose="02040503050406030204" pitchFamily="18" charset="0"/>
                          </a:rPr>
                          <m:t>100</m:t>
                        </m:r>
                      </m:den>
                    </m:f>
                  </m:oMath>
                </a14:m>
                <a:r>
                  <a:rPr lang="en-US" sz="4800" dirty="0">
                    <a:latin typeface="Cambria" panose="02040503050406030204" pitchFamily="18" charset="0"/>
                    <a:ea typeface="Cambria" panose="02040503050406030204" pitchFamily="18" charset="0"/>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6024</m:t>
                        </m:r>
                      </m:num>
                      <m:den>
                        <m:r>
                          <a:rPr lang="en-US" sz="4800" i="1">
                            <a:latin typeface="Cambria Math" panose="02040503050406030204" pitchFamily="18" charset="0"/>
                          </a:rPr>
                          <m:t>1000</m:t>
                        </m:r>
                      </m:den>
                    </m:f>
                  </m:oMath>
                </a14:m>
                <a:endParaRPr lang="en-US" sz="4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1ACEAB62-86D6-428F-6AB5-7DBB493D9CA4}"/>
                  </a:ext>
                </a:extLst>
              </p:cNvPr>
              <p:cNvSpPr txBox="1">
                <a:spLocks noRot="1" noChangeAspect="1" noMove="1" noResize="1" noEditPoints="1" noAdjustHandles="1" noChangeArrowheads="1" noChangeShapeType="1" noTextEdit="1"/>
              </p:cNvSpPr>
              <p:nvPr/>
            </p:nvSpPr>
            <p:spPr>
              <a:xfrm>
                <a:off x="1694337" y="2325132"/>
                <a:ext cx="8080513" cy="1152047"/>
              </a:xfrm>
              <a:prstGeom prst="rect">
                <a:avLst/>
              </a:prstGeom>
              <a:blipFill>
                <a:blip r:embed="rId2"/>
                <a:stretch>
                  <a:fillRect b="-12169"/>
                </a:stretch>
              </a:blipFill>
            </p:spPr>
            <p:txBody>
              <a:bodyPr/>
              <a:lstStyle/>
              <a:p>
                <a:r>
                  <a:rPr lang="vi-VN">
                    <a:noFill/>
                  </a:rPr>
                  <a:t> </a:t>
                </a:r>
              </a:p>
            </p:txBody>
          </p:sp>
        </mc:Fallback>
      </mc:AlternateContent>
    </p:spTree>
    <p:extLst>
      <p:ext uri="{BB962C8B-B14F-4D97-AF65-F5344CB8AC3E}">
        <p14:creationId xmlns:p14="http://schemas.microsoft.com/office/powerpoint/2010/main" val="193529922"/>
      </p:ext>
    </p:extLst>
  </p:cSld>
  <p:clrMapOvr>
    <a:masterClrMapping/>
  </p:clrMapOvr>
  <mc:AlternateContent xmlns:mc="http://schemas.openxmlformats.org/markup-compatibility/2006">
    <mc:Choice xmlns:p14="http://schemas.microsoft.com/office/powerpoint/2010/main" Requires="p14">
      <p:transition p14:dur="250">
        <p:blinds dir="vert"/>
      </p:transition>
    </mc:Choice>
    <mc:Fallback>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 xmlns:ask="http://schemas.microsoft.com/office/drawing/2018/sketchyshape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CAB5E97-5C6A-5852-BFEC-A105BD57BD7C}"/>
              </a:ext>
            </a:extLst>
          </p:cNvPr>
          <p:cNvSpPr txBox="1"/>
          <p:nvPr/>
        </p:nvSpPr>
        <p:spPr>
          <a:xfrm>
            <a:off x="1799304" y="1452528"/>
            <a:ext cx="10087897" cy="584775"/>
          </a:xfrm>
          <a:prstGeom prst="rect">
            <a:avLst/>
          </a:prstGeom>
          <a:noFill/>
        </p:spPr>
        <p:txBody>
          <a:bodyPr wrap="square" rtlCol="0">
            <a:spAutoFit/>
          </a:bodyPr>
          <a:lstStyle/>
          <a:p>
            <a:pPr lvl="0">
              <a:defRPr/>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Viết các phân số sau dưới dạng số thập phân.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Oval 2">
            <a:extLst>
              <a:ext uri="{FF2B5EF4-FFF2-40B4-BE49-F238E27FC236}">
                <a16:creationId xmlns:a16="http://schemas.microsoft.com/office/drawing/2014/main" id="{BA486D25-51F7-D76D-0622-EB9277BE383D}"/>
              </a:ext>
            </a:extLst>
          </p:cNvPr>
          <p:cNvSpPr/>
          <p:nvPr/>
        </p:nvSpPr>
        <p:spPr>
          <a:xfrm>
            <a:off x="1212895" y="1460833"/>
            <a:ext cx="586409" cy="57647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mc:AlternateContent xmlns:mc="http://schemas.openxmlformats.org/markup-compatibility/2006">
        <mc:Choice xmlns:a14="http://schemas.microsoft.com/office/drawing/2010/main" Requires="a14">
          <p:sp>
            <p:nvSpPr>
              <p:cNvPr id="8" name="Rectangle: Rounded Corners 7">
                <a:extLst>
                  <a:ext uri="{FF2B5EF4-FFF2-40B4-BE49-F238E27FC236}">
                    <a16:creationId xmlns:a16="http://schemas.microsoft.com/office/drawing/2014/main" id="{3ABFD71F-E2DA-DBD3-6CE6-5F4E1CBC2CC1}"/>
                  </a:ext>
                </a:extLst>
              </p:cNvPr>
              <p:cNvSpPr/>
              <p:nvPr/>
            </p:nvSpPr>
            <p:spPr>
              <a:xfrm>
                <a:off x="3237601" y="2268678"/>
                <a:ext cx="5615609" cy="934278"/>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14:m>
                  <m:oMath xmlns:m="http://schemas.openxmlformats.org/officeDocument/2006/math">
                    <m:f>
                      <m:fPr>
                        <m:ctrlPr>
                          <a:rPr lang="en-US" sz="3600" i="1" smtClean="0">
                            <a:solidFill>
                              <a:srgbClr val="242021"/>
                            </a:solidFill>
                            <a:effectLst/>
                            <a:latin typeface="Cambria Math" panose="02040503050406030204" pitchFamily="18" charset="0"/>
                            <a:ea typeface="SimSun" panose="02010600030101010101" pitchFamily="2" charset="-122"/>
                          </a:rPr>
                        </m:ctrlPr>
                      </m:fPr>
                      <m:num>
                        <m:r>
                          <a:rPr lang="en-US" sz="3600" b="0" i="1">
                            <a:solidFill>
                              <a:srgbClr val="242021"/>
                            </a:solidFill>
                            <a:effectLst/>
                            <a:latin typeface="Cambria Math" panose="02040503050406030204" pitchFamily="18" charset="0"/>
                            <a:ea typeface="SimSun" panose="02010600030101010101" pitchFamily="2" charset="-122"/>
                          </a:rPr>
                          <m:t>21</m:t>
                        </m:r>
                      </m:num>
                      <m:den>
                        <m:r>
                          <a:rPr lang="en-US" sz="3600" b="0" i="1">
                            <a:solidFill>
                              <a:srgbClr val="242021"/>
                            </a:solidFill>
                            <a:effectLst/>
                            <a:latin typeface="Cambria Math" panose="02040503050406030204" pitchFamily="18" charset="0"/>
                            <a:ea typeface="SimSun" panose="02010600030101010101" pitchFamily="2" charset="-122"/>
                          </a:rPr>
                          <m:t>30</m:t>
                        </m:r>
                      </m:den>
                    </m:f>
                  </m:oMath>
                </a14:m>
                <a:r>
                  <a:rPr lang="en-US" sz="3600" b="0" i="0" dirty="0">
                    <a:solidFill>
                      <a:srgbClr val="242021"/>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600" i="1">
                            <a:solidFill>
                              <a:srgbClr val="242021"/>
                            </a:solidFill>
                            <a:effectLst/>
                            <a:latin typeface="Cambria Math" panose="02040503050406030204" pitchFamily="18" charset="0"/>
                            <a:ea typeface="SimSun" panose="02010600030101010101" pitchFamily="2" charset="-122"/>
                          </a:rPr>
                        </m:ctrlPr>
                      </m:fPr>
                      <m:num>
                        <m:r>
                          <a:rPr lang="en-US" sz="3600" b="0" i="1">
                            <a:solidFill>
                              <a:srgbClr val="242021"/>
                            </a:solidFill>
                            <a:effectLst/>
                            <a:latin typeface="Cambria Math" panose="02040503050406030204" pitchFamily="18" charset="0"/>
                            <a:ea typeface="SimSun" panose="02010600030101010101" pitchFamily="2" charset="-122"/>
                          </a:rPr>
                          <m:t>62</m:t>
                        </m:r>
                      </m:num>
                      <m:den>
                        <m:r>
                          <a:rPr lang="en-US" sz="3600" b="0" i="1">
                            <a:solidFill>
                              <a:srgbClr val="242021"/>
                            </a:solidFill>
                            <a:effectLst/>
                            <a:latin typeface="Cambria Math" panose="02040503050406030204" pitchFamily="18" charset="0"/>
                            <a:ea typeface="SimSun" panose="02010600030101010101" pitchFamily="2" charset="-122"/>
                          </a:rPr>
                          <m:t>200</m:t>
                        </m:r>
                      </m:den>
                    </m:f>
                  </m:oMath>
                </a14:m>
                <a:r>
                  <a:rPr lang="en-US" sz="3600" b="0" i="0" dirty="0" smtClean="0">
                    <a:solidFill>
                      <a:srgbClr val="242021"/>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600" i="1">
                            <a:solidFill>
                              <a:srgbClr val="242021"/>
                            </a:solidFill>
                            <a:effectLst/>
                            <a:latin typeface="Cambria Math" panose="02040503050406030204" pitchFamily="18" charset="0"/>
                            <a:ea typeface="SimSun" panose="02010600030101010101" pitchFamily="2" charset="-122"/>
                          </a:rPr>
                        </m:ctrlPr>
                      </m:fPr>
                      <m:num>
                        <m:r>
                          <a:rPr lang="en-US" sz="3600" b="0" i="1">
                            <a:solidFill>
                              <a:srgbClr val="242021"/>
                            </a:solidFill>
                            <a:effectLst/>
                            <a:latin typeface="Cambria Math" panose="02040503050406030204" pitchFamily="18" charset="0"/>
                            <a:ea typeface="SimSun" panose="02010600030101010101" pitchFamily="2" charset="-122"/>
                          </a:rPr>
                          <m:t>7</m:t>
                        </m:r>
                      </m:num>
                      <m:den>
                        <m:r>
                          <a:rPr lang="en-US" sz="3600" b="0" i="1">
                            <a:solidFill>
                              <a:srgbClr val="242021"/>
                            </a:solidFill>
                            <a:effectLst/>
                            <a:latin typeface="Cambria Math" panose="02040503050406030204" pitchFamily="18" charset="0"/>
                            <a:ea typeface="SimSun" panose="02010600030101010101" pitchFamily="2" charset="-122"/>
                          </a:rPr>
                          <m:t>4</m:t>
                        </m:r>
                      </m:den>
                    </m:f>
                  </m:oMath>
                </a14:m>
                <a:r>
                  <a:rPr lang="en-US" sz="3600" dirty="0" smtClean="0">
                    <a:solidFill>
                      <a:srgbClr val="242021"/>
                    </a:solidFill>
                    <a:latin typeface="Cambria" panose="02040503050406030204" pitchFamily="18" charset="0"/>
                    <a:ea typeface="Cambria" panose="02040503050406030204" pitchFamily="18" charset="0"/>
                  </a:rPr>
                  <a:t>; </a:t>
                </a:r>
                <a14:m>
                  <m:oMath xmlns:m="http://schemas.openxmlformats.org/officeDocument/2006/math">
                    <m:f>
                      <m:fPr>
                        <m:ctrlPr>
                          <a:rPr lang="en-US" sz="3600" i="1">
                            <a:solidFill>
                              <a:srgbClr val="242021"/>
                            </a:solidFill>
                            <a:effectLst/>
                            <a:latin typeface="Cambria Math" panose="02040503050406030204" pitchFamily="18" charset="0"/>
                            <a:ea typeface="SimSun" panose="02010600030101010101" pitchFamily="2" charset="-122"/>
                          </a:rPr>
                        </m:ctrlPr>
                      </m:fPr>
                      <m:num>
                        <m:r>
                          <a:rPr lang="en-US" sz="3600" b="0" i="1">
                            <a:solidFill>
                              <a:srgbClr val="242021"/>
                            </a:solidFill>
                            <a:effectLst/>
                            <a:latin typeface="Cambria Math" panose="02040503050406030204" pitchFamily="18" charset="0"/>
                            <a:ea typeface="SimSun" panose="02010600030101010101" pitchFamily="2" charset="-122"/>
                          </a:rPr>
                          <m:t>5</m:t>
                        </m:r>
                      </m:num>
                      <m:den>
                        <m:r>
                          <a:rPr lang="en-US" sz="3600" b="0" i="1">
                            <a:solidFill>
                              <a:srgbClr val="242021"/>
                            </a:solidFill>
                            <a:effectLst/>
                            <a:latin typeface="Cambria Math" panose="02040503050406030204" pitchFamily="18" charset="0"/>
                            <a:ea typeface="SimSun" panose="02010600030101010101" pitchFamily="2" charset="-122"/>
                          </a:rPr>
                          <m:t>8</m:t>
                        </m:r>
                      </m:den>
                    </m:f>
                  </m:oMath>
                </a14:m>
                <a:endParaRPr lang="en-US" sz="3600" dirty="0">
                  <a:latin typeface="Cambria" panose="02040503050406030204" pitchFamily="18" charset="0"/>
                  <a:ea typeface="Cambria" panose="02040503050406030204" pitchFamily="18" charset="0"/>
                </a:endParaRPr>
              </a:p>
            </p:txBody>
          </p:sp>
        </mc:Choice>
        <mc:Fallback>
          <p:sp>
            <p:nvSpPr>
              <p:cNvPr id="8" name="Rectangle: Rounded Corners 7">
                <a:extLst>
                  <a:ext uri="{FF2B5EF4-FFF2-40B4-BE49-F238E27FC236}">
                    <a16:creationId xmlns:a16="http://schemas.microsoft.com/office/drawing/2014/main" id="{3ABFD71F-E2DA-DBD3-6CE6-5F4E1CBC2CC1}"/>
                  </a:ext>
                </a:extLst>
              </p:cNvPr>
              <p:cNvSpPr>
                <a:spLocks noRot="1" noChangeAspect="1" noMove="1" noResize="1" noEditPoints="1" noAdjustHandles="1" noChangeArrowheads="1" noChangeShapeType="1" noTextEdit="1"/>
              </p:cNvSpPr>
              <p:nvPr/>
            </p:nvSpPr>
            <p:spPr>
              <a:xfrm>
                <a:off x="3237601" y="2268678"/>
                <a:ext cx="5615609" cy="934278"/>
              </a:xfrm>
              <a:prstGeom prst="roundRect">
                <a:avLst/>
              </a:prstGeom>
              <a:blipFill>
                <a:blip r:embed="rId2"/>
                <a:stretch>
                  <a:fillRect b="-7742"/>
                </a:stretch>
              </a:blipFill>
            </p:spPr>
            <p:txBody>
              <a:bodyPr/>
              <a:lstStyle/>
              <a:p>
                <a:r>
                  <a:rPr lang="vi-VN">
                    <a:noFill/>
                  </a:rPr>
                  <a:t> </a:t>
                </a:r>
              </a:p>
            </p:txBody>
          </p:sp>
        </mc:Fallback>
      </mc:AlternateContent>
    </p:spTree>
    <p:extLst>
      <p:ext uri="{BB962C8B-B14F-4D97-AF65-F5344CB8AC3E}">
        <p14:creationId xmlns:p14="http://schemas.microsoft.com/office/powerpoint/2010/main" val="244493263"/>
      </p:ext>
    </p:extLst>
  </p:cSld>
  <p:clrMapOvr>
    <a:masterClrMapping/>
  </p:clrMapOvr>
  <mc:AlternateContent xmlns:mc="http://schemas.openxmlformats.org/markup-compatibility/2006">
    <mc:Choice xmlns:p14="http://schemas.microsoft.com/office/powerpoint/2010/main" Requires="p14">
      <p:transition p14:dur="250">
        <p:blinds dir="vert"/>
      </p:transition>
    </mc:Choice>
    <mc:Fallback>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633580">
            <a:off x="5108916" y="2041534"/>
            <a:ext cx="567002" cy="596845"/>
          </a:xfrm>
          <a:custGeom>
            <a:avLst/>
            <a:gdLst/>
            <a:ahLst/>
            <a:cxnLst/>
            <a:rect l="l" t="t" r="r" b="b"/>
            <a:pathLst>
              <a:path w="850503" h="895267">
                <a:moveTo>
                  <a:pt x="0" y="0"/>
                </a:moveTo>
                <a:lnTo>
                  <a:pt x="850503" y="0"/>
                </a:lnTo>
                <a:lnTo>
                  <a:pt x="850503" y="895267"/>
                </a:lnTo>
                <a:lnTo>
                  <a:pt x="0" y="895267"/>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56234">
            <a:off x="1628894" y="2201554"/>
            <a:ext cx="668613" cy="572500"/>
          </a:xfrm>
          <a:custGeom>
            <a:avLst/>
            <a:gdLst/>
            <a:ahLst/>
            <a:cxnLst/>
            <a:rect l="l" t="t" r="r" b="b"/>
            <a:pathLst>
              <a:path w="1002920" h="858750">
                <a:moveTo>
                  <a:pt x="0" y="0"/>
                </a:moveTo>
                <a:lnTo>
                  <a:pt x="1002920" y="0"/>
                </a:lnTo>
                <a:lnTo>
                  <a:pt x="1002920" y="858751"/>
                </a:lnTo>
                <a:lnTo>
                  <a:pt x="0" y="858751"/>
                </a:lnTo>
                <a:lnTo>
                  <a:pt x="0" y="0"/>
                </a:lnTo>
                <a:close/>
              </a:path>
            </a:pathLst>
          </a:custGeom>
          <a:blipFill>
            <a:blip r:embed="rId4">
              <a:alphaModFix amt="30000"/>
              <a:extLst>
                <a:ext uri="{96DAC541-7B7A-43D3-8B79-37D633B846F1}">
                  <asvg:svgBlip xmlns:asvg="http://schemas.microsoft.com/office/drawing/2016/SVG/main" xmlns="" r:embed="rId5"/>
                </a:ext>
              </a:extLst>
            </a:blip>
            <a:stretch>
              <a:fillRect/>
            </a:stretch>
          </a:blipFill>
        </p:spPr>
      </p:sp>
      <p:sp>
        <p:nvSpPr>
          <p:cNvPr id="5" name="Freeform 5"/>
          <p:cNvSpPr/>
          <p:nvPr/>
        </p:nvSpPr>
        <p:spPr>
          <a:xfrm rot="683513">
            <a:off x="11961654" y="875705"/>
            <a:ext cx="460693" cy="460693"/>
          </a:xfrm>
          <a:custGeom>
            <a:avLst/>
            <a:gdLst/>
            <a:ahLst/>
            <a:cxnLst/>
            <a:rect l="l" t="t" r="r" b="b"/>
            <a:pathLst>
              <a:path w="691040" h="691040">
                <a:moveTo>
                  <a:pt x="0" y="0"/>
                </a:moveTo>
                <a:lnTo>
                  <a:pt x="691040" y="0"/>
                </a:lnTo>
                <a:lnTo>
                  <a:pt x="691040" y="691039"/>
                </a:lnTo>
                <a:lnTo>
                  <a:pt x="0" y="691039"/>
                </a:lnTo>
                <a:lnTo>
                  <a:pt x="0" y="0"/>
                </a:lnTo>
                <a:close/>
              </a:path>
            </a:pathLst>
          </a:custGeom>
          <a:blipFill>
            <a:blip r:embed="rId6">
              <a:alphaModFix amt="30000"/>
              <a:extLst>
                <a:ext uri="{96DAC541-7B7A-43D3-8B79-37D633B846F1}">
                  <asvg:svgBlip xmlns:asvg="http://schemas.microsoft.com/office/drawing/2016/SVG/main" xmlns="" r:embed="rId7"/>
                </a:ext>
              </a:extLst>
            </a:blip>
            <a:stretch>
              <a:fillRect/>
            </a:stretch>
          </a:blipFill>
        </p:spPr>
      </p:sp>
      <p:sp>
        <p:nvSpPr>
          <p:cNvPr id="6" name="Freeform 6"/>
          <p:cNvSpPr/>
          <p:nvPr/>
        </p:nvSpPr>
        <p:spPr>
          <a:xfrm rot="983178">
            <a:off x="10512232" y="356212"/>
            <a:ext cx="325800" cy="619098"/>
          </a:xfrm>
          <a:custGeom>
            <a:avLst/>
            <a:gdLst/>
            <a:ahLst/>
            <a:cxnLst/>
            <a:rect l="l" t="t" r="r" b="b"/>
            <a:pathLst>
              <a:path w="488700" h="928647">
                <a:moveTo>
                  <a:pt x="0" y="0"/>
                </a:moveTo>
                <a:lnTo>
                  <a:pt x="488700" y="0"/>
                </a:lnTo>
                <a:lnTo>
                  <a:pt x="488700" y="928647"/>
                </a:lnTo>
                <a:lnTo>
                  <a:pt x="0" y="928647"/>
                </a:lnTo>
                <a:lnTo>
                  <a:pt x="0" y="0"/>
                </a:lnTo>
                <a:close/>
              </a:path>
            </a:pathLst>
          </a:custGeom>
          <a:blipFill>
            <a:blip r:embed="rId8">
              <a:alphaModFix amt="30000"/>
              <a:extLst>
                <a:ext uri="{96DAC541-7B7A-43D3-8B79-37D633B846F1}">
                  <asvg:svgBlip xmlns:asvg="http://schemas.microsoft.com/office/drawing/2016/SVG/main" xmlns="" r:embed="rId9"/>
                </a:ext>
              </a:extLst>
            </a:blip>
            <a:stretch>
              <a:fillRect/>
            </a:stretch>
          </a:blipFill>
        </p:spPr>
      </p:sp>
      <p:sp>
        <p:nvSpPr>
          <p:cNvPr id="7" name="Freeform 7"/>
          <p:cNvSpPr/>
          <p:nvPr/>
        </p:nvSpPr>
        <p:spPr>
          <a:xfrm rot="681121">
            <a:off x="4464186" y="5724917"/>
            <a:ext cx="898280" cy="489563"/>
          </a:xfrm>
          <a:custGeom>
            <a:avLst/>
            <a:gdLst/>
            <a:ahLst/>
            <a:cxnLst/>
            <a:rect l="l" t="t" r="r" b="b"/>
            <a:pathLst>
              <a:path w="1347420" h="734344">
                <a:moveTo>
                  <a:pt x="0" y="0"/>
                </a:moveTo>
                <a:lnTo>
                  <a:pt x="1347420" y="0"/>
                </a:lnTo>
                <a:lnTo>
                  <a:pt x="1347420" y="734344"/>
                </a:lnTo>
                <a:lnTo>
                  <a:pt x="0" y="734344"/>
                </a:lnTo>
                <a:lnTo>
                  <a:pt x="0" y="0"/>
                </a:lnTo>
                <a:close/>
              </a:path>
            </a:pathLst>
          </a:custGeom>
          <a:blipFill>
            <a:blip r:embed="rId10">
              <a:alphaModFix amt="3000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456234">
            <a:off x="1998138" y="475528"/>
            <a:ext cx="668613" cy="572500"/>
          </a:xfrm>
          <a:custGeom>
            <a:avLst/>
            <a:gdLst/>
            <a:ahLst/>
            <a:cxnLst/>
            <a:rect l="l" t="t" r="r" b="b"/>
            <a:pathLst>
              <a:path w="1002920" h="858750">
                <a:moveTo>
                  <a:pt x="0" y="0"/>
                </a:moveTo>
                <a:lnTo>
                  <a:pt x="1002920" y="0"/>
                </a:lnTo>
                <a:lnTo>
                  <a:pt x="1002920" y="858751"/>
                </a:lnTo>
                <a:lnTo>
                  <a:pt x="0" y="858751"/>
                </a:lnTo>
                <a:lnTo>
                  <a:pt x="0" y="0"/>
                </a:lnTo>
                <a:close/>
              </a:path>
            </a:pathLst>
          </a:custGeom>
          <a:blipFill>
            <a:blip r:embed="rId4">
              <a:alphaModFix amt="30000"/>
              <a:extLst>
                <a:ext uri="{96DAC541-7B7A-43D3-8B79-37D633B846F1}">
                  <asvg:svgBlip xmlns:asvg="http://schemas.microsoft.com/office/drawing/2016/SVG/main" xmlns="" r:embed="rId5"/>
                </a:ext>
              </a:extLst>
            </a:blip>
            <a:stretch>
              <a:fillRect/>
            </a:stretch>
          </a:blipFill>
        </p:spPr>
      </p:sp>
      <p:sp>
        <p:nvSpPr>
          <p:cNvPr id="9" name="Freeform 9"/>
          <p:cNvSpPr/>
          <p:nvPr/>
        </p:nvSpPr>
        <p:spPr>
          <a:xfrm rot="583029">
            <a:off x="10959731" y="4628059"/>
            <a:ext cx="573924" cy="534467"/>
          </a:xfrm>
          <a:custGeom>
            <a:avLst/>
            <a:gdLst/>
            <a:ahLst/>
            <a:cxnLst/>
            <a:rect l="l" t="t" r="r" b="b"/>
            <a:pathLst>
              <a:path w="860886" h="801700">
                <a:moveTo>
                  <a:pt x="0" y="0"/>
                </a:moveTo>
                <a:lnTo>
                  <a:pt x="860887" y="0"/>
                </a:lnTo>
                <a:lnTo>
                  <a:pt x="860887" y="801700"/>
                </a:lnTo>
                <a:lnTo>
                  <a:pt x="0" y="801700"/>
                </a:lnTo>
                <a:lnTo>
                  <a:pt x="0" y="0"/>
                </a:lnTo>
                <a:close/>
              </a:path>
            </a:pathLst>
          </a:custGeom>
          <a:blipFill>
            <a:blip r:embed="rId12">
              <a:alphaModFix amt="30000"/>
              <a:extLst>
                <a:ext uri="{96DAC541-7B7A-43D3-8B79-37D633B846F1}">
                  <asvg:svgBlip xmlns:asvg="http://schemas.microsoft.com/office/drawing/2016/SVG/main" xmlns="" r:embed="rId13"/>
                </a:ext>
              </a:extLst>
            </a:blip>
            <a:stretch>
              <a:fillRect/>
            </a:stretch>
          </a:blipFill>
        </p:spPr>
      </p:sp>
      <p:sp>
        <p:nvSpPr>
          <p:cNvPr id="10" name="Freeform 10"/>
          <p:cNvSpPr/>
          <p:nvPr/>
        </p:nvSpPr>
        <p:spPr>
          <a:xfrm rot="931372">
            <a:off x="1030089" y="6093129"/>
            <a:ext cx="446579" cy="804647"/>
          </a:xfrm>
          <a:custGeom>
            <a:avLst/>
            <a:gdLst/>
            <a:ahLst/>
            <a:cxnLst/>
            <a:rect l="l" t="t" r="r" b="b"/>
            <a:pathLst>
              <a:path w="669869" h="1206971">
                <a:moveTo>
                  <a:pt x="0" y="0"/>
                </a:moveTo>
                <a:lnTo>
                  <a:pt x="669869" y="0"/>
                </a:lnTo>
                <a:lnTo>
                  <a:pt x="669869" y="1206970"/>
                </a:lnTo>
                <a:lnTo>
                  <a:pt x="0" y="1206970"/>
                </a:lnTo>
                <a:lnTo>
                  <a:pt x="0" y="0"/>
                </a:lnTo>
                <a:close/>
              </a:path>
            </a:pathLst>
          </a:custGeom>
          <a:blipFill>
            <a:blip r:embed="rId14">
              <a:alphaModFix amt="30000"/>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603234">
            <a:off x="10880250" y="5963913"/>
            <a:ext cx="749989" cy="469681"/>
          </a:xfrm>
          <a:custGeom>
            <a:avLst/>
            <a:gdLst/>
            <a:ahLst/>
            <a:cxnLst/>
            <a:rect l="l" t="t" r="r" b="b"/>
            <a:pathLst>
              <a:path w="1124983" h="704521">
                <a:moveTo>
                  <a:pt x="0" y="0"/>
                </a:moveTo>
                <a:lnTo>
                  <a:pt x="1124983" y="0"/>
                </a:lnTo>
                <a:lnTo>
                  <a:pt x="1124983" y="704521"/>
                </a:lnTo>
                <a:lnTo>
                  <a:pt x="0" y="704521"/>
                </a:lnTo>
                <a:lnTo>
                  <a:pt x="0" y="0"/>
                </a:lnTo>
                <a:close/>
              </a:path>
            </a:pathLst>
          </a:custGeom>
          <a:blipFill>
            <a:blip r:embed="rId16">
              <a:alphaModFix amt="30000"/>
              <a:extLst>
                <a:ext uri="{96DAC541-7B7A-43D3-8B79-37D633B846F1}">
                  <asvg:svgBlip xmlns:asvg="http://schemas.microsoft.com/office/drawing/2016/SVG/main" xmlns="" r:embed="rId17"/>
                </a:ext>
              </a:extLst>
            </a:blip>
            <a:stretch>
              <a:fillRect/>
            </a:stretch>
          </a:blipFill>
        </p:spPr>
      </p:sp>
      <p:sp>
        <p:nvSpPr>
          <p:cNvPr id="12" name="Freeform 12"/>
          <p:cNvSpPr/>
          <p:nvPr/>
        </p:nvSpPr>
        <p:spPr>
          <a:xfrm rot="633580">
            <a:off x="168876" y="-151931"/>
            <a:ext cx="567002" cy="596845"/>
          </a:xfrm>
          <a:custGeom>
            <a:avLst/>
            <a:gdLst/>
            <a:ahLst/>
            <a:cxnLst/>
            <a:rect l="l" t="t" r="r" b="b"/>
            <a:pathLst>
              <a:path w="850503" h="895267">
                <a:moveTo>
                  <a:pt x="0" y="0"/>
                </a:moveTo>
                <a:lnTo>
                  <a:pt x="850503" y="0"/>
                </a:lnTo>
                <a:lnTo>
                  <a:pt x="850503" y="895266"/>
                </a:lnTo>
                <a:lnTo>
                  <a:pt x="0" y="895266"/>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168684">
            <a:off x="9451419" y="4955233"/>
            <a:ext cx="616256" cy="503789"/>
          </a:xfrm>
          <a:custGeom>
            <a:avLst/>
            <a:gdLst/>
            <a:ahLst/>
            <a:cxnLst/>
            <a:rect l="l" t="t" r="r" b="b"/>
            <a:pathLst>
              <a:path w="924384" h="755684">
                <a:moveTo>
                  <a:pt x="0" y="0"/>
                </a:moveTo>
                <a:lnTo>
                  <a:pt x="924384" y="0"/>
                </a:lnTo>
                <a:lnTo>
                  <a:pt x="924384" y="755683"/>
                </a:lnTo>
                <a:lnTo>
                  <a:pt x="0" y="755683"/>
                </a:lnTo>
                <a:lnTo>
                  <a:pt x="0" y="0"/>
                </a:lnTo>
                <a:close/>
              </a:path>
            </a:pathLst>
          </a:custGeom>
          <a:blipFill>
            <a:blip r:embed="rId18">
              <a:alphaModFix amt="30000"/>
              <a:extLst>
                <a:ext uri="{96DAC541-7B7A-43D3-8B79-37D633B846F1}">
                  <asvg:svgBlip xmlns:asvg="http://schemas.microsoft.com/office/drawing/2016/SVG/main" xmlns="" r:embed="rId19"/>
                </a:ext>
              </a:extLst>
            </a:blip>
            <a:stretch>
              <a:fillRect/>
            </a:stretch>
          </a:blipFill>
        </p:spPr>
      </p:sp>
      <p:sp>
        <p:nvSpPr>
          <p:cNvPr id="14" name="Freeform 14"/>
          <p:cNvSpPr/>
          <p:nvPr/>
        </p:nvSpPr>
        <p:spPr>
          <a:xfrm rot="509868">
            <a:off x="9717386" y="1597682"/>
            <a:ext cx="479313" cy="687186"/>
          </a:xfrm>
          <a:custGeom>
            <a:avLst/>
            <a:gdLst/>
            <a:ahLst/>
            <a:cxnLst/>
            <a:rect l="l" t="t" r="r" b="b"/>
            <a:pathLst>
              <a:path w="718969" h="1030779">
                <a:moveTo>
                  <a:pt x="0" y="0"/>
                </a:moveTo>
                <a:lnTo>
                  <a:pt x="718968" y="0"/>
                </a:lnTo>
                <a:lnTo>
                  <a:pt x="718968" y="1030779"/>
                </a:lnTo>
                <a:lnTo>
                  <a:pt x="0" y="1030779"/>
                </a:lnTo>
                <a:lnTo>
                  <a:pt x="0" y="0"/>
                </a:lnTo>
                <a:close/>
              </a:path>
            </a:pathLst>
          </a:custGeom>
          <a:blipFill>
            <a:blip r:embed="rId20">
              <a:alphaModFix amt="30000"/>
              <a:extLst>
                <a:ext uri="{96DAC541-7B7A-43D3-8B79-37D633B846F1}">
                  <asvg:svgBlip xmlns:asvg="http://schemas.microsoft.com/office/drawing/2016/SVG/main" xmlns="" r:embed="rId21"/>
                </a:ext>
              </a:extLst>
            </a:blip>
            <a:stretch>
              <a:fillRect/>
            </a:stretch>
          </a:blipFill>
        </p:spPr>
      </p:sp>
      <p:sp>
        <p:nvSpPr>
          <p:cNvPr id="15" name="Freeform 15"/>
          <p:cNvSpPr/>
          <p:nvPr/>
        </p:nvSpPr>
        <p:spPr>
          <a:xfrm rot="1314581">
            <a:off x="2746039" y="5751753"/>
            <a:ext cx="722199" cy="672548"/>
          </a:xfrm>
          <a:custGeom>
            <a:avLst/>
            <a:gdLst/>
            <a:ahLst/>
            <a:cxnLst/>
            <a:rect l="l" t="t" r="r" b="b"/>
            <a:pathLst>
              <a:path w="1083299" h="1008822">
                <a:moveTo>
                  <a:pt x="0" y="0"/>
                </a:moveTo>
                <a:lnTo>
                  <a:pt x="1083298" y="0"/>
                </a:lnTo>
                <a:lnTo>
                  <a:pt x="1083298" y="1008822"/>
                </a:lnTo>
                <a:lnTo>
                  <a:pt x="0" y="1008822"/>
                </a:lnTo>
                <a:lnTo>
                  <a:pt x="0" y="0"/>
                </a:lnTo>
                <a:close/>
              </a:path>
            </a:pathLst>
          </a:custGeom>
          <a:blipFill>
            <a:blip r:embed="rId12">
              <a:alphaModFix amt="30000"/>
              <a:extLst>
                <a:ext uri="{96DAC541-7B7A-43D3-8B79-37D633B846F1}">
                  <asvg:svgBlip xmlns:asvg="http://schemas.microsoft.com/office/drawing/2016/SVG/main" xmlns="" r:embed="rId13"/>
                </a:ext>
              </a:extLst>
            </a:blip>
            <a:stretch>
              <a:fillRect/>
            </a:stretch>
          </a:blipFill>
        </p:spPr>
      </p:sp>
      <p:sp>
        <p:nvSpPr>
          <p:cNvPr id="16" name="Freeform 16"/>
          <p:cNvSpPr/>
          <p:nvPr/>
        </p:nvSpPr>
        <p:spPr>
          <a:xfrm rot="683513">
            <a:off x="8724716" y="5952376"/>
            <a:ext cx="565994" cy="565994"/>
          </a:xfrm>
          <a:custGeom>
            <a:avLst/>
            <a:gdLst/>
            <a:ahLst/>
            <a:cxnLst/>
            <a:rect l="l" t="t" r="r" b="b"/>
            <a:pathLst>
              <a:path w="848991" h="848991">
                <a:moveTo>
                  <a:pt x="0" y="0"/>
                </a:moveTo>
                <a:lnTo>
                  <a:pt x="848990" y="0"/>
                </a:lnTo>
                <a:lnTo>
                  <a:pt x="848990" y="848991"/>
                </a:lnTo>
                <a:lnTo>
                  <a:pt x="0" y="848991"/>
                </a:lnTo>
                <a:lnTo>
                  <a:pt x="0" y="0"/>
                </a:lnTo>
                <a:close/>
              </a:path>
            </a:pathLst>
          </a:custGeom>
          <a:blipFill>
            <a:blip r:embed="rId6">
              <a:alphaModFix amt="30000"/>
              <a:extLst>
                <a:ext uri="{96DAC541-7B7A-43D3-8B79-37D633B846F1}">
                  <asvg:svgBlip xmlns:asvg="http://schemas.microsoft.com/office/drawing/2016/SVG/main" xmlns="" r:embed="rId7"/>
                </a:ext>
              </a:extLst>
            </a:blip>
            <a:stretch>
              <a:fillRect/>
            </a:stretch>
          </a:blipFill>
        </p:spPr>
      </p:sp>
      <p:sp>
        <p:nvSpPr>
          <p:cNvPr id="17" name="Freeform 17"/>
          <p:cNvSpPr/>
          <p:nvPr/>
        </p:nvSpPr>
        <p:spPr>
          <a:xfrm rot="633580">
            <a:off x="6958336" y="5810444"/>
            <a:ext cx="808225" cy="850763"/>
          </a:xfrm>
          <a:custGeom>
            <a:avLst/>
            <a:gdLst/>
            <a:ahLst/>
            <a:cxnLst/>
            <a:rect l="l" t="t" r="r" b="b"/>
            <a:pathLst>
              <a:path w="1212338" h="1276145">
                <a:moveTo>
                  <a:pt x="0" y="0"/>
                </a:moveTo>
                <a:lnTo>
                  <a:pt x="1212338" y="0"/>
                </a:lnTo>
                <a:lnTo>
                  <a:pt x="1212338" y="1276145"/>
                </a:lnTo>
                <a:lnTo>
                  <a:pt x="0" y="1276145"/>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603234">
            <a:off x="8331566" y="1256585"/>
            <a:ext cx="749989" cy="469681"/>
          </a:xfrm>
          <a:custGeom>
            <a:avLst/>
            <a:gdLst/>
            <a:ahLst/>
            <a:cxnLst/>
            <a:rect l="l" t="t" r="r" b="b"/>
            <a:pathLst>
              <a:path w="1124983" h="704521">
                <a:moveTo>
                  <a:pt x="0" y="0"/>
                </a:moveTo>
                <a:lnTo>
                  <a:pt x="1124983" y="0"/>
                </a:lnTo>
                <a:lnTo>
                  <a:pt x="1124983" y="704520"/>
                </a:lnTo>
                <a:lnTo>
                  <a:pt x="0" y="704520"/>
                </a:lnTo>
                <a:lnTo>
                  <a:pt x="0" y="0"/>
                </a:lnTo>
                <a:close/>
              </a:path>
            </a:pathLst>
          </a:custGeom>
          <a:blipFill>
            <a:blip r:embed="rId16">
              <a:alphaModFix amt="30000"/>
              <a:extLst>
                <a:ext uri="{96DAC541-7B7A-43D3-8B79-37D633B846F1}">
                  <asvg:svgBlip xmlns:asvg="http://schemas.microsoft.com/office/drawing/2016/SVG/main" xmlns="" r:embed="rId17"/>
                </a:ext>
              </a:extLst>
            </a:blip>
            <a:stretch>
              <a:fillRect/>
            </a:stretch>
          </a:blipFill>
        </p:spPr>
      </p:sp>
      <p:sp>
        <p:nvSpPr>
          <p:cNvPr id="19" name="Freeform 19"/>
          <p:cNvSpPr/>
          <p:nvPr/>
        </p:nvSpPr>
        <p:spPr>
          <a:xfrm rot="931372">
            <a:off x="785327" y="1089101"/>
            <a:ext cx="446579" cy="804647"/>
          </a:xfrm>
          <a:custGeom>
            <a:avLst/>
            <a:gdLst/>
            <a:ahLst/>
            <a:cxnLst/>
            <a:rect l="l" t="t" r="r" b="b"/>
            <a:pathLst>
              <a:path w="669869" h="1206971">
                <a:moveTo>
                  <a:pt x="0" y="0"/>
                </a:moveTo>
                <a:lnTo>
                  <a:pt x="669869" y="0"/>
                </a:lnTo>
                <a:lnTo>
                  <a:pt x="669869" y="1206971"/>
                </a:lnTo>
                <a:lnTo>
                  <a:pt x="0" y="1206971"/>
                </a:lnTo>
                <a:lnTo>
                  <a:pt x="0" y="0"/>
                </a:lnTo>
                <a:close/>
              </a:path>
            </a:pathLst>
          </a:custGeom>
          <a:blipFill>
            <a:blip r:embed="rId14">
              <a:alphaModFix amt="30000"/>
              <a:extLst>
                <a:ext uri="{96DAC541-7B7A-43D3-8B79-37D633B846F1}">
                  <asvg:svgBlip xmlns:asvg="http://schemas.microsoft.com/office/drawing/2016/SVG/main" xmlns="" r:embed="rId15"/>
                </a:ext>
              </a:extLst>
            </a:blip>
            <a:stretch>
              <a:fillRect/>
            </a:stretch>
          </a:blipFill>
        </p:spPr>
      </p:sp>
      <p:sp>
        <p:nvSpPr>
          <p:cNvPr id="20" name="Freeform 20"/>
          <p:cNvSpPr/>
          <p:nvPr/>
        </p:nvSpPr>
        <p:spPr>
          <a:xfrm rot="683513">
            <a:off x="314247" y="4911574"/>
            <a:ext cx="565994" cy="565994"/>
          </a:xfrm>
          <a:custGeom>
            <a:avLst/>
            <a:gdLst/>
            <a:ahLst/>
            <a:cxnLst/>
            <a:rect l="l" t="t" r="r" b="b"/>
            <a:pathLst>
              <a:path w="848991" h="848991">
                <a:moveTo>
                  <a:pt x="0" y="0"/>
                </a:moveTo>
                <a:lnTo>
                  <a:pt x="848990" y="0"/>
                </a:lnTo>
                <a:lnTo>
                  <a:pt x="848990" y="848991"/>
                </a:lnTo>
                <a:lnTo>
                  <a:pt x="0" y="848991"/>
                </a:lnTo>
                <a:lnTo>
                  <a:pt x="0" y="0"/>
                </a:lnTo>
                <a:close/>
              </a:path>
            </a:pathLst>
          </a:custGeom>
          <a:blipFill>
            <a:blip r:embed="rId6">
              <a:alphaModFix amt="30000"/>
              <a:extLst>
                <a:ext uri="{96DAC541-7B7A-43D3-8B79-37D633B846F1}">
                  <asvg:svgBlip xmlns:asvg="http://schemas.microsoft.com/office/drawing/2016/SVG/main" xmlns="" r:embed="rId7"/>
                </a:ext>
              </a:extLst>
            </a:blip>
            <a:stretch>
              <a:fillRect/>
            </a:stretch>
          </a:blipFill>
        </p:spPr>
      </p:sp>
      <p:sp>
        <p:nvSpPr>
          <p:cNvPr id="21" name="Freeform 21"/>
          <p:cNvSpPr/>
          <p:nvPr/>
        </p:nvSpPr>
        <p:spPr>
          <a:xfrm rot="583029">
            <a:off x="3222688" y="1053293"/>
            <a:ext cx="573924" cy="534467"/>
          </a:xfrm>
          <a:custGeom>
            <a:avLst/>
            <a:gdLst/>
            <a:ahLst/>
            <a:cxnLst/>
            <a:rect l="l" t="t" r="r" b="b"/>
            <a:pathLst>
              <a:path w="860886" h="801700">
                <a:moveTo>
                  <a:pt x="0" y="0"/>
                </a:moveTo>
                <a:lnTo>
                  <a:pt x="860886" y="0"/>
                </a:lnTo>
                <a:lnTo>
                  <a:pt x="860886" y="801701"/>
                </a:lnTo>
                <a:lnTo>
                  <a:pt x="0" y="801701"/>
                </a:lnTo>
                <a:lnTo>
                  <a:pt x="0" y="0"/>
                </a:lnTo>
                <a:close/>
              </a:path>
            </a:pathLst>
          </a:custGeom>
          <a:blipFill>
            <a:blip r:embed="rId12">
              <a:alphaModFix amt="30000"/>
              <a:extLst>
                <a:ext uri="{96DAC541-7B7A-43D3-8B79-37D633B846F1}">
                  <asvg:svgBlip xmlns:asvg="http://schemas.microsoft.com/office/drawing/2016/SVG/main" xmlns="" r:embed="rId13"/>
                </a:ext>
              </a:extLst>
            </a:blip>
            <a:stretch>
              <a:fillRect/>
            </a:stretch>
          </a:blipFill>
        </p:spPr>
      </p:sp>
      <p:sp>
        <p:nvSpPr>
          <p:cNvPr id="22" name="Freeform 22"/>
          <p:cNvSpPr/>
          <p:nvPr/>
        </p:nvSpPr>
        <p:spPr>
          <a:xfrm rot="1168684">
            <a:off x="5656559" y="433906"/>
            <a:ext cx="616256" cy="503789"/>
          </a:xfrm>
          <a:custGeom>
            <a:avLst/>
            <a:gdLst/>
            <a:ahLst/>
            <a:cxnLst/>
            <a:rect l="l" t="t" r="r" b="b"/>
            <a:pathLst>
              <a:path w="924384" h="755684">
                <a:moveTo>
                  <a:pt x="0" y="0"/>
                </a:moveTo>
                <a:lnTo>
                  <a:pt x="924383" y="0"/>
                </a:lnTo>
                <a:lnTo>
                  <a:pt x="924383" y="755684"/>
                </a:lnTo>
                <a:lnTo>
                  <a:pt x="0" y="755684"/>
                </a:lnTo>
                <a:lnTo>
                  <a:pt x="0" y="0"/>
                </a:lnTo>
                <a:close/>
              </a:path>
            </a:pathLst>
          </a:custGeom>
          <a:blipFill>
            <a:blip r:embed="rId18">
              <a:alphaModFix amt="30000"/>
              <a:extLst>
                <a:ext uri="{96DAC541-7B7A-43D3-8B79-37D633B846F1}">
                  <asvg:svgBlip xmlns:asvg="http://schemas.microsoft.com/office/drawing/2016/SVG/main" xmlns="" r:embed="rId19"/>
                </a:ext>
              </a:extLst>
            </a:blip>
            <a:stretch>
              <a:fillRect/>
            </a:stretch>
          </a:blipFill>
        </p:spPr>
      </p:sp>
      <p:sp>
        <p:nvSpPr>
          <p:cNvPr id="23" name="Freeform 23"/>
          <p:cNvSpPr/>
          <p:nvPr/>
        </p:nvSpPr>
        <p:spPr>
          <a:xfrm rot="683513">
            <a:off x="3639092" y="-156075"/>
            <a:ext cx="460693" cy="460693"/>
          </a:xfrm>
          <a:custGeom>
            <a:avLst/>
            <a:gdLst/>
            <a:ahLst/>
            <a:cxnLst/>
            <a:rect l="l" t="t" r="r" b="b"/>
            <a:pathLst>
              <a:path w="691040" h="691040">
                <a:moveTo>
                  <a:pt x="0" y="0"/>
                </a:moveTo>
                <a:lnTo>
                  <a:pt x="691039" y="0"/>
                </a:lnTo>
                <a:lnTo>
                  <a:pt x="691039" y="691040"/>
                </a:lnTo>
                <a:lnTo>
                  <a:pt x="0" y="691040"/>
                </a:lnTo>
                <a:lnTo>
                  <a:pt x="0" y="0"/>
                </a:lnTo>
                <a:close/>
              </a:path>
            </a:pathLst>
          </a:custGeom>
          <a:blipFill>
            <a:blip r:embed="rId6">
              <a:alphaModFix amt="30000"/>
              <a:extLst>
                <a:ext uri="{96DAC541-7B7A-43D3-8B79-37D633B846F1}">
                  <asvg:svgBlip xmlns:asvg="http://schemas.microsoft.com/office/drawing/2016/SVG/main" xmlns="" r:embed="rId7"/>
                </a:ext>
              </a:extLst>
            </a:blip>
            <a:stretch>
              <a:fillRect/>
            </a:stretch>
          </a:blipFill>
        </p:spPr>
      </p:sp>
      <p:sp>
        <p:nvSpPr>
          <p:cNvPr id="24" name="Freeform 24"/>
          <p:cNvSpPr/>
          <p:nvPr/>
        </p:nvSpPr>
        <p:spPr>
          <a:xfrm>
            <a:off x="10284374" y="1941274"/>
            <a:ext cx="634369" cy="636225"/>
          </a:xfrm>
          <a:custGeom>
            <a:avLst/>
            <a:gdLst/>
            <a:ahLst/>
            <a:cxnLst/>
            <a:rect l="l" t="t" r="r" b="b"/>
            <a:pathLst>
              <a:path w="951554" h="954337">
                <a:moveTo>
                  <a:pt x="0" y="0"/>
                </a:moveTo>
                <a:lnTo>
                  <a:pt x="951554" y="0"/>
                </a:lnTo>
                <a:lnTo>
                  <a:pt x="951554" y="954338"/>
                </a:lnTo>
                <a:lnTo>
                  <a:pt x="0" y="95433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a:off x="2083370" y="4634521"/>
            <a:ext cx="634369" cy="636225"/>
          </a:xfrm>
          <a:custGeom>
            <a:avLst/>
            <a:gdLst/>
            <a:ahLst/>
            <a:cxnLst/>
            <a:rect l="l" t="t" r="r" b="b"/>
            <a:pathLst>
              <a:path w="951554" h="954337">
                <a:moveTo>
                  <a:pt x="0" y="0"/>
                </a:moveTo>
                <a:lnTo>
                  <a:pt x="951554" y="0"/>
                </a:lnTo>
                <a:lnTo>
                  <a:pt x="951554" y="954337"/>
                </a:lnTo>
                <a:lnTo>
                  <a:pt x="0" y="95433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rot="583029">
            <a:off x="7681415" y="446955"/>
            <a:ext cx="573924" cy="534467"/>
          </a:xfrm>
          <a:custGeom>
            <a:avLst/>
            <a:gdLst/>
            <a:ahLst/>
            <a:cxnLst/>
            <a:rect l="l" t="t" r="r" b="b"/>
            <a:pathLst>
              <a:path w="860886" h="801700">
                <a:moveTo>
                  <a:pt x="0" y="0"/>
                </a:moveTo>
                <a:lnTo>
                  <a:pt x="860886" y="0"/>
                </a:lnTo>
                <a:lnTo>
                  <a:pt x="860886" y="801700"/>
                </a:lnTo>
                <a:lnTo>
                  <a:pt x="0" y="801700"/>
                </a:lnTo>
                <a:lnTo>
                  <a:pt x="0" y="0"/>
                </a:lnTo>
                <a:close/>
              </a:path>
            </a:pathLst>
          </a:custGeom>
          <a:blipFill>
            <a:blip r:embed="rId12">
              <a:alphaModFix amt="30000"/>
              <a:extLst>
                <a:ext uri="{96DAC541-7B7A-43D3-8B79-37D633B846F1}">
                  <asvg:svgBlip xmlns:asvg="http://schemas.microsoft.com/office/drawing/2016/SVG/main" xmlns="" r:embed="rId13"/>
                </a:ext>
              </a:extLst>
            </a:blip>
            <a:stretch>
              <a:fillRect/>
            </a:stretch>
          </a:blipFill>
        </p:spPr>
      </p:sp>
      <p:sp>
        <p:nvSpPr>
          <p:cNvPr id="27" name="Freeform 27"/>
          <p:cNvSpPr/>
          <p:nvPr/>
        </p:nvSpPr>
        <p:spPr>
          <a:xfrm rot="633580">
            <a:off x="-164513" y="3155172"/>
            <a:ext cx="567002" cy="596845"/>
          </a:xfrm>
          <a:custGeom>
            <a:avLst/>
            <a:gdLst/>
            <a:ahLst/>
            <a:cxnLst/>
            <a:rect l="l" t="t" r="r" b="b"/>
            <a:pathLst>
              <a:path w="850503" h="895267">
                <a:moveTo>
                  <a:pt x="0" y="0"/>
                </a:moveTo>
                <a:lnTo>
                  <a:pt x="850503" y="0"/>
                </a:lnTo>
                <a:lnTo>
                  <a:pt x="850503" y="895267"/>
                </a:lnTo>
                <a:lnTo>
                  <a:pt x="0" y="895267"/>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pic>
        <p:nvPicPr>
          <p:cNvPr id="32" name="Picture 31"/>
          <p:cNvPicPr>
            <a:picLocks noChangeAspect="1"/>
          </p:cNvPicPr>
          <p:nvPr/>
        </p:nvPicPr>
        <p:blipFill>
          <a:blip r:embed="rId24"/>
          <a:stretch>
            <a:fillRect/>
          </a:stretch>
        </p:blipFill>
        <p:spPr>
          <a:xfrm>
            <a:off x="2460171" y="383703"/>
            <a:ext cx="7088231" cy="1723285"/>
          </a:xfrm>
          <a:prstGeom prst="rect">
            <a:avLst/>
          </a:prstGeom>
        </p:spPr>
      </p:pic>
      <p:sp>
        <p:nvSpPr>
          <p:cNvPr id="2" name="Rectangle 1">
            <a:extLst>
              <a:ext uri="{FF2B5EF4-FFF2-40B4-BE49-F238E27FC236}">
                <a16:creationId xmlns:a16="http://schemas.microsoft.com/office/drawing/2014/main" id="{A93BC719-0628-5BA4-9CE9-EA3DCD33D908}"/>
              </a:ext>
            </a:extLst>
          </p:cNvPr>
          <p:cNvSpPr/>
          <p:nvPr/>
        </p:nvSpPr>
        <p:spPr>
          <a:xfrm>
            <a:off x="999251" y="3170639"/>
            <a:ext cx="10977623" cy="142526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1" b="1" dirty="0">
                <a:solidFill>
                  <a:srgbClr val="FF0000"/>
                </a:solidFill>
              </a:rPr>
              <a:t>Ai </a:t>
            </a:r>
            <a:r>
              <a:rPr lang="en-US" sz="10001" b="1" dirty="0" err="1">
                <a:solidFill>
                  <a:srgbClr val="FF0000"/>
                </a:solidFill>
              </a:rPr>
              <a:t>nhanh</a:t>
            </a:r>
            <a:r>
              <a:rPr lang="en-US" sz="10001" b="1" dirty="0">
                <a:solidFill>
                  <a:srgbClr val="FF0000"/>
                </a:solidFill>
              </a:rPr>
              <a:t> ai </a:t>
            </a:r>
            <a:r>
              <a:rPr lang="en-US" sz="10001" b="1" dirty="0" err="1">
                <a:solidFill>
                  <a:srgbClr val="FF0000"/>
                </a:solidFill>
              </a:rPr>
              <a:t>đúng</a:t>
            </a:r>
            <a:endParaRPr lang="en-US" sz="10001" b="1" dirty="0">
              <a:solidFill>
                <a:srgbClr val="FF0000"/>
              </a:solidFill>
            </a:endParaRPr>
          </a:p>
        </p:txBody>
      </p:sp>
    </p:spTree>
    <p:extLst>
      <p:ext uri="{BB962C8B-B14F-4D97-AF65-F5344CB8AC3E}">
        <p14:creationId xmlns:p14="http://schemas.microsoft.com/office/powerpoint/2010/main" val="3000404337"/>
      </p:ext>
    </p:extLst>
  </p:cSld>
  <p:clrMapOvr>
    <a:masterClrMapping/>
  </p:clrMapOvr>
  <mc:AlternateContent xmlns:mc="http://schemas.openxmlformats.org/markup-compatibility/2006">
    <mc:Choice xmlns:p14="http://schemas.microsoft.com/office/powerpoint/2010/main" Requires="p14">
      <p:transition p14:dur="250">
        <p:random/>
      </p:transition>
    </mc:Choice>
    <mc:Fallback>
      <p:transition>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A648"/>
        </a:solidFill>
        <a:effectLst/>
      </p:bgPr>
    </p:bg>
    <p:spTree>
      <p:nvGrpSpPr>
        <p:cNvPr id="1" name=""/>
        <p:cNvGrpSpPr/>
        <p:nvPr/>
      </p:nvGrpSpPr>
      <p:grpSpPr>
        <a:xfrm>
          <a:off x="0" y="0"/>
          <a:ext cx="0" cy="0"/>
          <a:chOff x="0" y="0"/>
          <a:chExt cx="0" cy="0"/>
        </a:xfrm>
      </p:grpSpPr>
      <p:sp>
        <p:nvSpPr>
          <p:cNvPr id="2" name="Freeform 2"/>
          <p:cNvSpPr/>
          <p:nvPr/>
        </p:nvSpPr>
        <p:spPr>
          <a:xfrm>
            <a:off x="0" y="4529455"/>
            <a:ext cx="2428641" cy="2328545"/>
          </a:xfrm>
          <a:custGeom>
            <a:avLst/>
            <a:gdLst/>
            <a:ahLst/>
            <a:cxnLst/>
            <a:rect l="l" t="t" r="r" b="b"/>
            <a:pathLst>
              <a:path w="3642961" h="3492818">
                <a:moveTo>
                  <a:pt x="0" y="0"/>
                </a:moveTo>
                <a:lnTo>
                  <a:pt x="3642961" y="0"/>
                </a:lnTo>
                <a:lnTo>
                  <a:pt x="3642961" y="3492818"/>
                </a:lnTo>
                <a:lnTo>
                  <a:pt x="0" y="3492818"/>
                </a:lnTo>
                <a:lnTo>
                  <a:pt x="0" y="0"/>
                </a:lnTo>
                <a:close/>
              </a:path>
            </a:pathLst>
          </a:custGeom>
          <a:blipFill>
            <a:blip r:embed="rId5"/>
            <a:stretch>
              <a:fillRect/>
            </a:stretch>
          </a:blipFill>
        </p:spPr>
      </p:sp>
      <p:grpSp>
        <p:nvGrpSpPr>
          <p:cNvPr id="4" name="Group 4"/>
          <p:cNvGrpSpPr/>
          <p:nvPr/>
        </p:nvGrpSpPr>
        <p:grpSpPr>
          <a:xfrm>
            <a:off x="1789740" y="3134247"/>
            <a:ext cx="4389977" cy="1145388"/>
            <a:chOff x="0" y="0"/>
            <a:chExt cx="8779953" cy="2290776"/>
          </a:xfrm>
        </p:grpSpPr>
        <p:grpSp>
          <p:nvGrpSpPr>
            <p:cNvPr id="5" name="Group 5"/>
            <p:cNvGrpSpPr/>
            <p:nvPr/>
          </p:nvGrpSpPr>
          <p:grpSpPr>
            <a:xfrm>
              <a:off x="0" y="0"/>
              <a:ext cx="8779953" cy="2290776"/>
              <a:chOff x="0" y="0"/>
              <a:chExt cx="1554764" cy="405653"/>
            </a:xfrm>
          </p:grpSpPr>
          <p:sp>
            <p:nvSpPr>
              <p:cNvPr id="6" name="Freeform 6"/>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7" name="TextBox 7"/>
              <p:cNvSpPr txBox="1"/>
              <p:nvPr/>
            </p:nvSpPr>
            <p:spPr>
              <a:xfrm>
                <a:off x="0" y="-38100"/>
                <a:ext cx="1554764" cy="44375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TextBox 8"/>
            <p:cNvSpPr txBox="1"/>
            <p:nvPr/>
          </p:nvSpPr>
          <p:spPr>
            <a:xfrm>
              <a:off x="0" y="538798"/>
              <a:ext cx="8779953" cy="1154162"/>
            </a:xfrm>
            <a:prstGeom prst="rect">
              <a:avLst/>
            </a:prstGeom>
          </p:spPr>
          <p:txBody>
            <a:bodyPr lIns="0" tIns="0" rIns="0" bIns="0" rtlCol="0" anchor="t">
              <a:spAutoFit/>
            </a:bodyPr>
            <a:lstStyle/>
            <a:p>
              <a:pPr algn="ctr" defTabSz="609630">
                <a:lnSpc>
                  <a:spcPts val="4465"/>
                </a:lnSpc>
                <a:spcBef>
                  <a:spcPct val="0"/>
                </a:spcBef>
              </a:pPr>
              <a:r>
                <a:rPr lang="en-US" sz="3189" b="1" dirty="0">
                  <a:solidFill>
                    <a:srgbClr val="FF0000"/>
                  </a:solidFill>
                  <a:latin typeface="Open Sans Bold"/>
                  <a:ea typeface="Open Sans Bold"/>
                  <a:cs typeface="Open Sans Bold"/>
                  <a:sym typeface="Open Sans Bold"/>
                </a:rPr>
                <a:t>A.</a:t>
              </a:r>
              <a:r>
                <a:rPr lang="en-US" sz="3189" b="1" dirty="0">
                  <a:solidFill>
                    <a:srgbClr val="000000"/>
                  </a:solidFill>
                  <a:latin typeface="Open Sans Bold"/>
                  <a:ea typeface="Open Sans Bold"/>
                  <a:cs typeface="Open Sans Bold"/>
                  <a:sym typeface="Open Sans Bold"/>
                </a:rPr>
                <a:t> </a:t>
              </a:r>
              <a:r>
                <a:rPr lang="en-US" sz="3189" b="1" dirty="0" smtClean="0">
                  <a:solidFill>
                    <a:srgbClr val="000000"/>
                  </a:solidFill>
                  <a:latin typeface="Open Sans Bold"/>
                  <a:ea typeface="Open Sans Bold"/>
                  <a:cs typeface="Open Sans Bold"/>
                  <a:sym typeface="Open Sans Bold"/>
                </a:rPr>
                <a:t>&lt;</a:t>
              </a:r>
              <a:endParaRPr lang="en-US" sz="3189" b="1" dirty="0">
                <a:solidFill>
                  <a:srgbClr val="000000"/>
                </a:solidFill>
                <a:latin typeface="Open Sans Bold"/>
                <a:ea typeface="Open Sans Bold"/>
                <a:cs typeface="Open Sans Bold"/>
                <a:sym typeface="Open Sans Bold"/>
              </a:endParaRPr>
            </a:p>
          </p:txBody>
        </p:sp>
      </p:grpSp>
      <p:grpSp>
        <p:nvGrpSpPr>
          <p:cNvPr id="9" name="Group 9"/>
          <p:cNvGrpSpPr/>
          <p:nvPr/>
        </p:nvGrpSpPr>
        <p:grpSpPr>
          <a:xfrm>
            <a:off x="6838173" y="3134247"/>
            <a:ext cx="4389977" cy="1145388"/>
            <a:chOff x="0" y="0"/>
            <a:chExt cx="8779953" cy="2290776"/>
          </a:xfrm>
        </p:grpSpPr>
        <p:grpSp>
          <p:nvGrpSpPr>
            <p:cNvPr id="10" name="Group 10"/>
            <p:cNvGrpSpPr/>
            <p:nvPr/>
          </p:nvGrpSpPr>
          <p:grpSpPr>
            <a:xfrm>
              <a:off x="0" y="0"/>
              <a:ext cx="8779953" cy="2290776"/>
              <a:chOff x="0" y="0"/>
              <a:chExt cx="1554764" cy="405653"/>
            </a:xfrm>
          </p:grpSpPr>
          <p:sp>
            <p:nvSpPr>
              <p:cNvPr id="11" name="Freeform 11"/>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12" name="TextBox 12"/>
              <p:cNvSpPr txBox="1"/>
              <p:nvPr/>
            </p:nvSpPr>
            <p:spPr>
              <a:xfrm>
                <a:off x="0" y="-38100"/>
                <a:ext cx="1554764" cy="44375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3" name="TextBox 13"/>
            <p:cNvSpPr txBox="1"/>
            <p:nvPr/>
          </p:nvSpPr>
          <p:spPr>
            <a:xfrm>
              <a:off x="0" y="589324"/>
              <a:ext cx="8779953" cy="1051826"/>
            </a:xfrm>
            <a:prstGeom prst="rect">
              <a:avLst/>
            </a:prstGeom>
          </p:spPr>
          <p:txBody>
            <a:bodyPr lIns="0" tIns="0" rIns="0" bIns="0" rtlCol="0" anchor="t">
              <a:spAutoFit/>
            </a:bodyPr>
            <a:lstStyle/>
            <a:p>
              <a:pPr algn="ctr" defTabSz="609630">
                <a:lnSpc>
                  <a:spcPts val="4465"/>
                </a:lnSpc>
                <a:spcBef>
                  <a:spcPct val="0"/>
                </a:spcBef>
              </a:pPr>
              <a:r>
                <a:rPr lang="en-US" sz="3189" b="1" dirty="0">
                  <a:solidFill>
                    <a:srgbClr val="FF0000"/>
                  </a:solidFill>
                  <a:latin typeface="Open Sans Bold"/>
                  <a:ea typeface="Open Sans Bold"/>
                  <a:cs typeface="Open Sans Bold"/>
                  <a:sym typeface="Open Sans Bold"/>
                </a:rPr>
                <a:t>B. </a:t>
              </a:r>
              <a:r>
                <a:rPr lang="en-US" sz="3189" b="1" dirty="0" smtClean="0">
                  <a:latin typeface="Open Sans Bold"/>
                  <a:ea typeface="Open Sans Bold"/>
                  <a:cs typeface="Open Sans Bold"/>
                  <a:sym typeface="Open Sans Bold"/>
                </a:rPr>
                <a:t>&gt;</a:t>
              </a:r>
              <a:endParaRPr lang="en-US" sz="3189" b="1" dirty="0">
                <a:latin typeface="Open Sans Bold"/>
                <a:ea typeface="Open Sans Bold"/>
                <a:cs typeface="Open Sans Bold"/>
                <a:sym typeface="Open Sans Bold"/>
              </a:endParaRPr>
            </a:p>
          </p:txBody>
        </p:sp>
      </p:grpSp>
      <p:grpSp>
        <p:nvGrpSpPr>
          <p:cNvPr id="14" name="Group 14"/>
          <p:cNvGrpSpPr/>
          <p:nvPr/>
        </p:nvGrpSpPr>
        <p:grpSpPr>
          <a:xfrm>
            <a:off x="4503092" y="4839844"/>
            <a:ext cx="4389977" cy="1145388"/>
            <a:chOff x="0" y="0"/>
            <a:chExt cx="8779953" cy="2290776"/>
          </a:xfrm>
        </p:grpSpPr>
        <p:grpSp>
          <p:nvGrpSpPr>
            <p:cNvPr id="15" name="Group 15"/>
            <p:cNvGrpSpPr/>
            <p:nvPr/>
          </p:nvGrpSpPr>
          <p:grpSpPr>
            <a:xfrm>
              <a:off x="0" y="0"/>
              <a:ext cx="8779953" cy="2290776"/>
              <a:chOff x="0" y="0"/>
              <a:chExt cx="1554764" cy="405653"/>
            </a:xfrm>
          </p:grpSpPr>
          <p:sp>
            <p:nvSpPr>
              <p:cNvPr id="16" name="Freeform 16"/>
              <p:cNvSpPr/>
              <p:nvPr/>
            </p:nvSpPr>
            <p:spPr>
              <a:xfrm>
                <a:off x="0" y="0"/>
                <a:ext cx="1554764" cy="405653"/>
              </a:xfrm>
              <a:custGeom>
                <a:avLst/>
                <a:gdLst/>
                <a:ahLst/>
                <a:cxnLst/>
                <a:rect l="l" t="t" r="r" b="b"/>
                <a:pathLst>
                  <a:path w="1554764" h="405653">
                    <a:moveTo>
                      <a:pt x="66885" y="0"/>
                    </a:moveTo>
                    <a:lnTo>
                      <a:pt x="1487879" y="0"/>
                    </a:lnTo>
                    <a:cubicBezTo>
                      <a:pt x="1524819" y="0"/>
                      <a:pt x="1554764" y="29945"/>
                      <a:pt x="1554764" y="66885"/>
                    </a:cubicBezTo>
                    <a:lnTo>
                      <a:pt x="1554764" y="338768"/>
                    </a:lnTo>
                    <a:cubicBezTo>
                      <a:pt x="1554764" y="356507"/>
                      <a:pt x="1547717" y="373520"/>
                      <a:pt x="1535174" y="386063"/>
                    </a:cubicBezTo>
                    <a:cubicBezTo>
                      <a:pt x="1522630" y="398606"/>
                      <a:pt x="1505618" y="405653"/>
                      <a:pt x="1487879" y="405653"/>
                    </a:cubicBezTo>
                    <a:lnTo>
                      <a:pt x="66885" y="405653"/>
                    </a:lnTo>
                    <a:cubicBezTo>
                      <a:pt x="29945" y="405653"/>
                      <a:pt x="0" y="375708"/>
                      <a:pt x="0" y="338768"/>
                    </a:cubicBezTo>
                    <a:lnTo>
                      <a:pt x="0" y="66885"/>
                    </a:lnTo>
                    <a:cubicBezTo>
                      <a:pt x="0" y="29945"/>
                      <a:pt x="29945" y="0"/>
                      <a:pt x="66885" y="0"/>
                    </a:cubicBezTo>
                    <a:close/>
                  </a:path>
                </a:pathLst>
              </a:custGeom>
              <a:solidFill>
                <a:srgbClr val="FFCD00"/>
              </a:solidFill>
            </p:spPr>
          </p:sp>
          <p:sp>
            <p:nvSpPr>
              <p:cNvPr id="17" name="TextBox 17"/>
              <p:cNvSpPr txBox="1"/>
              <p:nvPr/>
            </p:nvSpPr>
            <p:spPr>
              <a:xfrm>
                <a:off x="0" y="-38100"/>
                <a:ext cx="1554764" cy="44375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8" name="TextBox 18"/>
            <p:cNvSpPr txBox="1"/>
            <p:nvPr/>
          </p:nvSpPr>
          <p:spPr>
            <a:xfrm>
              <a:off x="0" y="589324"/>
              <a:ext cx="8779953" cy="1051826"/>
            </a:xfrm>
            <a:prstGeom prst="rect">
              <a:avLst/>
            </a:prstGeom>
          </p:spPr>
          <p:txBody>
            <a:bodyPr lIns="0" tIns="0" rIns="0" bIns="0" rtlCol="0" anchor="t">
              <a:spAutoFit/>
            </a:bodyPr>
            <a:lstStyle/>
            <a:p>
              <a:pPr algn="ctr" defTabSz="609630">
                <a:lnSpc>
                  <a:spcPts val="4465"/>
                </a:lnSpc>
                <a:spcBef>
                  <a:spcPct val="0"/>
                </a:spcBef>
              </a:pPr>
              <a:r>
                <a:rPr lang="en-US" sz="3189" b="1" dirty="0">
                  <a:solidFill>
                    <a:srgbClr val="FF0000"/>
                  </a:solidFill>
                  <a:latin typeface="Open Sans Bold"/>
                  <a:ea typeface="Open Sans Bold"/>
                  <a:cs typeface="Open Sans Bold"/>
                  <a:sym typeface="Open Sans Bold"/>
                </a:rPr>
                <a:t>C. </a:t>
              </a:r>
              <a:r>
                <a:rPr lang="en-US" sz="3189" b="1" dirty="0">
                  <a:latin typeface="Open Sans Bold"/>
                  <a:ea typeface="Open Sans Bold"/>
                  <a:cs typeface="Open Sans Bold"/>
                  <a:sym typeface="Open Sans Bold"/>
                </a:rPr>
                <a:t>=</a:t>
              </a:r>
            </a:p>
          </p:txBody>
        </p:sp>
      </p:grpSp>
      <p:grpSp>
        <p:nvGrpSpPr>
          <p:cNvPr id="24" name="Group 24"/>
          <p:cNvGrpSpPr/>
          <p:nvPr/>
        </p:nvGrpSpPr>
        <p:grpSpPr>
          <a:xfrm>
            <a:off x="2097986" y="1162763"/>
            <a:ext cx="9480373" cy="1646671"/>
            <a:chOff x="0" y="-28575"/>
            <a:chExt cx="3745333" cy="650536"/>
          </a:xfrm>
        </p:grpSpPr>
        <p:sp>
          <p:nvSpPr>
            <p:cNvPr id="25" name="Freeform 25"/>
            <p:cNvSpPr/>
            <p:nvPr/>
          </p:nvSpPr>
          <p:spPr>
            <a:xfrm>
              <a:off x="0" y="-3589"/>
              <a:ext cx="3745333" cy="621962"/>
            </a:xfrm>
            <a:custGeom>
              <a:avLst/>
              <a:gdLst/>
              <a:ahLst/>
              <a:cxnLst/>
              <a:rect l="l" t="t" r="r" b="b"/>
              <a:pathLst>
                <a:path w="3745333" h="621962">
                  <a:moveTo>
                    <a:pt x="27765" y="0"/>
                  </a:moveTo>
                  <a:lnTo>
                    <a:pt x="3717567" y="0"/>
                  </a:lnTo>
                  <a:cubicBezTo>
                    <a:pt x="3732902" y="0"/>
                    <a:pt x="3745333" y="12431"/>
                    <a:pt x="3745333" y="27765"/>
                  </a:cubicBezTo>
                  <a:lnTo>
                    <a:pt x="3745333" y="594196"/>
                  </a:lnTo>
                  <a:cubicBezTo>
                    <a:pt x="3745333" y="601560"/>
                    <a:pt x="3742407" y="608622"/>
                    <a:pt x="3737201" y="613829"/>
                  </a:cubicBezTo>
                  <a:cubicBezTo>
                    <a:pt x="3731994" y="619036"/>
                    <a:pt x="3724931" y="621962"/>
                    <a:pt x="3717567" y="621962"/>
                  </a:cubicBezTo>
                  <a:lnTo>
                    <a:pt x="27765" y="621962"/>
                  </a:lnTo>
                  <a:cubicBezTo>
                    <a:pt x="20401" y="621962"/>
                    <a:pt x="13339" y="619036"/>
                    <a:pt x="8132" y="613829"/>
                  </a:cubicBezTo>
                  <a:cubicBezTo>
                    <a:pt x="2925" y="608622"/>
                    <a:pt x="0" y="601560"/>
                    <a:pt x="0" y="594196"/>
                  </a:cubicBezTo>
                  <a:lnTo>
                    <a:pt x="0" y="27765"/>
                  </a:lnTo>
                  <a:cubicBezTo>
                    <a:pt x="0" y="20401"/>
                    <a:pt x="2925" y="13339"/>
                    <a:pt x="8132" y="8132"/>
                  </a:cubicBezTo>
                  <a:cubicBezTo>
                    <a:pt x="13339" y="2925"/>
                    <a:pt x="20401" y="0"/>
                    <a:pt x="27765" y="0"/>
                  </a:cubicBezTo>
                  <a:close/>
                </a:path>
              </a:pathLst>
            </a:custGeom>
            <a:solidFill>
              <a:srgbClr val="000000">
                <a:alpha val="0"/>
              </a:srgbClr>
            </a:solidFill>
            <a:ln w="47625" cap="rnd">
              <a:solidFill>
                <a:srgbClr val="000000"/>
              </a:solidFill>
              <a:prstDash val="lgDash"/>
              <a:round/>
            </a:ln>
          </p:spPr>
          <p:txBody>
            <a:bodyPr/>
            <a:lstStyle/>
            <a:p>
              <a:endParaRPr lang="vi-VN" dirty="0"/>
            </a:p>
          </p:txBody>
        </p:sp>
        <p:sp>
          <p:nvSpPr>
            <p:cNvPr id="26" name="TextBox 26"/>
            <p:cNvSpPr txBox="1"/>
            <p:nvPr/>
          </p:nvSpPr>
          <p:spPr>
            <a:xfrm>
              <a:off x="0" y="-28575"/>
              <a:ext cx="3745333" cy="650536"/>
            </a:xfrm>
            <a:prstGeom prst="rect">
              <a:avLst/>
            </a:prstGeom>
          </p:spPr>
          <p:txBody>
            <a:bodyPr lIns="33867" tIns="33867" rIns="33867" bIns="33867" rtlCol="0" anchor="ctr"/>
            <a:lstStyle/>
            <a:p>
              <a:pPr algn="ctr" defTabSz="609630">
                <a:lnSpc>
                  <a:spcPts val="1589"/>
                </a:lnSpc>
              </a:pPr>
              <a:endParaRPr sz="1200">
                <a:solidFill>
                  <a:prstClr val="black"/>
                </a:solidFill>
                <a:latin typeface="Calibri"/>
              </a:endParaRPr>
            </a:p>
          </p:txBody>
        </p:sp>
      </p:grpSp>
      <p:sp>
        <p:nvSpPr>
          <p:cNvPr id="27" name="TextBox 27"/>
          <p:cNvSpPr txBox="1"/>
          <p:nvPr/>
        </p:nvSpPr>
        <p:spPr>
          <a:xfrm>
            <a:off x="2428641" y="1716849"/>
            <a:ext cx="8538880" cy="678327"/>
          </a:xfrm>
          <a:prstGeom prst="rect">
            <a:avLst/>
          </a:prstGeom>
        </p:spPr>
        <p:txBody>
          <a:bodyPr lIns="0" tIns="0" rIns="0" bIns="0" rtlCol="0" anchor="t">
            <a:spAutoFit/>
          </a:bodyPr>
          <a:lstStyle/>
          <a:p>
            <a:pPr algn="ctr" defTabSz="609630">
              <a:lnSpc>
                <a:spcPts val="5776"/>
              </a:lnSpc>
              <a:spcBef>
                <a:spcPct val="0"/>
              </a:spcBef>
            </a:pPr>
            <a:r>
              <a:rPr lang="en-US" sz="4126" b="1" dirty="0" smtClean="0">
                <a:solidFill>
                  <a:srgbClr val="000000"/>
                </a:solidFill>
                <a:latin typeface="Open Sans Bold"/>
                <a:ea typeface="Open Sans Bold"/>
                <a:cs typeface="Open Sans Bold"/>
                <a:sym typeface="Open Sans Bold"/>
              </a:rPr>
              <a:t>16,7            16,07</a:t>
            </a:r>
            <a:endParaRPr lang="en-US" sz="4126" b="1" dirty="0">
              <a:solidFill>
                <a:srgbClr val="000000"/>
              </a:solidFill>
              <a:latin typeface="Open Sans Bold"/>
              <a:ea typeface="Open Sans Bold"/>
              <a:cs typeface="Open Sans Bold"/>
              <a:sym typeface="Open Sans Bold"/>
            </a:endParaRPr>
          </a:p>
        </p:txBody>
      </p:sp>
      <p:sp>
        <p:nvSpPr>
          <p:cNvPr id="28" name="Freeform 28"/>
          <p:cNvSpPr/>
          <p:nvPr/>
        </p:nvSpPr>
        <p:spPr>
          <a:xfrm>
            <a:off x="251958" y="526319"/>
            <a:ext cx="2204831" cy="2358109"/>
          </a:xfrm>
          <a:custGeom>
            <a:avLst/>
            <a:gdLst/>
            <a:ahLst/>
            <a:cxnLst/>
            <a:rect l="l" t="t" r="r" b="b"/>
            <a:pathLst>
              <a:path w="3307247" h="3537163">
                <a:moveTo>
                  <a:pt x="0" y="0"/>
                </a:moveTo>
                <a:lnTo>
                  <a:pt x="3307247" y="0"/>
                </a:lnTo>
                <a:lnTo>
                  <a:pt x="3307247" y="3537163"/>
                </a:lnTo>
                <a:lnTo>
                  <a:pt x="0" y="3537163"/>
                </a:lnTo>
                <a:lnTo>
                  <a:pt x="0" y="0"/>
                </a:lnTo>
                <a:close/>
              </a:path>
            </a:pathLst>
          </a:custGeom>
          <a:blipFill>
            <a:blip r:embed="rId6"/>
            <a:stretch>
              <a:fillRect/>
            </a:stretch>
          </a:blipFill>
        </p:spPr>
      </p:sp>
      <p:pic>
        <p:nvPicPr>
          <p:cNvPr id="29" name="Picture 28"/>
          <p:cNvPicPr>
            <a:picLocks noChangeAspect="1"/>
          </p:cNvPicPr>
          <p:nvPr/>
        </p:nvPicPr>
        <p:blipFill>
          <a:blip r:embed="rId7"/>
          <a:stretch>
            <a:fillRect/>
          </a:stretch>
        </p:blipFill>
        <p:spPr>
          <a:xfrm>
            <a:off x="5029200" y="247397"/>
            <a:ext cx="2893819" cy="1064860"/>
          </a:xfrm>
          <a:prstGeom prst="rect">
            <a:avLst/>
          </a:prstGeom>
        </p:spPr>
      </p:pic>
      <p:pic>
        <p:nvPicPr>
          <p:cNvPr id="3" name="ĐỒNG HỒ ĐẾM NGƯỢC 5 GIÂY - DÙNG CHO POWERPOINT">
            <a:hlinkClick r:id="" action="ppaction://media"/>
            <a:extLst>
              <a:ext uri="{FF2B5EF4-FFF2-40B4-BE49-F238E27FC236}">
                <a16:creationId xmlns:a16="http://schemas.microsoft.com/office/drawing/2014/main" id="{B82E8220-E403-8535-626D-15ED64E4BA1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495430" y="94519"/>
            <a:ext cx="1535289" cy="863600"/>
          </a:xfrm>
          <a:prstGeom prst="rect">
            <a:avLst/>
          </a:prstGeom>
        </p:spPr>
      </p:pic>
      <p:sp>
        <p:nvSpPr>
          <p:cNvPr id="30" name="Rectangle 29"/>
          <p:cNvSpPr/>
          <p:nvPr/>
        </p:nvSpPr>
        <p:spPr>
          <a:xfrm>
            <a:off x="6354386" y="1807945"/>
            <a:ext cx="739588" cy="5109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a:t>
            </a:r>
            <a:endParaRPr lang="vi-VN" sz="4000" b="1" dirty="0">
              <a:solidFill>
                <a:schemeClr val="tx1"/>
              </a:solidFill>
            </a:endParaRPr>
          </a:p>
        </p:txBody>
      </p:sp>
    </p:spTree>
    <p:extLst>
      <p:ext uri="{BB962C8B-B14F-4D97-AF65-F5344CB8AC3E}">
        <p14:creationId xmlns:p14="http://schemas.microsoft.com/office/powerpoint/2010/main" val="1500840913"/>
      </p:ext>
    </p:extLst>
  </p:cSld>
  <p:clrMapOvr>
    <a:masterClrMapping/>
  </p:clrMapOvr>
  <mc:AlternateContent xmlns:mc="http://schemas.openxmlformats.org/markup-compatibility/2006">
    <mc:Choice xmlns:p14="http://schemas.microsoft.com/office/powerpoint/2010/main" Requires="p14">
      <p:transition p14:dur="25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2510</TotalTime>
  <Words>411</Words>
  <Application>Microsoft Office PowerPoint</Application>
  <PresentationFormat>Widescreen</PresentationFormat>
  <Paragraphs>69</Paragraphs>
  <Slides>19</Slides>
  <Notes>6</Notes>
  <HiddenSlides>0</HiddenSlides>
  <MMClips>9</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19</vt:i4>
      </vt:variant>
    </vt:vector>
  </HeadingPairs>
  <TitlesOfParts>
    <vt:vector size="41" baseType="lpstr">
      <vt:lpstr>SimSun</vt:lpstr>
      <vt:lpstr>Aptos</vt:lpstr>
      <vt:lpstr>Aptos Display</vt:lpstr>
      <vt:lpstr>Arial</vt:lpstr>
      <vt:lpstr>Arimo Bold</vt:lpstr>
      <vt:lpstr>Calibri</vt:lpstr>
      <vt:lpstr>Calibri Light</vt:lpstr>
      <vt:lpstr>Cambria</vt:lpstr>
      <vt:lpstr>Cambria Math</vt:lpstr>
      <vt:lpstr>Open Sans Bold</vt:lpstr>
      <vt:lpstr>Times New Roman</vt:lpstr>
      <vt:lpstr>Times New Roman Bold</vt:lpstr>
      <vt:lpstr>UTM Colossalis</vt:lpstr>
      <vt:lpstr>UTM Habano</vt:lpstr>
      <vt:lpstr>UVN Bach Tuyet Nang</vt:lpstr>
      <vt:lpstr>Wingdings 3</vt:lpstr>
      <vt:lpstr>Office Theme</vt:lpstr>
      <vt:lpstr>2_Office Theme</vt:lpstr>
      <vt:lpstr>1_Office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MyPC</cp:lastModifiedBy>
  <cp:revision>66</cp:revision>
  <dcterms:created xsi:type="dcterms:W3CDTF">2023-09-10T01:58:34Z</dcterms:created>
  <dcterms:modified xsi:type="dcterms:W3CDTF">2026-04-16T03:17:26Z</dcterms:modified>
  <cp:category>9Slide.vn</cp:category>
</cp:coreProperties>
</file>