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81" r:id="rId4"/>
    <p:sldId id="258" r:id="rId5"/>
    <p:sldId id="259" r:id="rId6"/>
    <p:sldId id="260" r:id="rId7"/>
    <p:sldId id="288" r:id="rId8"/>
    <p:sldId id="276" r:id="rId9"/>
    <p:sldId id="274" r:id="rId10"/>
    <p:sldId id="269" r:id="rId11"/>
    <p:sldId id="275" r:id="rId12"/>
    <p:sldId id="262" r:id="rId13"/>
    <p:sldId id="279" r:id="rId14"/>
    <p:sldId id="280" r:id="rId15"/>
    <p:sldId id="268" r:id="rId16"/>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2F717"/>
    <a:srgbClr val="00FFFF"/>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36" y="84"/>
      </p:cViewPr>
      <p:guideLst>
        <p:guide orient="horz" pos="2880"/>
        <p:guide pos="5127"/>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4/18/2026</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Khi đọc các số có nhiều chữ số em đọc theo thứ tự trái sáng phải, </a:t>
            </a:r>
            <a:r>
              <a:rPr lang="nl-NL"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bắt đầu </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từ hàng lớn nhất đến hàng thấp nhất.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Qua quan sát các nhóm đọc số, cô thấy 1 số bạn có cách đọc chữ số 5 chưa đúng, các em lưu ý khi đọc chữ số 5, nếu trước nó là chữ mươi hoặc chữ mười chúng ta sẽ đọc là </a:t>
            </a:r>
            <a:r>
              <a:rPr lang="nl-NL"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lăm</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âm l viết bằng con chữ </a:t>
            </a:r>
            <a:r>
              <a:rPr lang="nl-NL"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 lờ</a:t>
            </a: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các trường hợp còn lại đọc là </a:t>
            </a:r>
            <a:r>
              <a:rPr lang="nl-NL"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p>
          <a:p>
            <a:pPr marL="0" marR="0" algn="just">
              <a:lnSpc>
                <a:spcPct val="120000"/>
              </a:lnSpc>
              <a:spcBef>
                <a:spcPts val="0"/>
              </a:spcBef>
              <a:spcAft>
                <a:spcPts val="0"/>
              </a:spcAft>
            </a:pPr>
            <a:r>
              <a:rPr lang="nl-NL"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BT1 đã ôn lại cho em kiến thức gì</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2</a:t>
            </a:fld>
            <a:endParaRPr lang="en-US"/>
          </a:p>
        </p:txBody>
      </p:sp>
    </p:spTree>
    <p:extLst>
      <p:ext uri="{BB962C8B-B14F-4D97-AF65-F5344CB8AC3E}">
        <p14:creationId xmlns:p14="http://schemas.microsoft.com/office/powerpoint/2010/main" val="288866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VTH</a:t>
            </a:r>
          </a:p>
          <a:p>
            <a:r>
              <a:rPr lang="nl-NL" sz="1900" kern="1200" dirty="0" smtClean="0">
                <a:solidFill>
                  <a:schemeClr val="tx1"/>
                </a:solidFill>
                <a:effectLst/>
                <a:latin typeface="+mn-lt"/>
                <a:ea typeface="+mn-ea"/>
                <a:cs typeface="+mn-cs"/>
              </a:rPr>
              <a:t>Nêu đặc điểm của các dãy số?TRANG</a:t>
            </a:r>
            <a:endParaRPr lang="en-US" sz="1900" kern="1200" dirty="0" smtClean="0">
              <a:solidFill>
                <a:schemeClr val="tx1"/>
              </a:solidFill>
              <a:effectLst/>
              <a:latin typeface="+mn-lt"/>
              <a:ea typeface="+mn-ea"/>
              <a:cs typeface="+mn-cs"/>
            </a:endParaRPr>
          </a:p>
          <a:p>
            <a:r>
              <a:rPr lang="nl-NL" sz="1900" kern="1200" dirty="0" smtClean="0">
                <a:solidFill>
                  <a:schemeClr val="tx1"/>
                </a:solidFill>
                <a:effectLst/>
                <a:latin typeface="+mn-lt"/>
                <a:ea typeface="+mn-ea"/>
                <a:cs typeface="+mn-cs"/>
              </a:rPr>
              <a:t>? Bài 2 củng cố về kiến thức gì?</a:t>
            </a:r>
            <a:endParaRPr lang="en-US" sz="1900" kern="1200" dirty="0" smtClean="0">
              <a:solidFill>
                <a:schemeClr val="tx1"/>
              </a:solidFill>
              <a:effectLst/>
              <a:latin typeface="+mn-lt"/>
              <a:ea typeface="+mn-ea"/>
              <a:cs typeface="+mn-cs"/>
            </a:endParaRPr>
          </a:p>
          <a:p>
            <a:r>
              <a:rPr lang="nl-NL" sz="1900" kern="1200" dirty="0" smtClean="0">
                <a:solidFill>
                  <a:schemeClr val="tx1"/>
                </a:solidFill>
                <a:effectLst/>
                <a:latin typeface="+mn-lt"/>
                <a:ea typeface="+mn-ea"/>
                <a:cs typeface="+mn-cs"/>
              </a:rPr>
              <a:t>=&gt; Để điền đúng số trong dãy số cần lưu ý gì? TƯỜNG</a:t>
            </a:r>
            <a:endParaRPr lang="en-US" sz="1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3</a:t>
            </a:fld>
            <a:endParaRPr lang="en-US"/>
          </a:p>
        </p:txBody>
      </p:sp>
    </p:spTree>
    <p:extLst>
      <p:ext uri="{BB962C8B-B14F-4D97-AF65-F5344CB8AC3E}">
        <p14:creationId xmlns:p14="http://schemas.microsoft.com/office/powerpoint/2010/main" val="380151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Số nào có nhiều chữ số hơn thì lớn hơn, số nào có ít chữ số hơn thì bé hơn. </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Hai số có cùng số chữ số thì ta so sánh từng cặp chữ số ở cùng một hàng, kể từ trái sang phải. Nếu so sánh hai số có số hàng nghìn, hàng trăm, hàng chục, hàng đơn vị đều giống nhau thì hai số đó bằng nhau.</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Bài 3 ôn tập kiến thức gì?</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5</a:t>
            </a:fld>
            <a:endParaRPr lang="en-US"/>
          </a:p>
        </p:txBody>
      </p:sp>
    </p:spTree>
    <p:extLst>
      <p:ext uri="{BB962C8B-B14F-4D97-AF65-F5344CB8AC3E}">
        <p14:creationId xmlns:p14="http://schemas.microsoft.com/office/powerpoint/2010/main" val="294140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KIỂM</a:t>
            </a:r>
            <a:r>
              <a:rPr lang="en-US" baseline="0" dirty="0" smtClean="0"/>
              <a:t> TRA BT GIAO VỀ NHÀ TRÊN PADLET</a:t>
            </a:r>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8118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TLN4 THỐNG</a:t>
            </a:r>
            <a:r>
              <a:rPr lang="en-US" baseline="0" dirty="0" smtClean="0"/>
              <a:t> NHẤT CÂU TRẢ LỜI</a:t>
            </a:r>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93701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t>
            </a:r>
            <a:r>
              <a:rPr lang="en-US" dirty="0" err="1" smtClean="0"/>
              <a:t>trung</a:t>
            </a:r>
            <a:r>
              <a:rPr lang="en-US" dirty="0" smtClean="0"/>
              <a:t>, </a:t>
            </a:r>
            <a:r>
              <a:rPr lang="en-US" smtClean="0"/>
              <a:t>bảo</a:t>
            </a:r>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32763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Bài 4 đã ôn lại kiến thức gì</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dirty="0" smtClean="0"/>
              <a:t>LIÊN</a:t>
            </a:r>
            <a:r>
              <a:rPr lang="en-US" baseline="0" dirty="0" smtClean="0"/>
              <a:t> HỆ THỰC TẾ MÔI TRƯỜNG SỐNG CỦA CÁC SINH VẬT DƯỚI BIỂN</a:t>
            </a:r>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1934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10</a:t>
            </a:fld>
            <a:endParaRPr lang="en-US"/>
          </a:p>
        </p:txBody>
      </p:sp>
    </p:spTree>
    <p:extLst>
      <p:ext uri="{BB962C8B-B14F-4D97-AF65-F5344CB8AC3E}">
        <p14:creationId xmlns:p14="http://schemas.microsoft.com/office/powerpoint/2010/main" val="261402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85"/>
              </a:spcBef>
              <a:spcAft>
                <a:spcPts val="0"/>
              </a:spcAft>
              <a:tabLst>
                <a:tab pos="2711450" algn="l"/>
              </a:tabLst>
            </a:pPr>
            <a:r>
              <a:rPr lang="nl-NL"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BT5 đã củng cố cho em kiến thức gì</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12</a:t>
            </a:fld>
            <a:endParaRPr lang="en-US"/>
          </a:p>
        </p:txBody>
      </p:sp>
    </p:spTree>
    <p:extLst>
      <p:ext uri="{BB962C8B-B14F-4D97-AF65-F5344CB8AC3E}">
        <p14:creationId xmlns:p14="http://schemas.microsoft.com/office/powerpoint/2010/main" val="392556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2034580" y="4802717"/>
            <a:ext cx="12207479" cy="220768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5" name="Footer Placeholder 4"/>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194357100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19019" y="2434167"/>
            <a:ext cx="14038600"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5" name="Footer Placeholder 4"/>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406350582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1110542" y="6119285"/>
            <a:ext cx="14038600" cy="2000249"/>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5" name="Footer Placeholder 4"/>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8041270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119019"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40048"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6" name="Footer Placeholder 5"/>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09831880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121140" y="2241551"/>
            <a:ext cx="6885780"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21140" y="3340100"/>
            <a:ext cx="6885780"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40048" y="2241551"/>
            <a:ext cx="6919691"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40048" y="3340100"/>
            <a:ext cx="6919691"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8" name="Footer Placeholder 7"/>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9" name="Slide Number Placeholder 8"/>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77627940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4" name="Footer Placeholder 3"/>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5" name="Slide Number Placeholder 4"/>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3888854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3" name="Footer Placeholder 2"/>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4" name="Slide Number Placeholder 3"/>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49313666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6919691" y="1316567"/>
            <a:ext cx="8240048" cy="64981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6" name="Footer Placeholder 5"/>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189803648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6919691" y="1316567"/>
            <a:ext cx="8240048" cy="64981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6" name="Footer Placeholder 5"/>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7" name="Slide Number Placeholder 6"/>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291408800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119019" y="2434167"/>
            <a:ext cx="14038600" cy="58017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5" name="Footer Placeholder 4"/>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46272255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119019" y="486834"/>
            <a:ext cx="10325492" cy="77491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19019" y="8475134"/>
            <a:ext cx="3662244" cy="486833"/>
          </a:xfrm>
          <a:prstGeom prst="rect">
            <a:avLst/>
          </a:prstGeom>
        </p:spPr>
        <p:txBody>
          <a:bodyPr/>
          <a:lstStyle/>
          <a:p>
            <a:pPr defTabSz="1219170"/>
            <a:fld id="{ADF79DD4-5A68-466D-B3C2-88FA825F012C}" type="datetimeFigureOut">
              <a:rPr lang="en-US" sz="2400" smtClean="0">
                <a:solidFill>
                  <a:prstClr val="black"/>
                </a:solidFill>
              </a:rPr>
              <a:pPr defTabSz="1219170"/>
              <a:t>4/18/2026</a:t>
            </a:fld>
            <a:endParaRPr lang="en-US" sz="2400">
              <a:solidFill>
                <a:prstClr val="black"/>
              </a:solidFill>
            </a:endParaRPr>
          </a:p>
        </p:txBody>
      </p:sp>
      <p:sp>
        <p:nvSpPr>
          <p:cNvPr id="5" name="Footer Placeholder 4"/>
          <p:cNvSpPr>
            <a:spLocks noGrp="1"/>
          </p:cNvSpPr>
          <p:nvPr>
            <p:ph type="ftr" sz="quarter" idx="11"/>
          </p:nvPr>
        </p:nvSpPr>
        <p:spPr>
          <a:xfrm>
            <a:off x="5391637" y="8475134"/>
            <a:ext cx="5493365" cy="486833"/>
          </a:xfrm>
          <a:prstGeom prst="rect">
            <a:avLst/>
          </a:prstGeom>
        </p:spPr>
        <p:txBody>
          <a:bodyPr/>
          <a:lstStyle/>
          <a:p>
            <a:pPr defTabSz="1219170"/>
            <a:endParaRPr lang="en-US" sz="2400">
              <a:solidFill>
                <a:prstClr val="black"/>
              </a:solidFill>
            </a:endParaRPr>
          </a:p>
        </p:txBody>
      </p:sp>
      <p:sp>
        <p:nvSpPr>
          <p:cNvPr id="6" name="Slide Number Placeholder 5"/>
          <p:cNvSpPr>
            <a:spLocks noGrp="1"/>
          </p:cNvSpPr>
          <p:nvPr>
            <p:ph type="sldNum" sz="quarter" idx="12"/>
          </p:nvPr>
        </p:nvSpPr>
        <p:spPr>
          <a:xfrm>
            <a:off x="11495375" y="8475134"/>
            <a:ext cx="3662244" cy="486833"/>
          </a:xfrm>
          <a:prstGeom prst="rect">
            <a:avLst/>
          </a:prstGeom>
        </p:spPr>
        <p:txBody>
          <a:bodyPr/>
          <a:lstStyle/>
          <a:p>
            <a:pPr defTabSz="1219170"/>
            <a:fld id="{E296137D-59CA-44B2-A017-15D657E8B220}" type="slidenum">
              <a:rPr lang="en-US" sz="2400" smtClean="0">
                <a:solidFill>
                  <a:prstClr val="black"/>
                </a:solidFill>
              </a:rPr>
              <a:pPr defTabSz="1219170"/>
              <a:t>‹#›</a:t>
            </a:fld>
            <a:endParaRPr lang="en-US" sz="2400">
              <a:solidFill>
                <a:prstClr val="black"/>
              </a:solidFill>
            </a:endParaRPr>
          </a:p>
        </p:txBody>
      </p:sp>
    </p:spTree>
    <p:extLst>
      <p:ext uri="{BB962C8B-B14F-4D97-AF65-F5344CB8AC3E}">
        <p14:creationId xmlns:p14="http://schemas.microsoft.com/office/powerpoint/2010/main" val="304603118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17713" y="121853"/>
            <a:ext cx="15959940" cy="8962007"/>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1292795" y="960000"/>
            <a:ext cx="1369095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65" name="Google Shape;65;p2"/>
          <p:cNvGrpSpPr/>
          <p:nvPr/>
        </p:nvGrpSpPr>
        <p:grpSpPr>
          <a:xfrm>
            <a:off x="14020428" y="3944899"/>
            <a:ext cx="4250449" cy="4693682"/>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74" name="Google Shape;74;p2"/>
          <p:cNvGrpSpPr/>
          <p:nvPr/>
        </p:nvGrpSpPr>
        <p:grpSpPr>
          <a:xfrm rot="-1799965">
            <a:off x="12745563" y="5061036"/>
            <a:ext cx="3191002" cy="3091134"/>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110" name="Google Shape;110;p2"/>
          <p:cNvGrpSpPr/>
          <p:nvPr/>
        </p:nvGrpSpPr>
        <p:grpSpPr>
          <a:xfrm>
            <a:off x="573443" y="4869062"/>
            <a:ext cx="2341641" cy="354084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51" name="Google Shape;151;p2"/>
          <p:cNvSpPr txBox="1">
            <a:spLocks noGrp="1"/>
          </p:cNvSpPr>
          <p:nvPr>
            <p:ph type="subTitle" idx="1"/>
          </p:nvPr>
        </p:nvSpPr>
        <p:spPr>
          <a:xfrm>
            <a:off x="3799751" y="6502222"/>
            <a:ext cx="8677136" cy="760533"/>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152" name="Google Shape;152;p2"/>
          <p:cNvSpPr txBox="1">
            <a:spLocks noGrp="1"/>
          </p:cNvSpPr>
          <p:nvPr>
            <p:ph type="ctrTitle"/>
          </p:nvPr>
        </p:nvSpPr>
        <p:spPr>
          <a:xfrm>
            <a:off x="4170622" y="1510311"/>
            <a:ext cx="7935395" cy="4992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6000" b="1">
                <a:latin typeface="Amatic SC"/>
                <a:ea typeface="Amatic SC"/>
                <a:cs typeface="Amatic SC"/>
                <a:sym typeface="Amatic SC"/>
              </a:defRPr>
            </a:lvl1pPr>
            <a:lvl2pPr lvl="1" algn="ctr" rtl="0">
              <a:spcBef>
                <a:spcPts val="0"/>
              </a:spcBef>
              <a:spcAft>
                <a:spcPts val="0"/>
              </a:spcAft>
              <a:buClr>
                <a:srgbClr val="191919"/>
              </a:buClr>
              <a:buSzPts val="5200"/>
              <a:buNone/>
              <a:defRPr sz="9245">
                <a:solidFill>
                  <a:srgbClr val="191919"/>
                </a:solidFill>
              </a:defRPr>
            </a:lvl2pPr>
            <a:lvl3pPr lvl="2" algn="ctr" rtl="0">
              <a:spcBef>
                <a:spcPts val="0"/>
              </a:spcBef>
              <a:spcAft>
                <a:spcPts val="0"/>
              </a:spcAft>
              <a:buClr>
                <a:srgbClr val="191919"/>
              </a:buClr>
              <a:buSzPts val="5200"/>
              <a:buNone/>
              <a:defRPr sz="9245">
                <a:solidFill>
                  <a:srgbClr val="191919"/>
                </a:solidFill>
              </a:defRPr>
            </a:lvl3pPr>
            <a:lvl4pPr lvl="3" algn="ctr" rtl="0">
              <a:spcBef>
                <a:spcPts val="0"/>
              </a:spcBef>
              <a:spcAft>
                <a:spcPts val="0"/>
              </a:spcAft>
              <a:buClr>
                <a:srgbClr val="191919"/>
              </a:buClr>
              <a:buSzPts val="5200"/>
              <a:buNone/>
              <a:defRPr sz="9245">
                <a:solidFill>
                  <a:srgbClr val="191919"/>
                </a:solidFill>
              </a:defRPr>
            </a:lvl4pPr>
            <a:lvl5pPr lvl="4" algn="ctr" rtl="0">
              <a:spcBef>
                <a:spcPts val="0"/>
              </a:spcBef>
              <a:spcAft>
                <a:spcPts val="0"/>
              </a:spcAft>
              <a:buClr>
                <a:srgbClr val="191919"/>
              </a:buClr>
              <a:buSzPts val="5200"/>
              <a:buNone/>
              <a:defRPr sz="9245">
                <a:solidFill>
                  <a:srgbClr val="191919"/>
                </a:solidFill>
              </a:defRPr>
            </a:lvl5pPr>
            <a:lvl6pPr lvl="5" algn="ctr" rtl="0">
              <a:spcBef>
                <a:spcPts val="0"/>
              </a:spcBef>
              <a:spcAft>
                <a:spcPts val="0"/>
              </a:spcAft>
              <a:buClr>
                <a:srgbClr val="191919"/>
              </a:buClr>
              <a:buSzPts val="5200"/>
              <a:buNone/>
              <a:defRPr sz="9245">
                <a:solidFill>
                  <a:srgbClr val="191919"/>
                </a:solidFill>
              </a:defRPr>
            </a:lvl6pPr>
            <a:lvl7pPr lvl="6" algn="ctr" rtl="0">
              <a:spcBef>
                <a:spcPts val="0"/>
              </a:spcBef>
              <a:spcAft>
                <a:spcPts val="0"/>
              </a:spcAft>
              <a:buClr>
                <a:srgbClr val="191919"/>
              </a:buClr>
              <a:buSzPts val="5200"/>
              <a:buNone/>
              <a:defRPr sz="9245">
                <a:solidFill>
                  <a:srgbClr val="191919"/>
                </a:solidFill>
              </a:defRPr>
            </a:lvl7pPr>
            <a:lvl8pPr lvl="7" algn="ctr" rtl="0">
              <a:spcBef>
                <a:spcPts val="0"/>
              </a:spcBef>
              <a:spcAft>
                <a:spcPts val="0"/>
              </a:spcAft>
              <a:buClr>
                <a:srgbClr val="191919"/>
              </a:buClr>
              <a:buSzPts val="5200"/>
              <a:buNone/>
              <a:defRPr sz="9245">
                <a:solidFill>
                  <a:srgbClr val="191919"/>
                </a:solidFill>
              </a:defRPr>
            </a:lvl8pPr>
            <a:lvl9pPr lvl="8" algn="ctr" rtl="0">
              <a:spcBef>
                <a:spcPts val="0"/>
              </a:spcBef>
              <a:spcAft>
                <a:spcPts val="0"/>
              </a:spcAft>
              <a:buClr>
                <a:srgbClr val="191919"/>
              </a:buClr>
              <a:buSzPts val="5200"/>
              <a:buNone/>
              <a:defRPr sz="9245">
                <a:solidFill>
                  <a:srgbClr val="191919"/>
                </a:solidFill>
              </a:defRPr>
            </a:lvl9pPr>
          </a:lstStyle>
          <a:p>
            <a:endParaRPr/>
          </a:p>
        </p:txBody>
      </p:sp>
    </p:spTree>
    <p:extLst>
      <p:ext uri="{BB962C8B-B14F-4D97-AF65-F5344CB8AC3E}">
        <p14:creationId xmlns:p14="http://schemas.microsoft.com/office/powerpoint/2010/main" val="3645851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12852794" y="8788943"/>
            <a:ext cx="199294" cy="70235"/>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9632607" y="8783851"/>
            <a:ext cx="193221" cy="80402"/>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10791779" y="8736192"/>
            <a:ext cx="193221" cy="80402"/>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12853486" y="8509236"/>
            <a:ext cx="197917" cy="68578"/>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12110412" y="8783854"/>
            <a:ext cx="193221" cy="80402"/>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108705" y="121853"/>
            <a:ext cx="16068947" cy="8962007"/>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554303" y="551289"/>
            <a:ext cx="15168032" cy="80416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90" name="Google Shape;290;p4"/>
          <p:cNvSpPr txBox="1">
            <a:spLocks noGrp="1"/>
          </p:cNvSpPr>
          <p:nvPr>
            <p:ph type="body" idx="1"/>
          </p:nvPr>
        </p:nvSpPr>
        <p:spPr>
          <a:xfrm>
            <a:off x="1281625" y="2048844"/>
            <a:ext cx="13713388" cy="60736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AutoNum type="arabicPeriod"/>
              <a:defRPr sz="2133">
                <a:solidFill>
                  <a:srgbClr val="434343"/>
                </a:solidFill>
              </a:defRPr>
            </a:lvl1pPr>
            <a:lvl2pPr marL="1625620" lvl="1" indent="-564452" rtl="0">
              <a:lnSpc>
                <a:spcPct val="115000"/>
              </a:lnSpc>
              <a:spcBef>
                <a:spcPts val="0"/>
              </a:spcBef>
              <a:spcAft>
                <a:spcPts val="0"/>
              </a:spcAft>
              <a:buClr>
                <a:srgbClr val="434343"/>
              </a:buClr>
              <a:buSzPts val="1400"/>
              <a:buAutoNum type="alphaLcPeriod"/>
              <a:defRPr>
                <a:solidFill>
                  <a:srgbClr val="434343"/>
                </a:solidFill>
              </a:defRPr>
            </a:lvl2pPr>
            <a:lvl3pPr marL="2438430" lvl="2" indent="-564452" rtl="0">
              <a:lnSpc>
                <a:spcPct val="115000"/>
              </a:lnSpc>
              <a:spcBef>
                <a:spcPts val="0"/>
              </a:spcBef>
              <a:spcAft>
                <a:spcPts val="0"/>
              </a:spcAft>
              <a:buClr>
                <a:srgbClr val="434343"/>
              </a:buClr>
              <a:buSzPts val="1400"/>
              <a:buAutoNum type="romanLcPeriod"/>
              <a:defRPr>
                <a:solidFill>
                  <a:srgbClr val="434343"/>
                </a:solidFill>
              </a:defRPr>
            </a:lvl3pPr>
            <a:lvl4pPr marL="3251241" lvl="3" indent="-564452" rtl="0">
              <a:lnSpc>
                <a:spcPct val="115000"/>
              </a:lnSpc>
              <a:spcBef>
                <a:spcPts val="0"/>
              </a:spcBef>
              <a:spcAft>
                <a:spcPts val="0"/>
              </a:spcAft>
              <a:buClr>
                <a:srgbClr val="434343"/>
              </a:buClr>
              <a:buSzPts val="1400"/>
              <a:buAutoNum type="arabicPeriod"/>
              <a:defRPr>
                <a:solidFill>
                  <a:srgbClr val="434343"/>
                </a:solidFill>
              </a:defRPr>
            </a:lvl4pPr>
            <a:lvl5pPr marL="4064051" lvl="4" indent="-564452" rtl="0">
              <a:lnSpc>
                <a:spcPct val="115000"/>
              </a:lnSpc>
              <a:spcBef>
                <a:spcPts val="0"/>
              </a:spcBef>
              <a:spcAft>
                <a:spcPts val="0"/>
              </a:spcAft>
              <a:buClr>
                <a:srgbClr val="434343"/>
              </a:buClr>
              <a:buSzPts val="1400"/>
              <a:buAutoNum type="alphaLcPeriod"/>
              <a:defRPr>
                <a:solidFill>
                  <a:srgbClr val="434343"/>
                </a:solidFill>
              </a:defRPr>
            </a:lvl5pPr>
            <a:lvl6pPr marL="4876861" lvl="5" indent="-564452" rtl="0">
              <a:lnSpc>
                <a:spcPct val="115000"/>
              </a:lnSpc>
              <a:spcBef>
                <a:spcPts val="0"/>
              </a:spcBef>
              <a:spcAft>
                <a:spcPts val="0"/>
              </a:spcAft>
              <a:buClr>
                <a:srgbClr val="434343"/>
              </a:buClr>
              <a:buSzPts val="1400"/>
              <a:buAutoNum type="romanLcPeriod"/>
              <a:defRPr>
                <a:solidFill>
                  <a:srgbClr val="434343"/>
                </a:solidFill>
              </a:defRPr>
            </a:lvl6pPr>
            <a:lvl7pPr marL="5689671" lvl="6" indent="-564452" rtl="0">
              <a:lnSpc>
                <a:spcPct val="115000"/>
              </a:lnSpc>
              <a:spcBef>
                <a:spcPts val="0"/>
              </a:spcBef>
              <a:spcAft>
                <a:spcPts val="0"/>
              </a:spcAft>
              <a:buClr>
                <a:srgbClr val="434343"/>
              </a:buClr>
              <a:buSzPts val="1400"/>
              <a:buAutoNum type="arabicPeriod"/>
              <a:defRPr>
                <a:solidFill>
                  <a:srgbClr val="434343"/>
                </a:solidFill>
              </a:defRPr>
            </a:lvl7pPr>
            <a:lvl8pPr marL="6502481" lvl="7" indent="-564452" rtl="0">
              <a:lnSpc>
                <a:spcPct val="115000"/>
              </a:lnSpc>
              <a:spcBef>
                <a:spcPts val="0"/>
              </a:spcBef>
              <a:spcAft>
                <a:spcPts val="0"/>
              </a:spcAft>
              <a:buClr>
                <a:srgbClr val="434343"/>
              </a:buClr>
              <a:buSzPts val="1400"/>
              <a:buAutoNum type="alphaLcPeriod"/>
              <a:defRPr>
                <a:solidFill>
                  <a:srgbClr val="434343"/>
                </a:solidFill>
              </a:defRPr>
            </a:lvl8pPr>
            <a:lvl9pPr marL="7315291" lvl="8" indent="-564452"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1281625" y="960000"/>
            <a:ext cx="6826255" cy="1089067"/>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25163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1292795" y="960000"/>
            <a:ext cx="1369095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94" name="Google Shape;294;p5"/>
          <p:cNvGrpSpPr/>
          <p:nvPr/>
        </p:nvGrpSpPr>
        <p:grpSpPr>
          <a:xfrm flipH="1">
            <a:off x="217713" y="121853"/>
            <a:ext cx="15959940" cy="8962007"/>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1270589" y="960000"/>
            <a:ext cx="13713388" cy="1188267"/>
          </a:xfrm>
          <a:prstGeom prst="roundRect">
            <a:avLst>
              <a:gd name="adj" fmla="val 27596"/>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349" name="Google Shape;349;p5"/>
          <p:cNvSpPr txBox="1">
            <a:spLocks noGrp="1"/>
          </p:cNvSpPr>
          <p:nvPr>
            <p:ph type="subTitle" idx="1"/>
          </p:nvPr>
        </p:nvSpPr>
        <p:spPr>
          <a:xfrm>
            <a:off x="2255259" y="4448023"/>
            <a:ext cx="5502978" cy="10890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8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8518376" y="4448023"/>
            <a:ext cx="5502978" cy="10890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8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444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5">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2255259" y="5539623"/>
            <a:ext cx="5502978" cy="12682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8518376" y="5539623"/>
            <a:ext cx="5502978" cy="12682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1281625" y="960000"/>
            <a:ext cx="13713388" cy="10890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88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217713" y="196266"/>
            <a:ext cx="15959940" cy="8887596"/>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481" name="Google Shape;481;p7"/>
          <p:cNvSpPr/>
          <p:nvPr/>
        </p:nvSpPr>
        <p:spPr>
          <a:xfrm>
            <a:off x="1292795" y="960000"/>
            <a:ext cx="8472076"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482" name="Google Shape;482;p7"/>
          <p:cNvGrpSpPr/>
          <p:nvPr/>
        </p:nvGrpSpPr>
        <p:grpSpPr>
          <a:xfrm>
            <a:off x="11787885" y="1281231"/>
            <a:ext cx="2467538" cy="4580620"/>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489" name="Google Shape;489;p7"/>
          <p:cNvGrpSpPr/>
          <p:nvPr/>
        </p:nvGrpSpPr>
        <p:grpSpPr>
          <a:xfrm>
            <a:off x="8885347" y="4643183"/>
            <a:ext cx="3142308" cy="3540805"/>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528" name="Google Shape;528;p7"/>
          <p:cNvSpPr/>
          <p:nvPr/>
        </p:nvSpPr>
        <p:spPr>
          <a:xfrm>
            <a:off x="14995014" y="2826123"/>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29" name="Google Shape;529;p7"/>
          <p:cNvSpPr/>
          <p:nvPr/>
        </p:nvSpPr>
        <p:spPr>
          <a:xfrm>
            <a:off x="11699858" y="7628887"/>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30" name="Google Shape;530;p7"/>
          <p:cNvSpPr txBox="1">
            <a:spLocks noGrp="1"/>
          </p:cNvSpPr>
          <p:nvPr>
            <p:ph type="title"/>
          </p:nvPr>
        </p:nvSpPr>
        <p:spPr>
          <a:xfrm>
            <a:off x="2172310" y="1737045"/>
            <a:ext cx="6713045" cy="1089067"/>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2172310" y="2826112"/>
            <a:ext cx="6713045" cy="4580800"/>
          </a:xfrm>
          <a:prstGeom prst="rect">
            <a:avLst/>
          </a:prstGeom>
        </p:spPr>
        <p:txBody>
          <a:bodyPr spcFirstLastPara="1" wrap="square" lIns="91425" tIns="91425" rIns="91425" bIns="91425" anchor="ctr" anchorCtr="0">
            <a:noAutofit/>
          </a:bodyPr>
          <a:lstStyle>
            <a:lvl1pPr marL="812810" lvl="0" indent="-541873" rtl="0">
              <a:lnSpc>
                <a:spcPct val="100000"/>
              </a:lnSpc>
              <a:spcBef>
                <a:spcPts val="0"/>
              </a:spcBef>
              <a:spcAft>
                <a:spcPts val="0"/>
              </a:spcAft>
              <a:buClr>
                <a:srgbClr val="434343"/>
              </a:buClr>
              <a:buSzPts val="1200"/>
              <a:buChar char="●"/>
              <a:defRPr sz="2489">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0"/>
              </a:spcBef>
              <a:spcAft>
                <a:spcPts val="0"/>
              </a:spcAft>
              <a:buClr>
                <a:srgbClr val="434343"/>
              </a:buClr>
              <a:buSzPts val="1400"/>
              <a:buChar char="■"/>
              <a:defRPr>
                <a:solidFill>
                  <a:srgbClr val="434343"/>
                </a:solidFill>
              </a:defRPr>
            </a:lvl3pPr>
            <a:lvl4pPr marL="3251241" lvl="3" indent="-564452" rtl="0">
              <a:lnSpc>
                <a:spcPct val="115000"/>
              </a:lnSpc>
              <a:spcBef>
                <a:spcPts val="0"/>
              </a:spcBef>
              <a:spcAft>
                <a:spcPts val="0"/>
              </a:spcAft>
              <a:buClr>
                <a:srgbClr val="434343"/>
              </a:buClr>
              <a:buSzPts val="1400"/>
              <a:buChar char="●"/>
              <a:defRPr>
                <a:solidFill>
                  <a:srgbClr val="434343"/>
                </a:solidFill>
              </a:defRPr>
            </a:lvl4pPr>
            <a:lvl5pPr marL="4064051" lvl="4" indent="-564452" rtl="0">
              <a:lnSpc>
                <a:spcPct val="115000"/>
              </a:lnSpc>
              <a:spcBef>
                <a:spcPts val="0"/>
              </a:spcBef>
              <a:spcAft>
                <a:spcPts val="0"/>
              </a:spcAft>
              <a:buClr>
                <a:srgbClr val="434343"/>
              </a:buClr>
              <a:buSzPts val="1400"/>
              <a:buChar char="○"/>
              <a:defRPr>
                <a:solidFill>
                  <a:srgbClr val="434343"/>
                </a:solidFill>
              </a:defRPr>
            </a:lvl5pPr>
            <a:lvl6pPr marL="4876861" lvl="5" indent="-564452" rtl="0">
              <a:lnSpc>
                <a:spcPct val="115000"/>
              </a:lnSpc>
              <a:spcBef>
                <a:spcPts val="0"/>
              </a:spcBef>
              <a:spcAft>
                <a:spcPts val="0"/>
              </a:spcAft>
              <a:buClr>
                <a:srgbClr val="434343"/>
              </a:buClr>
              <a:buSzPts val="1400"/>
              <a:buChar char="■"/>
              <a:defRPr>
                <a:solidFill>
                  <a:srgbClr val="434343"/>
                </a:solidFill>
              </a:defRPr>
            </a:lvl6pPr>
            <a:lvl7pPr marL="5689671" lvl="6" indent="-564452" rtl="0">
              <a:lnSpc>
                <a:spcPct val="115000"/>
              </a:lnSpc>
              <a:spcBef>
                <a:spcPts val="0"/>
              </a:spcBef>
              <a:spcAft>
                <a:spcPts val="0"/>
              </a:spcAft>
              <a:buClr>
                <a:srgbClr val="434343"/>
              </a:buClr>
              <a:buSzPts val="1400"/>
              <a:buChar char="●"/>
              <a:defRPr>
                <a:solidFill>
                  <a:srgbClr val="434343"/>
                </a:solidFill>
              </a:defRPr>
            </a:lvl7pPr>
            <a:lvl8pPr marL="6502481" lvl="7" indent="-564452" rtl="0">
              <a:lnSpc>
                <a:spcPct val="115000"/>
              </a:lnSpc>
              <a:spcBef>
                <a:spcPts val="0"/>
              </a:spcBef>
              <a:spcAft>
                <a:spcPts val="0"/>
              </a:spcAft>
              <a:buClr>
                <a:srgbClr val="434343"/>
              </a:buClr>
              <a:buSzPts val="1400"/>
              <a:buChar char="○"/>
              <a:defRPr>
                <a:solidFill>
                  <a:srgbClr val="434343"/>
                </a:solidFill>
              </a:defRPr>
            </a:lvl8pPr>
            <a:lvl9pPr marL="7315291" lvl="8" indent="-564452"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624576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217713" y="121853"/>
            <a:ext cx="15858415" cy="8844711"/>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1283494" y="984756"/>
            <a:ext cx="13709116" cy="71744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609" name="Google Shape;609;p8"/>
          <p:cNvGrpSpPr/>
          <p:nvPr/>
        </p:nvGrpSpPr>
        <p:grpSpPr>
          <a:xfrm rot="1799965" flipH="1">
            <a:off x="663739" y="4790102"/>
            <a:ext cx="3191002" cy="3091134"/>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645" name="Google Shape;645;p8"/>
          <p:cNvGrpSpPr/>
          <p:nvPr/>
        </p:nvGrpSpPr>
        <p:grpSpPr>
          <a:xfrm flipH="1">
            <a:off x="13048325" y="4598129"/>
            <a:ext cx="2341641" cy="354084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685" name="Google Shape;685;p8"/>
          <p:cNvSpPr txBox="1">
            <a:spLocks noGrp="1"/>
          </p:cNvSpPr>
          <p:nvPr>
            <p:ph type="title"/>
          </p:nvPr>
        </p:nvSpPr>
        <p:spPr>
          <a:xfrm>
            <a:off x="4475230" y="2323734"/>
            <a:ext cx="7326089" cy="4496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endParaRPr/>
          </a:p>
        </p:txBody>
      </p:sp>
    </p:spTree>
    <p:extLst>
      <p:ext uri="{BB962C8B-B14F-4D97-AF65-F5344CB8AC3E}">
        <p14:creationId xmlns:p14="http://schemas.microsoft.com/office/powerpoint/2010/main" val="286217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217713" y="121853"/>
            <a:ext cx="15959940" cy="8962007"/>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1292795" y="960000"/>
            <a:ext cx="1369095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30" name="Google Shape;830;p11"/>
          <p:cNvSpPr/>
          <p:nvPr/>
        </p:nvSpPr>
        <p:spPr>
          <a:xfrm rot="2700000">
            <a:off x="14898153" y="2659741"/>
            <a:ext cx="199024" cy="70318"/>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2285565" y="2265955"/>
            <a:ext cx="11705509" cy="32330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24889"/>
            </a:lvl1pPr>
            <a:lvl2pPr lvl="1" algn="ctr" rtl="0">
              <a:spcBef>
                <a:spcPts val="0"/>
              </a:spcBef>
              <a:spcAft>
                <a:spcPts val="0"/>
              </a:spcAft>
              <a:buSzPts val="9600"/>
              <a:buNone/>
              <a:defRPr sz="17067"/>
            </a:lvl2pPr>
            <a:lvl3pPr lvl="2" algn="ctr" rtl="0">
              <a:spcBef>
                <a:spcPts val="0"/>
              </a:spcBef>
              <a:spcAft>
                <a:spcPts val="0"/>
              </a:spcAft>
              <a:buSzPts val="9600"/>
              <a:buNone/>
              <a:defRPr sz="17067"/>
            </a:lvl3pPr>
            <a:lvl4pPr lvl="3" algn="ctr" rtl="0">
              <a:spcBef>
                <a:spcPts val="0"/>
              </a:spcBef>
              <a:spcAft>
                <a:spcPts val="0"/>
              </a:spcAft>
              <a:buSzPts val="9600"/>
              <a:buNone/>
              <a:defRPr sz="17067"/>
            </a:lvl4pPr>
            <a:lvl5pPr lvl="4" algn="ctr" rtl="0">
              <a:spcBef>
                <a:spcPts val="0"/>
              </a:spcBef>
              <a:spcAft>
                <a:spcPts val="0"/>
              </a:spcAft>
              <a:buSzPts val="9600"/>
              <a:buNone/>
              <a:defRPr sz="17067"/>
            </a:lvl5pPr>
            <a:lvl6pPr lvl="5" algn="ctr" rtl="0">
              <a:spcBef>
                <a:spcPts val="0"/>
              </a:spcBef>
              <a:spcAft>
                <a:spcPts val="0"/>
              </a:spcAft>
              <a:buSzPts val="9600"/>
              <a:buNone/>
              <a:defRPr sz="17067"/>
            </a:lvl6pPr>
            <a:lvl7pPr lvl="6" algn="ctr" rtl="0">
              <a:spcBef>
                <a:spcPts val="0"/>
              </a:spcBef>
              <a:spcAft>
                <a:spcPts val="0"/>
              </a:spcAft>
              <a:buSzPts val="9600"/>
              <a:buNone/>
              <a:defRPr sz="17067"/>
            </a:lvl7pPr>
            <a:lvl8pPr lvl="7" algn="ctr" rtl="0">
              <a:spcBef>
                <a:spcPts val="0"/>
              </a:spcBef>
              <a:spcAft>
                <a:spcPts val="0"/>
              </a:spcAft>
              <a:buSzPts val="9600"/>
              <a:buNone/>
              <a:defRPr sz="17067"/>
            </a:lvl8pPr>
            <a:lvl9pPr lvl="8" algn="ctr" rtl="0">
              <a:spcBef>
                <a:spcPts val="0"/>
              </a:spcBef>
              <a:spcAft>
                <a:spcPts val="0"/>
              </a:spcAft>
              <a:buSzPts val="9600"/>
              <a:buNone/>
              <a:defRPr sz="17067"/>
            </a:lvl9pPr>
          </a:lstStyle>
          <a:p>
            <a:r>
              <a:t>xx%</a:t>
            </a:r>
          </a:p>
        </p:txBody>
      </p:sp>
      <p:sp>
        <p:nvSpPr>
          <p:cNvPr id="832" name="Google Shape;832;p11"/>
          <p:cNvSpPr txBox="1">
            <a:spLocks noGrp="1"/>
          </p:cNvSpPr>
          <p:nvPr>
            <p:ph type="subTitle" idx="1"/>
          </p:nvPr>
        </p:nvSpPr>
        <p:spPr>
          <a:xfrm>
            <a:off x="2823936" y="5972423"/>
            <a:ext cx="10628944" cy="9056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Tree>
    <p:extLst>
      <p:ext uri="{BB962C8B-B14F-4D97-AF65-F5344CB8AC3E}">
        <p14:creationId xmlns:p14="http://schemas.microsoft.com/office/powerpoint/2010/main" val="305422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16569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217713" y="121854"/>
            <a:ext cx="15959940" cy="8887596"/>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1292795" y="960000"/>
            <a:ext cx="1369095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890" name="Google Shape;890;p13"/>
          <p:cNvSpPr txBox="1">
            <a:spLocks noGrp="1"/>
          </p:cNvSpPr>
          <p:nvPr>
            <p:ph type="title"/>
          </p:nvPr>
        </p:nvSpPr>
        <p:spPr>
          <a:xfrm>
            <a:off x="1677327" y="2925074"/>
            <a:ext cx="4158873" cy="86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91" name="Google Shape;891;p13"/>
          <p:cNvSpPr txBox="1">
            <a:spLocks noGrp="1"/>
          </p:cNvSpPr>
          <p:nvPr>
            <p:ph type="title" idx="2" hasCustomPrompt="1"/>
          </p:nvPr>
        </p:nvSpPr>
        <p:spPr>
          <a:xfrm>
            <a:off x="6168978" y="3249778"/>
            <a:ext cx="1455712" cy="9749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889">
                <a:solidFill>
                  <a:schemeClr val="lt2"/>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92" name="Google Shape;892;p13"/>
          <p:cNvSpPr txBox="1">
            <a:spLocks noGrp="1"/>
          </p:cNvSpPr>
          <p:nvPr>
            <p:ph type="subTitle" idx="1"/>
          </p:nvPr>
        </p:nvSpPr>
        <p:spPr>
          <a:xfrm>
            <a:off x="1677327" y="3753221"/>
            <a:ext cx="4158873" cy="79626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10440661" y="2925074"/>
            <a:ext cx="4158873" cy="8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48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94" name="Google Shape;894;p13"/>
          <p:cNvSpPr txBox="1">
            <a:spLocks noGrp="1"/>
          </p:cNvSpPr>
          <p:nvPr>
            <p:ph type="title" idx="4" hasCustomPrompt="1"/>
          </p:nvPr>
        </p:nvSpPr>
        <p:spPr>
          <a:xfrm>
            <a:off x="8652260" y="3249778"/>
            <a:ext cx="1455712" cy="9749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889">
                <a:solidFill>
                  <a:schemeClr val="accent2"/>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95" name="Google Shape;895;p13"/>
          <p:cNvSpPr txBox="1">
            <a:spLocks noGrp="1"/>
          </p:cNvSpPr>
          <p:nvPr>
            <p:ph type="subTitle" idx="5"/>
          </p:nvPr>
        </p:nvSpPr>
        <p:spPr>
          <a:xfrm>
            <a:off x="10440661" y="3753221"/>
            <a:ext cx="4158873" cy="79626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677327" y="5414540"/>
            <a:ext cx="4158873" cy="86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97" name="Google Shape;897;p13"/>
          <p:cNvSpPr txBox="1">
            <a:spLocks noGrp="1"/>
          </p:cNvSpPr>
          <p:nvPr>
            <p:ph type="title" idx="7" hasCustomPrompt="1"/>
          </p:nvPr>
        </p:nvSpPr>
        <p:spPr>
          <a:xfrm>
            <a:off x="6168867" y="5739287"/>
            <a:ext cx="1455712" cy="9749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889">
                <a:solidFill>
                  <a:schemeClr val="accent5"/>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98" name="Google Shape;898;p13"/>
          <p:cNvSpPr txBox="1">
            <a:spLocks noGrp="1"/>
          </p:cNvSpPr>
          <p:nvPr>
            <p:ph type="subTitle" idx="8"/>
          </p:nvPr>
        </p:nvSpPr>
        <p:spPr>
          <a:xfrm>
            <a:off x="1677327" y="6242690"/>
            <a:ext cx="4158873" cy="79626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10440661" y="5414540"/>
            <a:ext cx="4158873" cy="8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48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900" name="Google Shape;900;p13"/>
          <p:cNvSpPr txBox="1">
            <a:spLocks noGrp="1"/>
          </p:cNvSpPr>
          <p:nvPr>
            <p:ph type="title" idx="13" hasCustomPrompt="1"/>
          </p:nvPr>
        </p:nvSpPr>
        <p:spPr>
          <a:xfrm>
            <a:off x="8652260" y="5726310"/>
            <a:ext cx="1455712" cy="974933"/>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889">
                <a:solidFill>
                  <a:schemeClr val="accent6"/>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901" name="Google Shape;901;p13"/>
          <p:cNvSpPr txBox="1">
            <a:spLocks noGrp="1"/>
          </p:cNvSpPr>
          <p:nvPr>
            <p:ph type="subTitle" idx="14"/>
          </p:nvPr>
        </p:nvSpPr>
        <p:spPr>
          <a:xfrm>
            <a:off x="10440661" y="6242690"/>
            <a:ext cx="4158873" cy="79626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6226428" y="960000"/>
            <a:ext cx="3824049" cy="10890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8905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217712" y="121853"/>
            <a:ext cx="15834410" cy="883097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4246718" y="5139956"/>
            <a:ext cx="7783202" cy="9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978" name="Google Shape;978;p14"/>
          <p:cNvSpPr txBox="1">
            <a:spLocks noGrp="1"/>
          </p:cNvSpPr>
          <p:nvPr>
            <p:ph type="subTitle" idx="1"/>
          </p:nvPr>
        </p:nvSpPr>
        <p:spPr>
          <a:xfrm>
            <a:off x="4246540" y="3257289"/>
            <a:ext cx="7783202" cy="18826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844">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4445"/>
            </a:lvl2pPr>
            <a:lvl3pPr lvl="2" algn="ctr" rtl="0">
              <a:lnSpc>
                <a:spcPct val="100000"/>
              </a:lnSpc>
              <a:spcBef>
                <a:spcPts val="0"/>
              </a:spcBef>
              <a:spcAft>
                <a:spcPts val="0"/>
              </a:spcAft>
              <a:buSzPts val="2500"/>
              <a:buNone/>
              <a:defRPr sz="4445"/>
            </a:lvl3pPr>
            <a:lvl4pPr lvl="3" algn="ctr" rtl="0">
              <a:lnSpc>
                <a:spcPct val="100000"/>
              </a:lnSpc>
              <a:spcBef>
                <a:spcPts val="0"/>
              </a:spcBef>
              <a:spcAft>
                <a:spcPts val="0"/>
              </a:spcAft>
              <a:buSzPts val="2500"/>
              <a:buNone/>
              <a:defRPr sz="4445"/>
            </a:lvl4pPr>
            <a:lvl5pPr lvl="4" algn="ctr" rtl="0">
              <a:lnSpc>
                <a:spcPct val="100000"/>
              </a:lnSpc>
              <a:spcBef>
                <a:spcPts val="0"/>
              </a:spcBef>
              <a:spcAft>
                <a:spcPts val="0"/>
              </a:spcAft>
              <a:buSzPts val="2500"/>
              <a:buNone/>
              <a:defRPr sz="4445"/>
            </a:lvl5pPr>
            <a:lvl6pPr lvl="5" algn="ctr" rtl="0">
              <a:lnSpc>
                <a:spcPct val="100000"/>
              </a:lnSpc>
              <a:spcBef>
                <a:spcPts val="0"/>
              </a:spcBef>
              <a:spcAft>
                <a:spcPts val="0"/>
              </a:spcAft>
              <a:buSzPts val="2500"/>
              <a:buNone/>
              <a:defRPr sz="4445"/>
            </a:lvl6pPr>
            <a:lvl7pPr lvl="6" algn="ctr" rtl="0">
              <a:lnSpc>
                <a:spcPct val="100000"/>
              </a:lnSpc>
              <a:spcBef>
                <a:spcPts val="0"/>
              </a:spcBef>
              <a:spcAft>
                <a:spcPts val="0"/>
              </a:spcAft>
              <a:buSzPts val="2500"/>
              <a:buNone/>
              <a:defRPr sz="4445"/>
            </a:lvl7pPr>
            <a:lvl8pPr lvl="7" algn="ctr" rtl="0">
              <a:lnSpc>
                <a:spcPct val="100000"/>
              </a:lnSpc>
              <a:spcBef>
                <a:spcPts val="0"/>
              </a:spcBef>
              <a:spcAft>
                <a:spcPts val="0"/>
              </a:spcAft>
              <a:buSzPts val="2500"/>
              <a:buNone/>
              <a:defRPr sz="4445"/>
            </a:lvl8pPr>
            <a:lvl9pPr lvl="8" algn="ctr" rtl="0">
              <a:lnSpc>
                <a:spcPct val="100000"/>
              </a:lnSpc>
              <a:spcBef>
                <a:spcPts val="0"/>
              </a:spcBef>
              <a:spcAft>
                <a:spcPts val="0"/>
              </a:spcAft>
              <a:buSzPts val="2500"/>
              <a:buNone/>
              <a:defRPr sz="4445"/>
            </a:lvl9pPr>
          </a:lstStyle>
          <a:p>
            <a:endParaRPr/>
          </a:p>
        </p:txBody>
      </p:sp>
    </p:spTree>
    <p:extLst>
      <p:ext uri="{BB962C8B-B14F-4D97-AF65-F5344CB8AC3E}">
        <p14:creationId xmlns:p14="http://schemas.microsoft.com/office/powerpoint/2010/main" val="32406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217713" y="121853"/>
            <a:ext cx="15959940" cy="8962007"/>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1292795" y="960000"/>
            <a:ext cx="1369095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35" name="Google Shape;1035;p15"/>
          <p:cNvSpPr/>
          <p:nvPr/>
        </p:nvSpPr>
        <p:spPr>
          <a:xfrm rot="-5028676">
            <a:off x="937246" y="6600978"/>
            <a:ext cx="1762866" cy="355991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36" name="Google Shape;1036;p15"/>
          <p:cNvSpPr txBox="1">
            <a:spLocks noGrp="1"/>
          </p:cNvSpPr>
          <p:nvPr>
            <p:ph type="subTitle" idx="1"/>
          </p:nvPr>
        </p:nvSpPr>
        <p:spPr>
          <a:xfrm>
            <a:off x="5044263" y="4994934"/>
            <a:ext cx="6188113" cy="2043733"/>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44">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5044263" y="2105333"/>
            <a:ext cx="6188113" cy="2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889"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7311271" y="7817088"/>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039" name="Google Shape;1039;p15"/>
          <p:cNvSpPr/>
          <p:nvPr/>
        </p:nvSpPr>
        <p:spPr>
          <a:xfrm rot="-8099864">
            <a:off x="12739027" y="6871906"/>
            <a:ext cx="1762889" cy="355992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Tree>
    <p:extLst>
      <p:ext uri="{BB962C8B-B14F-4D97-AF65-F5344CB8AC3E}">
        <p14:creationId xmlns:p14="http://schemas.microsoft.com/office/powerpoint/2010/main" val="1762573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217712" y="257320"/>
            <a:ext cx="15834410" cy="883097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8673664" y="4447801"/>
            <a:ext cx="5712310" cy="2043733"/>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8673664" y="2854112"/>
            <a:ext cx="5712310" cy="1594133"/>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8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40651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217712" y="121853"/>
            <a:ext cx="15834410" cy="883097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377" name="Google Shape;1377;p20"/>
          <p:cNvSpPr/>
          <p:nvPr/>
        </p:nvSpPr>
        <p:spPr>
          <a:xfrm>
            <a:off x="1250920" y="960000"/>
            <a:ext cx="13774799" cy="72240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378" name="Google Shape;1378;p20"/>
          <p:cNvSpPr txBox="1">
            <a:spLocks noGrp="1"/>
          </p:cNvSpPr>
          <p:nvPr>
            <p:ph type="subTitle" idx="1"/>
          </p:nvPr>
        </p:nvSpPr>
        <p:spPr>
          <a:xfrm>
            <a:off x="5257110" y="4653333"/>
            <a:ext cx="5762507" cy="14154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5257555" y="3075200"/>
            <a:ext cx="5761973" cy="1578133"/>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8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934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217712" y="121853"/>
            <a:ext cx="15834410" cy="883097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1443" name="Google Shape;1443;p21"/>
          <p:cNvSpPr/>
          <p:nvPr/>
        </p:nvSpPr>
        <p:spPr>
          <a:xfrm>
            <a:off x="1281625" y="957111"/>
            <a:ext cx="13713388" cy="7244267"/>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1444" name="Google Shape;1444;p21"/>
          <p:cNvSpPr txBox="1">
            <a:spLocks noGrp="1"/>
          </p:cNvSpPr>
          <p:nvPr>
            <p:ph type="subTitle" idx="1"/>
          </p:nvPr>
        </p:nvSpPr>
        <p:spPr>
          <a:xfrm>
            <a:off x="4519954" y="3249111"/>
            <a:ext cx="7236909" cy="2645867"/>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3696242" y="960000"/>
            <a:ext cx="8884332" cy="108906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85347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108705" y="121853"/>
            <a:ext cx="16068947" cy="8962007"/>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554303" y="551289"/>
            <a:ext cx="15168032" cy="80416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085" name="Google Shape;2085;p33"/>
          <p:cNvSpPr txBox="1">
            <a:spLocks noGrp="1"/>
          </p:cNvSpPr>
          <p:nvPr>
            <p:ph type="title"/>
          </p:nvPr>
        </p:nvSpPr>
        <p:spPr>
          <a:xfrm>
            <a:off x="1283204" y="3168112"/>
            <a:ext cx="4543361"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800"/>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6" name="Google Shape;2086;p33"/>
          <p:cNvSpPr txBox="1">
            <a:spLocks noGrp="1"/>
          </p:cNvSpPr>
          <p:nvPr>
            <p:ph type="subTitle" idx="1"/>
          </p:nvPr>
        </p:nvSpPr>
        <p:spPr>
          <a:xfrm>
            <a:off x="1283204" y="4075356"/>
            <a:ext cx="4543361" cy="86186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10453229" y="3168112"/>
            <a:ext cx="4543361" cy="938133"/>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4800"/>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88" name="Google Shape;2088;p33"/>
          <p:cNvSpPr txBox="1">
            <a:spLocks noGrp="1"/>
          </p:cNvSpPr>
          <p:nvPr>
            <p:ph type="subTitle" idx="3"/>
          </p:nvPr>
        </p:nvSpPr>
        <p:spPr>
          <a:xfrm>
            <a:off x="10453229" y="4075356"/>
            <a:ext cx="4543361" cy="86186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1283204" y="5600423"/>
            <a:ext cx="4543361"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800"/>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0" name="Google Shape;2090;p33"/>
          <p:cNvSpPr txBox="1">
            <a:spLocks noGrp="1"/>
          </p:cNvSpPr>
          <p:nvPr>
            <p:ph type="subTitle" idx="5"/>
          </p:nvPr>
        </p:nvSpPr>
        <p:spPr>
          <a:xfrm>
            <a:off x="1283204" y="6507667"/>
            <a:ext cx="4543361" cy="861867"/>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10453229" y="5600423"/>
            <a:ext cx="4543361" cy="938133"/>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4800"/>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2092" name="Google Shape;2092;p33"/>
          <p:cNvSpPr txBox="1">
            <a:spLocks noGrp="1"/>
          </p:cNvSpPr>
          <p:nvPr>
            <p:ph type="subTitle" idx="7"/>
          </p:nvPr>
        </p:nvSpPr>
        <p:spPr>
          <a:xfrm>
            <a:off x="10453229" y="6507667"/>
            <a:ext cx="4543361" cy="861867"/>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4475230" y="960000"/>
            <a:ext cx="7326089" cy="1089067"/>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44597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217712" y="140491"/>
            <a:ext cx="15834410" cy="8812334"/>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2415" name="Google Shape;2415;p38"/>
          <p:cNvSpPr/>
          <p:nvPr/>
        </p:nvSpPr>
        <p:spPr>
          <a:xfrm>
            <a:off x="1281625" y="529822"/>
            <a:ext cx="13713388" cy="80848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416" name="Google Shape;2416;p38"/>
          <p:cNvGrpSpPr/>
          <p:nvPr/>
        </p:nvGrpSpPr>
        <p:grpSpPr>
          <a:xfrm rot="1799965" flipH="1">
            <a:off x="11990590" y="4790102"/>
            <a:ext cx="3191002" cy="3091134"/>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2452" name="Google Shape;2452;p38"/>
          <p:cNvGrpSpPr/>
          <p:nvPr/>
        </p:nvGrpSpPr>
        <p:grpSpPr>
          <a:xfrm>
            <a:off x="12541503" y="507290"/>
            <a:ext cx="2811075" cy="4848844"/>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grpSp>
        <p:nvGrpSpPr>
          <p:cNvPr id="2468" name="Google Shape;2468;p38"/>
          <p:cNvGrpSpPr/>
          <p:nvPr/>
        </p:nvGrpSpPr>
        <p:grpSpPr>
          <a:xfrm>
            <a:off x="1701492" y="1366400"/>
            <a:ext cx="1360481" cy="1341422"/>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2472" name="Google Shape;2472;p38"/>
          <p:cNvSpPr/>
          <p:nvPr/>
        </p:nvSpPr>
        <p:spPr>
          <a:xfrm rot="8823568">
            <a:off x="3010332" y="7347746"/>
            <a:ext cx="3624765" cy="329817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73" name="Google Shape;2473;p38"/>
          <p:cNvSpPr/>
          <p:nvPr/>
        </p:nvSpPr>
        <p:spPr>
          <a:xfrm rot="-8552197" flipH="1">
            <a:off x="9617394" y="7347661"/>
            <a:ext cx="3624932" cy="3298325"/>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Tree>
    <p:extLst>
      <p:ext uri="{BB962C8B-B14F-4D97-AF65-F5344CB8AC3E}">
        <p14:creationId xmlns:p14="http://schemas.microsoft.com/office/powerpoint/2010/main" val="43998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250422" y="196266"/>
            <a:ext cx="15825707" cy="8770299"/>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1281625" y="968844"/>
            <a:ext cx="13713388" cy="72064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26" name="Google Shape;2526;p39"/>
          <p:cNvSpPr/>
          <p:nvPr/>
        </p:nvSpPr>
        <p:spPr>
          <a:xfrm>
            <a:off x="9973513" y="3029618"/>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527" name="Google Shape;2527;p39"/>
          <p:cNvGrpSpPr/>
          <p:nvPr/>
        </p:nvGrpSpPr>
        <p:grpSpPr>
          <a:xfrm>
            <a:off x="11634709" y="4124089"/>
            <a:ext cx="1545827" cy="914667"/>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2532" name="Google Shape;2532;p39"/>
          <p:cNvSpPr/>
          <p:nvPr/>
        </p:nvSpPr>
        <p:spPr>
          <a:xfrm flipH="1">
            <a:off x="12210458" y="2718089"/>
            <a:ext cx="344437" cy="326933"/>
          </a:xfrm>
          <a:prstGeom prst="star5">
            <a:avLst>
              <a:gd name="adj" fmla="val 19098"/>
              <a:gd name="hf" fmla="val 105146"/>
              <a:gd name="vf" fmla="val 110557"/>
            </a:avLst>
          </a:prstGeom>
          <a:solidFill>
            <a:schemeClr val="accent1"/>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3" name="Google Shape;2533;p39"/>
          <p:cNvSpPr/>
          <p:nvPr/>
        </p:nvSpPr>
        <p:spPr>
          <a:xfrm>
            <a:off x="12773641" y="5418951"/>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4" name="Google Shape;2534;p39"/>
          <p:cNvSpPr/>
          <p:nvPr/>
        </p:nvSpPr>
        <p:spPr>
          <a:xfrm>
            <a:off x="12773641" y="2197618"/>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5" name="Google Shape;2535;p39"/>
          <p:cNvSpPr/>
          <p:nvPr/>
        </p:nvSpPr>
        <p:spPr>
          <a:xfrm>
            <a:off x="10387549" y="6634951"/>
            <a:ext cx="1654085" cy="555115"/>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6" name="Google Shape;2536;p39"/>
          <p:cNvSpPr/>
          <p:nvPr/>
        </p:nvSpPr>
        <p:spPr>
          <a:xfrm flipH="1">
            <a:off x="12210458" y="5979956"/>
            <a:ext cx="344437" cy="326933"/>
          </a:xfrm>
          <a:prstGeom prst="star5">
            <a:avLst>
              <a:gd name="adj" fmla="val 19098"/>
              <a:gd name="hf" fmla="val 105146"/>
              <a:gd name="vf" fmla="val 110557"/>
            </a:avLst>
          </a:prstGeom>
          <a:solidFill>
            <a:schemeClr val="accent4"/>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7" name="Google Shape;2537;p39"/>
          <p:cNvSpPr/>
          <p:nvPr/>
        </p:nvSpPr>
        <p:spPr>
          <a:xfrm flipH="1">
            <a:off x="10227143" y="4417956"/>
            <a:ext cx="344437" cy="326933"/>
          </a:xfrm>
          <a:prstGeom prst="star5">
            <a:avLst>
              <a:gd name="adj" fmla="val 19098"/>
              <a:gd name="hf" fmla="val 105146"/>
              <a:gd name="vf" fmla="val 110557"/>
            </a:avLst>
          </a:prstGeom>
          <a:solidFill>
            <a:schemeClr val="accent5"/>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38" name="Google Shape;2538;p39"/>
          <p:cNvSpPr/>
          <p:nvPr/>
        </p:nvSpPr>
        <p:spPr>
          <a:xfrm flipH="1">
            <a:off x="14243658" y="4417956"/>
            <a:ext cx="344437" cy="326933"/>
          </a:xfrm>
          <a:prstGeom prst="star5">
            <a:avLst>
              <a:gd name="adj" fmla="val 19098"/>
              <a:gd name="hf" fmla="val 105146"/>
              <a:gd name="vf" fmla="val 110557"/>
            </a:avLst>
          </a:prstGeom>
          <a:solidFill>
            <a:schemeClr val="accent6"/>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Tree>
    <p:extLst>
      <p:ext uri="{BB962C8B-B14F-4D97-AF65-F5344CB8AC3E}">
        <p14:creationId xmlns:p14="http://schemas.microsoft.com/office/powerpoint/2010/main" val="2028062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250422" y="196266"/>
            <a:ext cx="15825707" cy="8770299"/>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875023" y="968844"/>
            <a:ext cx="10576611" cy="7206400"/>
          </a:xfrm>
          <a:prstGeom prst="roundRect">
            <a:avLst>
              <a:gd name="adj" fmla="val 5634"/>
            </a:avLst>
          </a:prstGeom>
          <a:solidFill>
            <a:schemeClr val="dk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591" name="Google Shape;2591;p40"/>
          <p:cNvGrpSpPr/>
          <p:nvPr/>
        </p:nvGrpSpPr>
        <p:grpSpPr>
          <a:xfrm>
            <a:off x="741065" y="3655206"/>
            <a:ext cx="3287804" cy="6103038"/>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nvGrpSpPr>
          <p:cNvPr id="2598" name="Google Shape;2598;p40"/>
          <p:cNvGrpSpPr/>
          <p:nvPr/>
        </p:nvGrpSpPr>
        <p:grpSpPr>
          <a:xfrm rot="536064" flipH="1">
            <a:off x="11901506" y="1604339"/>
            <a:ext cx="3142386" cy="3540894"/>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sp>
        <p:nvSpPr>
          <p:cNvPr id="2637" name="Google Shape;2637;p40"/>
          <p:cNvSpPr/>
          <p:nvPr/>
        </p:nvSpPr>
        <p:spPr>
          <a:xfrm flipH="1">
            <a:off x="12362117" y="7383289"/>
            <a:ext cx="344437" cy="326933"/>
          </a:xfrm>
          <a:prstGeom prst="star5">
            <a:avLst>
              <a:gd name="adj" fmla="val 19098"/>
              <a:gd name="hf" fmla="val 105146"/>
              <a:gd name="vf" fmla="val 110557"/>
            </a:avLst>
          </a:prstGeom>
          <a:solidFill>
            <a:schemeClr val="accent6"/>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38" name="Google Shape;2638;p40"/>
          <p:cNvSpPr/>
          <p:nvPr/>
        </p:nvSpPr>
        <p:spPr>
          <a:xfrm flipH="1">
            <a:off x="7991041" y="1203734"/>
            <a:ext cx="344437" cy="326933"/>
          </a:xfrm>
          <a:prstGeom prst="star5">
            <a:avLst>
              <a:gd name="adj" fmla="val 19098"/>
              <a:gd name="hf" fmla="val 105146"/>
              <a:gd name="vf" fmla="val 110557"/>
            </a:avLst>
          </a:prstGeom>
          <a:solidFill>
            <a:schemeClr val="accent2"/>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639" name="Google Shape;2639;p40"/>
          <p:cNvGrpSpPr/>
          <p:nvPr/>
        </p:nvGrpSpPr>
        <p:grpSpPr>
          <a:xfrm>
            <a:off x="2029841" y="1045618"/>
            <a:ext cx="12479010" cy="6336448"/>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grpSp>
      <p:sp>
        <p:nvSpPr>
          <p:cNvPr id="2646" name="Google Shape;2646;p40"/>
          <p:cNvSpPr/>
          <p:nvPr/>
        </p:nvSpPr>
        <p:spPr>
          <a:xfrm flipH="1">
            <a:off x="4111567" y="6543245"/>
            <a:ext cx="344437" cy="326933"/>
          </a:xfrm>
          <a:prstGeom prst="star5">
            <a:avLst>
              <a:gd name="adj" fmla="val 19098"/>
              <a:gd name="hf" fmla="val 105146"/>
              <a:gd name="vf" fmla="val 110557"/>
            </a:avLst>
          </a:prstGeom>
          <a:solidFill>
            <a:schemeClr val="accent5"/>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Tree>
    <p:extLst>
      <p:ext uri="{BB962C8B-B14F-4D97-AF65-F5344CB8AC3E}">
        <p14:creationId xmlns:p14="http://schemas.microsoft.com/office/powerpoint/2010/main" val="415009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608727" y="486800"/>
            <a:ext cx="15180315" cy="8198400"/>
          </a:xfrm>
          <a:prstGeom prst="roundRect">
            <a:avLst>
              <a:gd name="adj" fmla="val 4554"/>
            </a:avLst>
          </a:prstGeom>
          <a:solidFill>
            <a:schemeClr val="lt1"/>
          </a:solidFill>
          <a:ln>
            <a:noFill/>
          </a:ln>
        </p:spPr>
        <p:txBody>
          <a:bodyPr spcFirstLastPara="1" wrap="square" lIns="162533" tIns="162533" rIns="162533" bIns="162533"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nvGrpSpPr>
          <p:cNvPr id="553" name="Google Shape;553;p16"/>
          <p:cNvGrpSpPr/>
          <p:nvPr/>
        </p:nvGrpSpPr>
        <p:grpSpPr>
          <a:xfrm>
            <a:off x="776079" y="1397012"/>
            <a:ext cx="276617" cy="6291156"/>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defTabSz="1625620">
                <a:buClr>
                  <a:srgbClr val="000000"/>
                </a:buClr>
                <a:buFont typeface="Arial"/>
                <a:buNone/>
                <a:defRPr/>
              </a:pPr>
              <a:endParaRPr sz="2489" kern="0">
                <a:solidFill>
                  <a:srgbClr val="000000"/>
                </a:solidFill>
                <a:cs typeface="Arial"/>
                <a:sym typeface="Arial"/>
              </a:endParaRPr>
            </a:p>
          </p:txBody>
        </p:sp>
      </p:grpSp>
      <p:cxnSp>
        <p:nvCxnSpPr>
          <p:cNvPr id="562" name="Google Shape;562;p16"/>
          <p:cNvCxnSpPr/>
          <p:nvPr/>
        </p:nvCxnSpPr>
        <p:spPr>
          <a:xfrm>
            <a:off x="1501904" y="513111"/>
            <a:ext cx="0" cy="8157333"/>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734822" y="954667"/>
            <a:ext cx="13272829"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755826" y="2391998"/>
            <a:ext cx="6485023" cy="56858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2489"/>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8507632" y="2391998"/>
            <a:ext cx="6485023" cy="56858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2489"/>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09362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4/18/2026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4/18/2026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4/18/2026</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38535" y="0"/>
            <a:ext cx="2304162" cy="2301240"/>
          </a:xfrm>
          <a:prstGeom prst="rect">
            <a:avLst/>
          </a:prstGeom>
        </p:spPr>
      </p:pic>
    </p:spTree>
    <p:extLst>
      <p:ext uri="{BB962C8B-B14F-4D97-AF65-F5344CB8AC3E}">
        <p14:creationId xmlns:p14="http://schemas.microsoft.com/office/powerpoint/2010/main" val="3021675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2636816" y="0"/>
            <a:ext cx="2382641" cy="2379620"/>
          </a:xfrm>
          <a:prstGeom prst="rect">
            <a:avLst/>
          </a:prstGeom>
        </p:spPr>
      </p:pic>
    </p:spTree>
    <p:extLst>
      <p:ext uri="{BB962C8B-B14F-4D97-AF65-F5344CB8AC3E}">
        <p14:creationId xmlns:p14="http://schemas.microsoft.com/office/powerpoint/2010/main" val="145740487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0638" y="53044"/>
            <a:ext cx="16256000" cy="9144000"/>
          </a:xfrm>
          <a:prstGeom prst="rect">
            <a:avLst/>
          </a:prstGeom>
          <a:solidFill>
            <a:srgbClr val="FFFFCC"/>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52" tIns="51180" rIns="102352" bIns="51180" anchor="ctr"/>
          <a:lstStyle/>
          <a:p>
            <a:pPr defTabSz="1022365">
              <a:buClr>
                <a:srgbClr val="000000"/>
              </a:buClr>
            </a:pPr>
            <a:endParaRPr lang="vi-VN" altLang="en-US" sz="2400" kern="0" dirty="0">
              <a:solidFill>
                <a:srgbClr val="000000"/>
              </a:solidFill>
              <a:cs typeface="Arial"/>
              <a:sym typeface="Arial"/>
            </a:endParaRPr>
          </a:p>
        </p:txBody>
      </p:sp>
      <p:pic>
        <p:nvPicPr>
          <p:cNvPr id="20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1" y="50803"/>
            <a:ext cx="2639484" cy="309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ChangeArrowheads="1"/>
          </p:cNvSpPr>
          <p:nvPr/>
        </p:nvSpPr>
        <p:spPr bwMode="auto">
          <a:xfrm>
            <a:off x="2097044" y="7882272"/>
            <a:ext cx="12192000" cy="1261732"/>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52" tIns="51180" rIns="102352" bIns="51180" anchor="ctr"/>
          <a:lstStyle/>
          <a:p>
            <a:pPr algn="ctr" defTabSz="1022365">
              <a:buClr>
                <a:srgbClr val="000000"/>
              </a:buClr>
            </a:pPr>
            <a:endParaRPr lang="uk-UA" altLang="en-US" sz="2400" kern="0">
              <a:solidFill>
                <a:srgbClr val="000000"/>
              </a:solidFill>
              <a:latin typeface="VN-NTime"/>
              <a:cs typeface="Arial"/>
              <a:sym typeface="Arial"/>
            </a:endParaRPr>
          </a:p>
        </p:txBody>
      </p:sp>
      <p:pic>
        <p:nvPicPr>
          <p:cNvPr id="2061" name="Picture 1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601327" y="50803"/>
            <a:ext cx="2472267" cy="299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POINSET2">
            <a:extLst>
              <a:ext uri="{FF2B5EF4-FFF2-40B4-BE49-F238E27FC236}">
                <a16:creationId xmlns:a16="http://schemas.microsoft.com/office/drawing/2014/main" id="{EA8F2810-58CE-4EAC-B679-9F029EC77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36840" y="5659784"/>
            <a:ext cx="3323008" cy="38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POINSET2">
            <a:extLst>
              <a:ext uri="{FF2B5EF4-FFF2-40B4-BE49-F238E27FC236}">
                <a16:creationId xmlns:a16="http://schemas.microsoft.com/office/drawing/2014/main" id="{DC88A0C3-C610-483C-BBD1-FB1B324174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12495392" y="5639654"/>
            <a:ext cx="3308027" cy="400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0">
            <a:extLst>
              <a:ext uri="{FF2B5EF4-FFF2-40B4-BE49-F238E27FC236}">
                <a16:creationId xmlns:a16="http://schemas.microsoft.com/office/drawing/2014/main" id="{1BC87CEF-C86B-4E39-9FBA-EA9CF74E6A75}"/>
              </a:ext>
            </a:extLst>
          </p:cNvPr>
          <p:cNvSpPr txBox="1">
            <a:spLocks noChangeArrowheads="1"/>
          </p:cNvSpPr>
          <p:nvPr/>
        </p:nvSpPr>
        <p:spPr bwMode="auto">
          <a:xfrm>
            <a:off x="1916473" y="4143134"/>
            <a:ext cx="12899375"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ts val="0"/>
              </a:spcBef>
              <a:buNone/>
              <a:tabLst>
                <a:tab pos="2218690" algn="l"/>
              </a:tabLst>
            </a:pPr>
            <a:r>
              <a:rPr lang="en-US" sz="4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 76: ÔN TẬP CÁC SỐ TRONG PHẠM VI 10 000, 100 </a:t>
            </a:r>
            <a:r>
              <a:rPr lang="en-US" sz="4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000</a:t>
            </a:r>
            <a:r>
              <a:rPr lang="en-US" sz="4000" dirty="0" smtClean="0">
                <a:solidFill>
                  <a:srgbClr val="0000FF"/>
                </a:solidFill>
                <a:ea typeface="Calibri" panose="020F0502020204030204" pitchFamily="34" charset="0"/>
                <a:cs typeface="Times New Roman" panose="02020603050405020304" pitchFamily="18" charset="0"/>
              </a:rPr>
              <a:t>  </a:t>
            </a:r>
            <a:r>
              <a:rPr lang="nl-NL" sz="4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b="1" dirty="0" err="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8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FF"/>
              </a:solidFill>
              <a:ea typeface="Calibri" panose="020F0502020204030204" pitchFamily="34" charset="0"/>
              <a:cs typeface="Times New Roman" panose="02020603050405020304" pitchFamily="18" charset="0"/>
            </a:endParaRPr>
          </a:p>
        </p:txBody>
      </p:sp>
      <p:sp>
        <p:nvSpPr>
          <p:cNvPr id="10" name="TextBox 10">
            <a:extLst>
              <a:ext uri="{FF2B5EF4-FFF2-40B4-BE49-F238E27FC236}">
                <a16:creationId xmlns:a16="http://schemas.microsoft.com/office/drawing/2014/main" id="{1BC87CEF-C86B-4E39-9FBA-EA9CF74E6A75}"/>
              </a:ext>
            </a:extLst>
          </p:cNvPr>
          <p:cNvSpPr txBox="1">
            <a:spLocks noChangeArrowheads="1"/>
          </p:cNvSpPr>
          <p:nvPr/>
        </p:nvSpPr>
        <p:spPr bwMode="auto">
          <a:xfrm>
            <a:off x="2349881" y="296389"/>
            <a:ext cx="11686331"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1625620">
              <a:lnSpc>
                <a:spcPct val="100000"/>
              </a:lnSpc>
              <a:spcBef>
                <a:spcPct val="0"/>
              </a:spcBef>
              <a:buClr>
                <a:srgbClr val="000000"/>
              </a:buClr>
              <a:buNone/>
            </a:pPr>
            <a:r>
              <a:rPr lang="en-US" altLang="en-US" sz="2844" kern="0">
                <a:solidFill>
                  <a:srgbClr val="413E3E"/>
                </a:solidFill>
                <a:latin typeface="Times New Roman" panose="02020603050405020304" pitchFamily="18" charset="0"/>
                <a:cs typeface="Times New Roman" panose="02020603050405020304" pitchFamily="18" charset="0"/>
                <a:sym typeface="Arial"/>
              </a:rPr>
              <a:t>ỦY BAN NHÂN DÂN XÃ AN KHÁNH</a:t>
            </a:r>
          </a:p>
          <a:p>
            <a:pPr algn="ctr" defTabSz="1625620">
              <a:lnSpc>
                <a:spcPct val="100000"/>
              </a:lnSpc>
              <a:spcBef>
                <a:spcPct val="0"/>
              </a:spcBef>
              <a:buClr>
                <a:srgbClr val="000000"/>
              </a:buClr>
              <a:buNone/>
            </a:pPr>
            <a:r>
              <a:rPr lang="en-US" altLang="en-US" sz="2844" b="1" kern="0">
                <a:solidFill>
                  <a:srgbClr val="413E3E"/>
                </a:solidFill>
                <a:latin typeface="Times New Roman" panose="02020603050405020304" pitchFamily="18" charset="0"/>
                <a:cs typeface="Times New Roman" panose="02020603050405020304" pitchFamily="18" charset="0"/>
                <a:sym typeface="Arial"/>
              </a:rPr>
              <a:t>TRƯỜNG TIỂU HỌC MỸ ĐỨC II</a:t>
            </a:r>
          </a:p>
        </p:txBody>
      </p:sp>
      <p:cxnSp>
        <p:nvCxnSpPr>
          <p:cNvPr id="3" name="Straight Connector 2"/>
          <p:cNvCxnSpPr/>
          <p:nvPr/>
        </p:nvCxnSpPr>
        <p:spPr>
          <a:xfrm>
            <a:off x="6965716" y="1297692"/>
            <a:ext cx="284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27919" y="1858725"/>
            <a:ext cx="13492478" cy="1624419"/>
          </a:xfrm>
          <a:prstGeom prst="rect">
            <a:avLst/>
          </a:prstGeom>
          <a:noFill/>
        </p:spPr>
        <p:txBody>
          <a:bodyPr wrap="square" rtlCol="0">
            <a:spAutoFit/>
          </a:bodyPr>
          <a:lstStyle/>
          <a:p>
            <a:pPr algn="ctr" defTabSz="1625620">
              <a:buClr>
                <a:srgbClr val="000000"/>
              </a:buClr>
            </a:pPr>
            <a:r>
              <a:rPr lang="en-US" sz="4978" b="1" kern="0" dirty="0">
                <a:solidFill>
                  <a:srgbClr val="FF0000"/>
                </a:solidFill>
                <a:latin typeface="Times New Roman" panose="02020603050405020304" pitchFamily="18" charset="0"/>
                <a:cs typeface="Times New Roman" panose="02020603050405020304" pitchFamily="18" charset="0"/>
                <a:sym typeface="Arial"/>
              </a:rPr>
              <a:t>CHUYÊN ĐỀ CẤP </a:t>
            </a:r>
            <a:r>
              <a:rPr lang="en-US" sz="4978" b="1" kern="0" dirty="0" smtClean="0">
                <a:solidFill>
                  <a:srgbClr val="FF0000"/>
                </a:solidFill>
                <a:latin typeface="Times New Roman" panose="02020603050405020304" pitchFamily="18" charset="0"/>
                <a:cs typeface="Times New Roman" panose="02020603050405020304" pitchFamily="18" charset="0"/>
                <a:sym typeface="Arial"/>
              </a:rPr>
              <a:t>TỔ</a:t>
            </a:r>
            <a:endParaRPr lang="en-US" sz="4978" b="1" kern="0" dirty="0">
              <a:solidFill>
                <a:srgbClr val="FF0000"/>
              </a:solidFill>
              <a:latin typeface="Times New Roman" panose="02020603050405020304" pitchFamily="18" charset="0"/>
              <a:cs typeface="Times New Roman" panose="02020603050405020304" pitchFamily="18" charset="0"/>
              <a:sym typeface="Arial"/>
            </a:endParaRPr>
          </a:p>
          <a:p>
            <a:pPr algn="ctr" defTabSz="1625620">
              <a:buClr>
                <a:srgbClr val="000000"/>
              </a:buClr>
            </a:pPr>
            <a:r>
              <a:rPr lang="en-US" sz="4978" b="1" kern="0" dirty="0">
                <a:solidFill>
                  <a:srgbClr val="FF0000"/>
                </a:solidFill>
                <a:latin typeface="Times New Roman" panose="02020603050405020304" pitchFamily="18" charset="0"/>
                <a:cs typeface="Times New Roman" panose="02020603050405020304" pitchFamily="18" charset="0"/>
                <a:sym typeface="Arial"/>
              </a:rPr>
              <a:t>MÔN : </a:t>
            </a:r>
            <a:r>
              <a:rPr lang="en-US" sz="4978" b="1" kern="0" dirty="0" smtClean="0">
                <a:solidFill>
                  <a:srgbClr val="FF0000"/>
                </a:solidFill>
                <a:latin typeface="Times New Roman" panose="02020603050405020304" pitchFamily="18" charset="0"/>
                <a:cs typeface="Times New Roman" panose="02020603050405020304" pitchFamily="18" charset="0"/>
                <a:sym typeface="Arial"/>
              </a:rPr>
              <a:t>TOÁN– </a:t>
            </a:r>
            <a:r>
              <a:rPr lang="en-US" sz="4978" b="1" kern="0" dirty="0">
                <a:solidFill>
                  <a:srgbClr val="FF0000"/>
                </a:solidFill>
                <a:latin typeface="Times New Roman" panose="02020603050405020304" pitchFamily="18" charset="0"/>
                <a:cs typeface="Times New Roman" panose="02020603050405020304" pitchFamily="18" charset="0"/>
                <a:sym typeface="Arial"/>
              </a:rPr>
              <a:t>LỚP </a:t>
            </a:r>
            <a:r>
              <a:rPr lang="en-US" sz="4978" b="1" kern="0" dirty="0" smtClean="0">
                <a:solidFill>
                  <a:srgbClr val="FF0000"/>
                </a:solidFill>
                <a:latin typeface="Times New Roman" panose="02020603050405020304" pitchFamily="18" charset="0"/>
                <a:cs typeface="Times New Roman" panose="02020603050405020304" pitchFamily="18" charset="0"/>
                <a:sym typeface="Arial"/>
              </a:rPr>
              <a:t>3C</a:t>
            </a:r>
            <a:endParaRPr lang="en-US" sz="4978"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4" name="TextBox 10">
            <a:extLst>
              <a:ext uri="{FF2B5EF4-FFF2-40B4-BE49-F238E27FC236}">
                <a16:creationId xmlns:a16="http://schemas.microsoft.com/office/drawing/2014/main" id="{1BC87CEF-C86B-4E39-9FBA-EA9CF74E6A75}"/>
              </a:ext>
            </a:extLst>
          </p:cNvPr>
          <p:cNvSpPr txBox="1">
            <a:spLocks noChangeArrowheads="1"/>
          </p:cNvSpPr>
          <p:nvPr/>
        </p:nvSpPr>
        <p:spPr bwMode="auto">
          <a:xfrm>
            <a:off x="3521428" y="6594384"/>
            <a:ext cx="106279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625620">
              <a:lnSpc>
                <a:spcPct val="100000"/>
              </a:lnSpc>
              <a:spcBef>
                <a:spcPct val="0"/>
              </a:spcBef>
              <a:buClr>
                <a:srgbClr val="000000"/>
              </a:buClr>
              <a:buNone/>
            </a:pPr>
            <a:r>
              <a:rPr lang="en-US" altLang="en-US" sz="4800" b="1" kern="0" dirty="0">
                <a:solidFill>
                  <a:srgbClr val="7030A0"/>
                </a:solidFill>
                <a:latin typeface="Times New Roman" panose="02020603050405020304" pitchFamily="18" charset="0"/>
                <a:cs typeface="Times New Roman" panose="02020603050405020304" pitchFamily="18" charset="0"/>
                <a:sym typeface="Arial"/>
              </a:rPr>
              <a:t>GV </a:t>
            </a:r>
            <a:r>
              <a:rPr lang="en-US" altLang="en-US" sz="4800" b="1" kern="0" dirty="0" err="1">
                <a:solidFill>
                  <a:srgbClr val="7030A0"/>
                </a:solidFill>
                <a:latin typeface="Times New Roman" panose="02020603050405020304" pitchFamily="18" charset="0"/>
                <a:cs typeface="Times New Roman" panose="02020603050405020304" pitchFamily="18" charset="0"/>
                <a:sym typeface="Arial"/>
              </a:rPr>
              <a:t>thực</a:t>
            </a:r>
            <a:r>
              <a:rPr lang="en-US" altLang="en-US" sz="4800" b="1" kern="0" dirty="0">
                <a:solidFill>
                  <a:srgbClr val="7030A0"/>
                </a:solidFill>
                <a:latin typeface="Times New Roman" panose="02020603050405020304" pitchFamily="18" charset="0"/>
                <a:cs typeface="Times New Roman" panose="02020603050405020304" pitchFamily="18" charset="0"/>
                <a:sym typeface="Arial"/>
              </a:rPr>
              <a:t> </a:t>
            </a:r>
            <a:r>
              <a:rPr lang="en-US" altLang="en-US" sz="4800" b="1" kern="0" dirty="0" err="1">
                <a:solidFill>
                  <a:srgbClr val="7030A0"/>
                </a:solidFill>
                <a:latin typeface="Times New Roman" panose="02020603050405020304" pitchFamily="18" charset="0"/>
                <a:cs typeface="Times New Roman" panose="02020603050405020304" pitchFamily="18" charset="0"/>
                <a:sym typeface="Arial"/>
              </a:rPr>
              <a:t>hiện</a:t>
            </a:r>
            <a:r>
              <a:rPr lang="en-US" altLang="en-US" sz="4800" b="1" kern="0" dirty="0">
                <a:solidFill>
                  <a:srgbClr val="7030A0"/>
                </a:solidFill>
                <a:latin typeface="Times New Roman" panose="02020603050405020304" pitchFamily="18" charset="0"/>
                <a:cs typeface="Times New Roman" panose="02020603050405020304" pitchFamily="18" charset="0"/>
                <a:sym typeface="Arial"/>
              </a:rPr>
              <a:t>: </a:t>
            </a:r>
            <a:r>
              <a:rPr lang="en-US" altLang="en-US" sz="4800" b="1" kern="0" dirty="0" err="1" smtClean="0">
                <a:solidFill>
                  <a:srgbClr val="7030A0"/>
                </a:solidFill>
                <a:latin typeface="Times New Roman" panose="02020603050405020304" pitchFamily="18" charset="0"/>
                <a:cs typeface="Times New Roman" panose="02020603050405020304" pitchFamily="18" charset="0"/>
                <a:sym typeface="Arial"/>
              </a:rPr>
              <a:t>Lê</a:t>
            </a:r>
            <a:r>
              <a:rPr lang="en-US" altLang="en-US" sz="4800" b="1" kern="0" dirty="0" smtClean="0">
                <a:solidFill>
                  <a:srgbClr val="7030A0"/>
                </a:solidFill>
                <a:latin typeface="Times New Roman" panose="02020603050405020304" pitchFamily="18" charset="0"/>
                <a:cs typeface="Times New Roman" panose="02020603050405020304" pitchFamily="18" charset="0"/>
                <a:sym typeface="Arial"/>
              </a:rPr>
              <a:t> </a:t>
            </a:r>
            <a:r>
              <a:rPr lang="en-US" altLang="en-US" sz="4800" b="1" kern="0" dirty="0" err="1" smtClean="0">
                <a:solidFill>
                  <a:srgbClr val="7030A0"/>
                </a:solidFill>
                <a:latin typeface="Times New Roman" panose="02020603050405020304" pitchFamily="18" charset="0"/>
                <a:cs typeface="Times New Roman" panose="02020603050405020304" pitchFamily="18" charset="0"/>
                <a:sym typeface="Arial"/>
              </a:rPr>
              <a:t>Thị</a:t>
            </a:r>
            <a:r>
              <a:rPr lang="en-US" altLang="en-US" sz="4800" b="1" kern="0" dirty="0" smtClean="0">
                <a:solidFill>
                  <a:srgbClr val="7030A0"/>
                </a:solidFill>
                <a:latin typeface="Times New Roman" panose="02020603050405020304" pitchFamily="18" charset="0"/>
                <a:cs typeface="Times New Roman" panose="02020603050405020304" pitchFamily="18" charset="0"/>
                <a:sym typeface="Arial"/>
              </a:rPr>
              <a:t> </a:t>
            </a:r>
            <a:r>
              <a:rPr lang="en-US" altLang="en-US" sz="4800" b="1" kern="0" dirty="0" err="1" smtClean="0">
                <a:solidFill>
                  <a:srgbClr val="7030A0"/>
                </a:solidFill>
                <a:latin typeface="Times New Roman" panose="02020603050405020304" pitchFamily="18" charset="0"/>
                <a:cs typeface="Times New Roman" panose="02020603050405020304" pitchFamily="18" charset="0"/>
                <a:sym typeface="Arial"/>
              </a:rPr>
              <a:t>Mùi</a:t>
            </a:r>
            <a:r>
              <a:rPr lang="en-US" altLang="en-US" sz="4800" b="1" kern="0" dirty="0" smtClean="0">
                <a:solidFill>
                  <a:srgbClr val="7030A0"/>
                </a:solidFill>
                <a:latin typeface="Times New Roman" panose="02020603050405020304" pitchFamily="18" charset="0"/>
                <a:cs typeface="Times New Roman" panose="02020603050405020304" pitchFamily="18" charset="0"/>
                <a:sym typeface="Arial"/>
              </a:rPr>
              <a:t> </a:t>
            </a:r>
            <a:r>
              <a:rPr lang="en-US" altLang="en-US" sz="4800" b="1" kern="0" dirty="0" err="1" smtClean="0">
                <a:solidFill>
                  <a:srgbClr val="7030A0"/>
                </a:solidFill>
                <a:latin typeface="Times New Roman" panose="02020603050405020304" pitchFamily="18" charset="0"/>
                <a:cs typeface="Times New Roman" panose="02020603050405020304" pitchFamily="18" charset="0"/>
                <a:sym typeface="Arial"/>
              </a:rPr>
              <a:t>Hạnh</a:t>
            </a:r>
            <a:endParaRPr lang="en-US" altLang="en-US" sz="4800" b="1" kern="0" dirty="0">
              <a:solidFill>
                <a:srgbClr val="7030A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34680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61"/>
                                        </p:tgtEl>
                                        <p:attrNameLst>
                                          <p:attrName>style.visibility</p:attrName>
                                        </p:attrNameLst>
                                      </p:cBhvr>
                                      <p:to>
                                        <p:strVal val="visible"/>
                                      </p:to>
                                    </p:set>
                                    <p:animEffect transition="in" filter="barn(inVertical)">
                                      <p:cBhvr>
                                        <p:cTn id="13" dur="500"/>
                                        <p:tgtEl>
                                          <p:spTgt spid="2061"/>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B18985F-1A98-4095-AC12-A4A9A041635F}"/>
              </a:ext>
            </a:extLst>
          </p:cNvPr>
          <p:cNvSpPr txBox="1"/>
          <p:nvPr/>
        </p:nvSpPr>
        <p:spPr>
          <a:xfrm>
            <a:off x="137319" y="1140921"/>
            <a:ext cx="15958181" cy="6297108"/>
          </a:xfrm>
          <a:prstGeom prst="rect">
            <a:avLst/>
          </a:prstGeom>
          <a:noFill/>
        </p:spPr>
        <p:txBody>
          <a:bodyPr wrap="square" rtlCol="0">
            <a:spAutoFit/>
          </a:bodyPr>
          <a:lstStyle/>
          <a:p>
            <a:pPr algn="just">
              <a:lnSpc>
                <a:spcPct val="120000"/>
              </a:lnSpc>
            </a:pPr>
            <a:r>
              <a:rPr lang="en-US" sz="3200" b="1" dirty="0">
                <a:solidFill>
                  <a:srgbClr val="FF0000"/>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An </a:t>
            </a:r>
            <a:r>
              <a:rPr lang="en-US" sz="4800" b="1" dirty="0" err="1">
                <a:solidFill>
                  <a:srgbClr val="0000FF"/>
                </a:solidFill>
                <a:latin typeface="Times New Roman" pitchFamily="18" charset="0"/>
                <a:cs typeface="Times New Roman" pitchFamily="18" charset="0"/>
              </a:rPr>
              <a:t>hỏi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Ba Phi: “</a:t>
            </a:r>
            <a:r>
              <a:rPr lang="en-US" sz="4800" b="1" dirty="0" err="1">
                <a:solidFill>
                  <a:srgbClr val="0000FF"/>
                </a:solidFill>
                <a:latin typeface="Times New Roman" pitchFamily="18" charset="0"/>
                <a:cs typeface="Times New Roman" pitchFamily="18" charset="0"/>
              </a:rPr>
              <a:t>Năm</a:t>
            </a:r>
            <a:r>
              <a:rPr lang="en-US" sz="4800" b="1" dirty="0">
                <a:solidFill>
                  <a:srgbClr val="0000FF"/>
                </a:solidFill>
                <a:latin typeface="Times New Roman" pitchFamily="18" charset="0"/>
                <a:cs typeface="Times New Roman" pitchFamily="18" charset="0"/>
              </a:rPr>
              <a:t> nay </a:t>
            </a:r>
            <a:r>
              <a:rPr lang="en-US" sz="4800" b="1" dirty="0" err="1">
                <a:solidFill>
                  <a:srgbClr val="0000FF"/>
                </a:solidFill>
                <a:latin typeface="Times New Roman" pitchFamily="18" charset="0"/>
                <a:cs typeface="Times New Roman" pitchFamily="18" charset="0"/>
              </a:rPr>
              <a:t>trang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nhà</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có</a:t>
            </a:r>
            <a:r>
              <a:rPr lang="en-US" sz="4800" b="1" dirty="0">
                <a:solidFill>
                  <a:srgbClr val="0000FF"/>
                </a:solidFill>
                <a:latin typeface="Times New Roman" pitchFamily="18" charset="0"/>
                <a:cs typeface="Times New Roman" pitchFamily="18" charset="0"/>
              </a:rPr>
              <a:t> bao </a:t>
            </a:r>
            <a:r>
              <a:rPr lang="en-US" sz="4800" b="1" dirty="0" err="1">
                <a:solidFill>
                  <a:srgbClr val="0000FF"/>
                </a:solidFill>
                <a:latin typeface="Times New Roman" pitchFamily="18" charset="0"/>
                <a:cs typeface="Times New Roman" pitchFamily="18" charset="0"/>
              </a:rPr>
              <a:t>nhiêu</a:t>
            </a:r>
            <a:r>
              <a:rPr lang="en-US" sz="4800" b="1" dirty="0">
                <a:solidFill>
                  <a:srgbClr val="0000FF"/>
                </a:solidFill>
                <a:latin typeface="Times New Roman" pitchFamily="18" charset="0"/>
                <a:cs typeface="Times New Roman" pitchFamily="18" charset="0"/>
              </a:rPr>
              <a:t> con </a:t>
            </a:r>
            <a:r>
              <a:rPr lang="en-US" sz="4800" b="1" dirty="0" err="1">
                <a:solidFill>
                  <a:srgbClr val="0000FF"/>
                </a:solidFill>
                <a:latin typeface="Times New Roman" pitchFamily="18" charset="0"/>
                <a:cs typeface="Times New Roman" pitchFamily="18" charset="0"/>
              </a:rPr>
              <a:t>vịt</a:t>
            </a:r>
            <a:r>
              <a:rPr lang="en-US" sz="4800" b="1" dirty="0">
                <a:solidFill>
                  <a:srgbClr val="0000FF"/>
                </a:solidFill>
                <a:latin typeface="Times New Roman" pitchFamily="18" charset="0"/>
                <a:cs typeface="Times New Roman" pitchFamily="18" charset="0"/>
              </a:rPr>
              <a:t>?”. </a:t>
            </a:r>
            <a:endParaRPr lang="en-US" sz="4800" b="1" dirty="0" smtClean="0">
              <a:solidFill>
                <a:srgbClr val="0000FF"/>
              </a:solidFill>
              <a:latin typeface="Times New Roman" pitchFamily="18" charset="0"/>
              <a:cs typeface="Times New Roman" pitchFamily="18" charset="0"/>
            </a:endParaRPr>
          </a:p>
          <a:p>
            <a:pPr algn="just">
              <a:lnSpc>
                <a:spcPct val="120000"/>
              </a:lnSpc>
            </a:pPr>
            <a:r>
              <a:rPr lang="en-US" sz="4800" b="1" dirty="0">
                <a:solidFill>
                  <a:srgbClr val="0000FF"/>
                </a:solidFill>
                <a:latin typeface="Times New Roman" pitchFamily="18" charset="0"/>
                <a:cs typeface="Times New Roman" pitchFamily="18" charset="0"/>
              </a:rPr>
              <a:t> </a:t>
            </a:r>
            <a:r>
              <a:rPr lang="en-US" sz="4800" b="1" dirty="0" smtClean="0">
                <a:solidFill>
                  <a:srgbClr val="0000FF"/>
                </a:solidFill>
                <a:latin typeface="Times New Roman" pitchFamily="18" charset="0"/>
                <a:cs typeface="Times New Roman" pitchFamily="18" charset="0"/>
              </a:rPr>
              <a:t>    </a:t>
            </a:r>
            <a:r>
              <a:rPr lang="en-US" sz="4800" b="1" dirty="0" err="1" smtClean="0">
                <a:solidFill>
                  <a:srgbClr val="0000FF"/>
                </a:solidFill>
                <a:latin typeface="Times New Roman" pitchFamily="18" charset="0"/>
                <a:cs typeface="Times New Roman" pitchFamily="18" charset="0"/>
              </a:rPr>
              <a:t>Bác</a:t>
            </a:r>
            <a:r>
              <a:rPr lang="en-US" sz="4800" b="1" dirty="0" smtClean="0">
                <a:solidFill>
                  <a:srgbClr val="0000FF"/>
                </a:solidFill>
                <a:latin typeface="Times New Roman" pitchFamily="18" charset="0"/>
                <a:cs typeface="Times New Roman" pitchFamily="18" charset="0"/>
              </a:rPr>
              <a:t> </a:t>
            </a:r>
            <a:r>
              <a:rPr lang="en-US" sz="4800" b="1" dirty="0">
                <a:solidFill>
                  <a:srgbClr val="0000FF"/>
                </a:solidFill>
                <a:latin typeface="Times New Roman" pitchFamily="18" charset="0"/>
                <a:cs typeface="Times New Roman" pitchFamily="18" charset="0"/>
              </a:rPr>
              <a:t>Ba Phi </a:t>
            </a:r>
            <a:r>
              <a:rPr lang="en-US" sz="4800" b="1" dirty="0" err="1">
                <a:solidFill>
                  <a:srgbClr val="0000FF"/>
                </a:solidFill>
                <a:latin typeface="Times New Roman" pitchFamily="18" charset="0"/>
                <a:cs typeface="Times New Roman" pitchFamily="18" charset="0"/>
              </a:rPr>
              <a:t>hóm</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hỉnh</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trả</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lời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tính</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nhé</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Năm</a:t>
            </a:r>
            <a:r>
              <a:rPr lang="en-US" sz="4800" b="1" dirty="0">
                <a:solidFill>
                  <a:srgbClr val="0000FF"/>
                </a:solidFill>
                <a:latin typeface="Times New Roman" pitchFamily="18" charset="0"/>
                <a:cs typeface="Times New Roman" pitchFamily="18" charset="0"/>
              </a:rPr>
              <a:t> nay </a:t>
            </a:r>
            <a:r>
              <a:rPr lang="en-US" sz="4800" b="1" dirty="0" err="1">
                <a:solidFill>
                  <a:srgbClr val="0000FF"/>
                </a:solidFill>
                <a:latin typeface="Times New Roman" pitchFamily="18" charset="0"/>
                <a:cs typeface="Times New Roman" pitchFamily="18" charset="0"/>
              </a:rPr>
              <a:t>số</a:t>
            </a:r>
            <a:r>
              <a:rPr lang="en-US" sz="4800" b="1" dirty="0">
                <a:solidFill>
                  <a:srgbClr val="0000FF"/>
                </a:solidFill>
                <a:latin typeface="Times New Roman" pitchFamily="18" charset="0"/>
                <a:cs typeface="Times New Roman" pitchFamily="18" charset="0"/>
              </a:rPr>
              <a:t> con </a:t>
            </a:r>
            <a:r>
              <a:rPr lang="en-US" sz="4800" b="1" dirty="0" err="1">
                <a:solidFill>
                  <a:srgbClr val="0000FF"/>
                </a:solidFill>
                <a:latin typeface="Times New Roman" pitchFamily="18" charset="0"/>
                <a:cs typeface="Times New Roman" pitchFamily="18" charset="0"/>
              </a:rPr>
              <a:t>vịt</a:t>
            </a:r>
            <a:r>
              <a:rPr lang="en-US" sz="4800" b="1" dirty="0">
                <a:solidFill>
                  <a:srgbClr val="0000FF"/>
                </a:solidFill>
                <a:latin typeface="Times New Roman" pitchFamily="18" charset="0"/>
                <a:cs typeface="Times New Roman" pitchFamily="18" charset="0"/>
              </a:rPr>
              <a:t> ở </a:t>
            </a:r>
            <a:r>
              <a:rPr lang="en-US" sz="4800" b="1" dirty="0" err="1">
                <a:solidFill>
                  <a:srgbClr val="0000FF"/>
                </a:solidFill>
                <a:latin typeface="Times New Roman" pitchFamily="18" charset="0"/>
                <a:cs typeface="Times New Roman" pitchFamily="18" charset="0"/>
              </a:rPr>
              <a:t>trang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nhà</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tôi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là</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số</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tròn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chục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lớn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nhất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có</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bốn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chữ</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số</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khác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nhau</a:t>
            </a:r>
            <a:r>
              <a:rPr lang="en-US" sz="4800" b="1" dirty="0">
                <a:solidFill>
                  <a:srgbClr val="0000FF"/>
                </a:solidFill>
                <a:latin typeface="Times New Roman" pitchFamily="18" charset="0"/>
                <a:cs typeface="Times New Roman" pitchFamily="18" charset="0"/>
              </a:rPr>
              <a:t>”.</a:t>
            </a:r>
          </a:p>
          <a:p>
            <a:pPr algn="just">
              <a:lnSpc>
                <a:spcPct val="120000"/>
              </a:lnSpc>
            </a:pP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hãy</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giúp</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An </a:t>
            </a:r>
            <a:r>
              <a:rPr lang="en-US" sz="4800" b="1" dirty="0" err="1">
                <a:solidFill>
                  <a:srgbClr val="0000FF"/>
                </a:solidFill>
                <a:latin typeface="Times New Roman" pitchFamily="18" charset="0"/>
                <a:cs typeface="Times New Roman" pitchFamily="18" charset="0"/>
              </a:rPr>
              <a:t>tìm</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số</a:t>
            </a:r>
            <a:r>
              <a:rPr lang="en-US" sz="4800" b="1" dirty="0">
                <a:solidFill>
                  <a:srgbClr val="0000FF"/>
                </a:solidFill>
                <a:latin typeface="Times New Roman" pitchFamily="18" charset="0"/>
                <a:cs typeface="Times New Roman" pitchFamily="18" charset="0"/>
              </a:rPr>
              <a:t> con </a:t>
            </a:r>
            <a:r>
              <a:rPr lang="en-US" sz="4800" b="1" dirty="0" err="1">
                <a:solidFill>
                  <a:srgbClr val="0000FF"/>
                </a:solidFill>
                <a:latin typeface="Times New Roman" pitchFamily="18" charset="0"/>
                <a:cs typeface="Times New Roman" pitchFamily="18" charset="0"/>
              </a:rPr>
              <a:t>vịt</a:t>
            </a:r>
            <a:r>
              <a:rPr lang="en-US" sz="4800" b="1" dirty="0">
                <a:solidFill>
                  <a:srgbClr val="0000FF"/>
                </a:solidFill>
                <a:latin typeface="Times New Roman" pitchFamily="18" charset="0"/>
                <a:cs typeface="Times New Roman" pitchFamily="18" charset="0"/>
              </a:rPr>
              <a:t> ở </a:t>
            </a:r>
            <a:r>
              <a:rPr lang="en-US" sz="4800" b="1" dirty="0" err="1">
                <a:solidFill>
                  <a:srgbClr val="0000FF"/>
                </a:solidFill>
                <a:latin typeface="Times New Roman" pitchFamily="18" charset="0"/>
                <a:cs typeface="Times New Roman" pitchFamily="18" charset="0"/>
              </a:rPr>
              <a:t>trang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nhà</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Bác</a:t>
            </a:r>
            <a:r>
              <a:rPr lang="en-US" sz="4800" b="1" dirty="0">
                <a:solidFill>
                  <a:srgbClr val="0000FF"/>
                </a:solidFill>
                <a:latin typeface="Times New Roman" pitchFamily="18" charset="0"/>
                <a:cs typeface="Times New Roman" pitchFamily="18" charset="0"/>
              </a:rPr>
              <a:t> Ba Phi </a:t>
            </a:r>
            <a:r>
              <a:rPr lang="en-US" sz="4800" b="1" dirty="0" err="1">
                <a:solidFill>
                  <a:srgbClr val="0000FF"/>
                </a:solidFill>
                <a:latin typeface="Times New Roman" pitchFamily="18" charset="0"/>
                <a:cs typeface="Times New Roman" pitchFamily="18" charset="0"/>
              </a:rPr>
              <a:t>năm</a:t>
            </a:r>
            <a:r>
              <a:rPr lang="en-US" sz="4800" b="1" dirty="0">
                <a:solidFill>
                  <a:srgbClr val="0000FF"/>
                </a:solidFill>
                <a:latin typeface="Times New Roman" pitchFamily="18" charset="0"/>
                <a:cs typeface="Times New Roman" pitchFamily="18" charset="0"/>
              </a:rPr>
              <a:t> nay.</a:t>
            </a:r>
          </a:p>
        </p:txBody>
      </p:sp>
      <p:pic>
        <p:nvPicPr>
          <p:cNvPr id="7" name="Picture 6">
            <a:extLst>
              <a:ext uri="{FF2B5EF4-FFF2-40B4-BE49-F238E27FC236}">
                <a16:creationId xmlns:a16="http://schemas.microsoft.com/office/drawing/2014/main" id="{595E522B-2253-4177-9828-A2D65E38829B}"/>
              </a:ext>
            </a:extLst>
          </p:cNvPr>
          <p:cNvPicPr>
            <a:picLocks noChangeAspect="1"/>
          </p:cNvPicPr>
          <p:nvPr/>
        </p:nvPicPr>
        <p:blipFill>
          <a:blip r:embed="rId3"/>
          <a:stretch>
            <a:fillRect/>
          </a:stretch>
        </p:blipFill>
        <p:spPr>
          <a:xfrm>
            <a:off x="50233" y="1140921"/>
            <a:ext cx="609621" cy="666773"/>
          </a:xfrm>
          <a:prstGeom prst="rect">
            <a:avLst/>
          </a:prstGeom>
        </p:spPr>
      </p:pic>
    </p:spTree>
    <p:extLst>
      <p:ext uri="{BB962C8B-B14F-4D97-AF65-F5344CB8AC3E}">
        <p14:creationId xmlns:p14="http://schemas.microsoft.com/office/powerpoint/2010/main" val="11751978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chuẩ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6276638" cy="9144000"/>
          </a:xfrm>
        </p:spPr>
      </p:pic>
    </p:spTree>
    <p:extLst>
      <p:ext uri="{BB962C8B-B14F-4D97-AF65-F5344CB8AC3E}">
        <p14:creationId xmlns:p14="http://schemas.microsoft.com/office/powerpoint/2010/main" val="1655242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ownload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76200"/>
            <a:ext cx="16276638" cy="9296400"/>
          </a:xfrm>
        </p:spPr>
      </p:pic>
    </p:spTree>
    <p:extLst>
      <p:ext uri="{BB962C8B-B14F-4D97-AF65-F5344CB8AC3E}">
        <p14:creationId xmlns:p14="http://schemas.microsoft.com/office/powerpoint/2010/main" val="65821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4328319" y="3581400"/>
            <a:ext cx="8077200" cy="1049338"/>
          </a:xfrm>
          <a:prstGeom prst="rect">
            <a:avLst/>
          </a:prstGeom>
        </p:spPr>
        <p:txBody>
          <a:bodyPr wrap="none" fromWordArt="1">
            <a:prstTxWarp prst="textPlain">
              <a:avLst>
                <a:gd name="adj" fmla="val 50000"/>
              </a:avLst>
            </a:prstTxWarp>
          </a:bodyPr>
          <a:lstStyle/>
          <a:p>
            <a:pPr algn="ctr"/>
            <a:r>
              <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MẾ</a:t>
            </a: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N CH</a:t>
            </a:r>
            <a:r>
              <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ÀO </a:t>
            </a: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1110" y="277495"/>
            <a:ext cx="4076341" cy="665302"/>
            <a:chOff x="1394610" y="156177"/>
            <a:chExt cx="4076341" cy="800658"/>
          </a:xfrm>
        </p:grpSpPr>
        <p:grpSp>
          <p:nvGrpSpPr>
            <p:cNvPr id="10" name="Group 9"/>
            <p:cNvGrpSpPr/>
            <p:nvPr/>
          </p:nvGrpSpPr>
          <p:grpSpPr>
            <a:xfrm>
              <a:off x="1394610" y="308855"/>
              <a:ext cx="533400" cy="647980"/>
              <a:chOff x="1661310" y="308855"/>
              <a:chExt cx="533400" cy="647980"/>
            </a:xfrm>
          </p:grpSpPr>
          <p:sp>
            <p:nvSpPr>
              <p:cNvPr id="8" name="Oval 7"/>
              <p:cNvSpPr/>
              <p:nvPr/>
            </p:nvSpPr>
            <p:spPr>
              <a:xfrm>
                <a:off x="1661310" y="423435"/>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720261" y="308855"/>
                <a:ext cx="415498" cy="646331"/>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1</a:t>
                </a:r>
              </a:p>
            </p:txBody>
          </p:sp>
        </p:grpSp>
        <p:sp>
          <p:nvSpPr>
            <p:cNvPr id="29" name="TextBox 28"/>
            <p:cNvSpPr txBox="1"/>
            <p:nvPr/>
          </p:nvSpPr>
          <p:spPr>
            <a:xfrm>
              <a:off x="2051425" y="156177"/>
              <a:ext cx="3419526" cy="677108"/>
            </a:xfrm>
            <a:prstGeom prst="rect">
              <a:avLst/>
            </a:prstGeom>
            <a:noFill/>
          </p:spPr>
          <p:txBody>
            <a:bodyPr wrap="none" rtlCol="0">
              <a:spAutoFit/>
            </a:bodyPr>
            <a:lstStyle/>
            <a:p>
              <a:r>
                <a:rPr lang="en-US" sz="3800" b="1" dirty="0" err="1">
                  <a:solidFill>
                    <a:srgbClr val="FF0000"/>
                  </a:solidFill>
                  <a:latin typeface="Times New Roman" pitchFamily="18" charset="0"/>
                  <a:cs typeface="Times New Roman" pitchFamily="18" charset="0"/>
                </a:rPr>
                <a:t>Đọc</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các</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số</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sau</a:t>
              </a:r>
              <a:r>
                <a:rPr lang="en-US" sz="3800" b="1" dirty="0">
                  <a:solidFill>
                    <a:srgbClr val="FF0000"/>
                  </a:solidFill>
                  <a:latin typeface="Times New Roman" pitchFamily="18" charset="0"/>
                  <a:cs typeface="Times New Roman" pitchFamily="18" charset="0"/>
                </a:rPr>
                <a:t> .</a:t>
              </a:r>
            </a:p>
          </p:txBody>
        </p:sp>
      </p:grpSp>
      <p:sp>
        <p:nvSpPr>
          <p:cNvPr id="13" name="TextBox 12"/>
          <p:cNvSpPr txBox="1"/>
          <p:nvPr/>
        </p:nvSpPr>
        <p:spPr>
          <a:xfrm>
            <a:off x="4242535" y="2099581"/>
            <a:ext cx="8658174" cy="707886"/>
          </a:xfrm>
          <a:prstGeom prst="rect">
            <a:avLst/>
          </a:prstGeom>
          <a:solidFill>
            <a:schemeClr val="accent6">
              <a:lumMod val="20000"/>
              <a:lumOff val="8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9 084;  12 765;  30 258;  61 409;  95 027</a:t>
            </a:r>
          </a:p>
        </p:txBody>
      </p:sp>
      <p:sp>
        <p:nvSpPr>
          <p:cNvPr id="15" name="TextBox 14"/>
          <p:cNvSpPr txBox="1"/>
          <p:nvPr/>
        </p:nvSpPr>
        <p:spPr>
          <a:xfrm>
            <a:off x="4861719" y="3795474"/>
            <a:ext cx="7696199" cy="646331"/>
          </a:xfrm>
          <a:prstGeom prst="rect">
            <a:avLst/>
          </a:prstGeom>
          <a:solidFill>
            <a:schemeClr val="bg1"/>
          </a:solidFill>
        </p:spPr>
        <p:txBody>
          <a:bodyPr wrap="square" rtlCol="0">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Chín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nghìn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không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tám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tư</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A07B1F7A-38F9-5F9B-D78C-E579C01D2D00}"/>
              </a:ext>
            </a:extLst>
          </p:cNvPr>
          <p:cNvPicPr>
            <a:picLocks noChangeAspect="1"/>
          </p:cNvPicPr>
          <p:nvPr/>
        </p:nvPicPr>
        <p:blipFill rotWithShape="1">
          <a:blip r:embed="rId3"/>
          <a:srcRect l="77083"/>
          <a:stretch/>
        </p:blipFill>
        <p:spPr>
          <a:xfrm>
            <a:off x="13074005" y="1193582"/>
            <a:ext cx="2912914" cy="3054367"/>
          </a:xfrm>
          <a:prstGeom prst="rect">
            <a:avLst/>
          </a:prstGeom>
        </p:spPr>
      </p:pic>
      <p:pic>
        <p:nvPicPr>
          <p:cNvPr id="24" name="Picture 23">
            <a:extLst>
              <a:ext uri="{FF2B5EF4-FFF2-40B4-BE49-F238E27FC236}">
                <a16:creationId xmlns:a16="http://schemas.microsoft.com/office/drawing/2014/main" id="{D98A3D64-38EB-D646-3812-52A07AE84655}"/>
              </a:ext>
            </a:extLst>
          </p:cNvPr>
          <p:cNvPicPr>
            <a:picLocks noChangeAspect="1"/>
          </p:cNvPicPr>
          <p:nvPr/>
        </p:nvPicPr>
        <p:blipFill rotWithShape="1">
          <a:blip r:embed="rId3"/>
          <a:srcRect l="-580" t="-5185" r="65624" b="-3894"/>
          <a:stretch/>
        </p:blipFill>
        <p:spPr>
          <a:xfrm>
            <a:off x="30639" y="1206238"/>
            <a:ext cx="4038600" cy="2552225"/>
          </a:xfrm>
          <a:prstGeom prst="rect">
            <a:avLst/>
          </a:prstGeom>
        </p:spPr>
      </p:pic>
      <p:sp>
        <p:nvSpPr>
          <p:cNvPr id="25" name="TextBox 24">
            <a:extLst>
              <a:ext uri="{FF2B5EF4-FFF2-40B4-BE49-F238E27FC236}">
                <a16:creationId xmlns:a16="http://schemas.microsoft.com/office/drawing/2014/main" id="{8BC92D68-EAC9-2EBE-A165-5B04B377903D}"/>
              </a:ext>
            </a:extLst>
          </p:cNvPr>
          <p:cNvSpPr txBox="1"/>
          <p:nvPr/>
        </p:nvSpPr>
        <p:spPr>
          <a:xfrm>
            <a:off x="4852134" y="4557474"/>
            <a:ext cx="8391584" cy="646331"/>
          </a:xfrm>
          <a:prstGeom prst="rect">
            <a:avLst/>
          </a:prstGeom>
          <a:solidFill>
            <a:schemeClr val="bg1"/>
          </a:solidFill>
        </p:spPr>
        <p:txBody>
          <a:bodyPr wrap="square" rtlCol="0">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Mười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nghìn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bảy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sáu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lăm</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1738FB2-C4BE-23B2-7E12-2BA7EA10EC53}"/>
              </a:ext>
            </a:extLst>
          </p:cNvPr>
          <p:cNvSpPr txBox="1"/>
          <p:nvPr/>
        </p:nvSpPr>
        <p:spPr>
          <a:xfrm>
            <a:off x="4899819" y="6919674"/>
            <a:ext cx="10172699" cy="646331"/>
          </a:xfrm>
          <a:prstGeom prst="rect">
            <a:avLst/>
          </a:prstGeom>
          <a:solidFill>
            <a:schemeClr val="bg1"/>
          </a:solidFill>
        </p:spPr>
        <p:txBody>
          <a:bodyPr wrap="square" rtlCol="0">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Chín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nghìn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không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bảy</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0211E4DE-4968-EF35-E5EA-E3BC1440C62F}"/>
              </a:ext>
            </a:extLst>
          </p:cNvPr>
          <p:cNvSpPr txBox="1"/>
          <p:nvPr/>
        </p:nvSpPr>
        <p:spPr>
          <a:xfrm>
            <a:off x="4898184" y="6196584"/>
            <a:ext cx="8269334" cy="646331"/>
          </a:xfrm>
          <a:prstGeom prst="rect">
            <a:avLst/>
          </a:prstGeom>
          <a:solidFill>
            <a:schemeClr val="bg1"/>
          </a:solidFill>
        </p:spPr>
        <p:txBody>
          <a:bodyPr wrap="square" rtlCol="0">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Sáu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mốt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nghìn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bốn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chín</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FD311C3-2897-4905-1F80-B600EDA054F2}"/>
              </a:ext>
            </a:extLst>
          </p:cNvPr>
          <p:cNvSpPr txBox="1"/>
          <p:nvPr/>
        </p:nvSpPr>
        <p:spPr>
          <a:xfrm>
            <a:off x="4852134" y="5415129"/>
            <a:ext cx="8391584" cy="646331"/>
          </a:xfrm>
          <a:prstGeom prst="rect">
            <a:avLst/>
          </a:prstGeom>
          <a:solidFill>
            <a:schemeClr val="bg1"/>
          </a:solidFill>
        </p:spPr>
        <p:txBody>
          <a:bodyPr wrap="square" rtlCol="0">
            <a:spAutoFit/>
          </a:bodyPr>
          <a:lstStyle/>
          <a:p>
            <a:pPr algn="just"/>
            <a:r>
              <a:rPr lang="en-US" sz="3600" b="1" dirty="0">
                <a:solidFill>
                  <a:srgbClr val="0000FF"/>
                </a:solidFill>
                <a:latin typeface="Times New Roman" panose="02020603050405020304" pitchFamily="18" charset="0"/>
                <a:cs typeface="Times New Roman" panose="02020603050405020304" pitchFamily="18" charset="0"/>
              </a:rPr>
              <a:t>Ba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nghìn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năm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mươi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tám</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8A3392E-01C0-49A9-A32E-2E3F1CB2C44B}"/>
              </a:ext>
            </a:extLst>
          </p:cNvPr>
          <p:cNvSpPr/>
          <p:nvPr/>
        </p:nvSpPr>
        <p:spPr>
          <a:xfrm>
            <a:off x="3566318" y="3795474"/>
            <a:ext cx="1377300"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9 084:</a:t>
            </a:r>
            <a:endParaRPr lang="en-US" sz="3600" dirty="0">
              <a:solidFill>
                <a:srgbClr val="FF0000"/>
              </a:solidFill>
            </a:endParaRPr>
          </a:p>
        </p:txBody>
      </p:sp>
      <p:sp>
        <p:nvSpPr>
          <p:cNvPr id="16" name="Rectangle 15">
            <a:extLst>
              <a:ext uri="{FF2B5EF4-FFF2-40B4-BE49-F238E27FC236}">
                <a16:creationId xmlns:a16="http://schemas.microsoft.com/office/drawing/2014/main" id="{F144ECB4-87CA-43B5-B403-26DBF8CB404D}"/>
              </a:ext>
            </a:extLst>
          </p:cNvPr>
          <p:cNvSpPr/>
          <p:nvPr/>
        </p:nvSpPr>
        <p:spPr>
          <a:xfrm>
            <a:off x="3337719" y="4583163"/>
            <a:ext cx="1608133"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12 765:</a:t>
            </a:r>
            <a:endParaRPr lang="en-US" sz="3600" dirty="0"/>
          </a:p>
        </p:txBody>
      </p:sp>
      <p:sp>
        <p:nvSpPr>
          <p:cNvPr id="17" name="Rectangle 16">
            <a:extLst>
              <a:ext uri="{FF2B5EF4-FFF2-40B4-BE49-F238E27FC236}">
                <a16:creationId xmlns:a16="http://schemas.microsoft.com/office/drawing/2014/main" id="{2C262EEC-3D52-42E8-BB8F-0A96F31D28D0}"/>
              </a:ext>
            </a:extLst>
          </p:cNvPr>
          <p:cNvSpPr/>
          <p:nvPr/>
        </p:nvSpPr>
        <p:spPr>
          <a:xfrm>
            <a:off x="3337719" y="5453508"/>
            <a:ext cx="1608133"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30 258:</a:t>
            </a:r>
            <a:endParaRPr lang="en-US" sz="3600" dirty="0"/>
          </a:p>
        </p:txBody>
      </p:sp>
      <p:sp>
        <p:nvSpPr>
          <p:cNvPr id="18" name="Rectangle 17">
            <a:extLst>
              <a:ext uri="{FF2B5EF4-FFF2-40B4-BE49-F238E27FC236}">
                <a16:creationId xmlns:a16="http://schemas.microsoft.com/office/drawing/2014/main" id="{22BF6B85-D8A0-40A6-90B7-08408267A46A}"/>
              </a:ext>
            </a:extLst>
          </p:cNvPr>
          <p:cNvSpPr/>
          <p:nvPr/>
        </p:nvSpPr>
        <p:spPr>
          <a:xfrm>
            <a:off x="3329785" y="6233874"/>
            <a:ext cx="1608133"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61 409:</a:t>
            </a:r>
            <a:endParaRPr lang="en-US" sz="3600" dirty="0"/>
          </a:p>
        </p:txBody>
      </p:sp>
      <p:sp>
        <p:nvSpPr>
          <p:cNvPr id="19" name="Rectangle 18">
            <a:extLst>
              <a:ext uri="{FF2B5EF4-FFF2-40B4-BE49-F238E27FC236}">
                <a16:creationId xmlns:a16="http://schemas.microsoft.com/office/drawing/2014/main" id="{CF790FE5-CB88-4D7E-9EEF-D3607C96C42E}"/>
              </a:ext>
            </a:extLst>
          </p:cNvPr>
          <p:cNvSpPr/>
          <p:nvPr/>
        </p:nvSpPr>
        <p:spPr>
          <a:xfrm>
            <a:off x="3328961" y="6956405"/>
            <a:ext cx="1608133"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95 027:</a:t>
            </a:r>
            <a:endParaRPr lang="en-US" sz="3600" dirty="0"/>
          </a:p>
        </p:txBody>
      </p:sp>
      <p:sp>
        <p:nvSpPr>
          <p:cNvPr id="21" name="TextBox 20"/>
          <p:cNvSpPr txBox="1"/>
          <p:nvPr/>
        </p:nvSpPr>
        <p:spPr>
          <a:xfrm>
            <a:off x="10729119" y="4556915"/>
            <a:ext cx="1524000"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mươi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004719" y="6919673"/>
            <a:ext cx="1524000"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mươi</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5" grpId="0" animBg="1"/>
      <p:bldP spid="26" grpId="0" animBg="1"/>
      <p:bldP spid="27" grpId="0" animBg="1"/>
      <p:bldP spid="28" grpId="0" animBg="1"/>
      <p:bldP spid="14" grpId="0"/>
      <p:bldP spid="16" grpId="0"/>
      <p:bldP spid="17" grpId="0"/>
      <p:bldP spid="18" grpId="0"/>
      <p:bldP spid="19" grpId="0"/>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89719" y="914400"/>
            <a:ext cx="2222170" cy="1020009"/>
            <a:chOff x="1470819" y="1943100"/>
            <a:chExt cx="2222170" cy="1020009"/>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2</a:t>
                </a:r>
              </a:p>
            </p:txBody>
          </p:sp>
        </p:grpSp>
        <p:sp>
          <p:nvSpPr>
            <p:cNvPr id="11" name="TextBox 10"/>
            <p:cNvSpPr txBox="1"/>
            <p:nvPr/>
          </p:nvSpPr>
          <p:spPr>
            <a:xfrm>
              <a:off x="2118519" y="1947446"/>
              <a:ext cx="1574470" cy="1015663"/>
            </a:xfrm>
            <a:prstGeom prst="rect">
              <a:avLst/>
            </a:prstGeom>
            <a:noFill/>
          </p:spPr>
          <p:txBody>
            <a:bodyPr wrap="none" rtlCol="0">
              <a:spAutoFit/>
            </a:bodyPr>
            <a:lstStyle/>
            <a:p>
              <a:r>
                <a:rPr lang="en-US" sz="6000" b="1" dirty="0" err="1">
                  <a:solidFill>
                    <a:srgbClr val="FF0000"/>
                  </a:solidFill>
                  <a:latin typeface="Times New Roman" pitchFamily="18" charset="0"/>
                  <a:cs typeface="Times New Roman" pitchFamily="18" charset="0"/>
                </a:rPr>
                <a:t>Số</a:t>
              </a:r>
              <a:r>
                <a:rPr lang="en-US" sz="6000" b="1" dirty="0">
                  <a:solidFill>
                    <a:srgbClr val="FF0000"/>
                  </a:solidFill>
                  <a:latin typeface="Times New Roman" pitchFamily="18" charset="0"/>
                  <a:cs typeface="Times New Roman" pitchFamily="18" charset="0"/>
                </a:rPr>
                <a:t> ?</a:t>
              </a:r>
            </a:p>
          </p:txBody>
        </p:sp>
      </p:grpSp>
      <p:sp>
        <p:nvSpPr>
          <p:cNvPr id="16" name="Rectangle 15">
            <a:extLst>
              <a:ext uri="{FF2B5EF4-FFF2-40B4-BE49-F238E27FC236}">
                <a16:creationId xmlns:a16="http://schemas.microsoft.com/office/drawing/2014/main" id="{7AA48AD8-979E-AEF3-D9BC-61151308644A}"/>
              </a:ext>
            </a:extLst>
          </p:cNvPr>
          <p:cNvSpPr/>
          <p:nvPr/>
        </p:nvSpPr>
        <p:spPr>
          <a:xfrm>
            <a:off x="156774" y="2837848"/>
            <a:ext cx="15925801" cy="76634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4000" b="1" dirty="0">
                <a:solidFill>
                  <a:srgbClr val="0000FF"/>
                </a:solidFill>
                <a:latin typeface="Times New Roman" panose="02020603050405020304" pitchFamily="18" charset="0"/>
                <a:cs typeface="Times New Roman" panose="02020603050405020304" pitchFamily="18" charset="0"/>
              </a:rPr>
              <a:t>a) 9 995; 9 996; 9 997;    </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a:solidFill>
                  <a:srgbClr val="0000FF"/>
                </a:solidFill>
                <a:latin typeface="Times New Roman" panose="02020603050405020304" pitchFamily="18" charset="0"/>
                <a:cs typeface="Times New Roman" panose="02020603050405020304" pitchFamily="18" charset="0"/>
              </a:rPr>
              <a:t>?       ; 9 999;     ?   ,        ?      ; 10 002;   ? </a:t>
            </a:r>
          </a:p>
        </p:txBody>
      </p:sp>
      <p:sp>
        <p:nvSpPr>
          <p:cNvPr id="21" name="Rectangle 20">
            <a:extLst>
              <a:ext uri="{FF2B5EF4-FFF2-40B4-BE49-F238E27FC236}">
                <a16:creationId xmlns:a16="http://schemas.microsoft.com/office/drawing/2014/main" id="{2498975A-DA4E-15D2-E78B-997181918374}"/>
              </a:ext>
            </a:extLst>
          </p:cNvPr>
          <p:cNvSpPr/>
          <p:nvPr/>
        </p:nvSpPr>
        <p:spPr>
          <a:xfrm>
            <a:off x="204409" y="4329654"/>
            <a:ext cx="15858710" cy="76634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4000" b="1" dirty="0">
                <a:solidFill>
                  <a:srgbClr val="0000FF"/>
                </a:solidFill>
                <a:latin typeface="Times New Roman" panose="02020603050405020304" pitchFamily="18" charset="0"/>
                <a:cs typeface="Times New Roman" panose="02020603050405020304" pitchFamily="18" charset="0"/>
              </a:rPr>
              <a:t>b) 35 760; 35 770;      </a:t>
            </a:r>
            <a:r>
              <a:rPr lang="en-US" sz="4000" b="1" dirty="0" smtClean="0">
                <a:solidFill>
                  <a:srgbClr val="0000FF"/>
                </a:solidFill>
                <a:latin typeface="Times New Roman" panose="02020603050405020304" pitchFamily="18" charset="0"/>
                <a:cs typeface="Times New Roman" panose="02020603050405020304" pitchFamily="18" charset="0"/>
              </a:rPr>
              <a:t>?       ; </a:t>
            </a:r>
            <a:r>
              <a:rPr lang="en-US" sz="4000" b="1" dirty="0">
                <a:solidFill>
                  <a:srgbClr val="0000FF"/>
                </a:solidFill>
                <a:latin typeface="Times New Roman" panose="02020603050405020304" pitchFamily="18" charset="0"/>
                <a:cs typeface="Times New Roman" panose="02020603050405020304" pitchFamily="18" charset="0"/>
              </a:rPr>
              <a:t>35 790;         ?      35 810;  </a:t>
            </a:r>
            <a:r>
              <a:rPr lang="en-US" sz="4000" b="1" dirty="0" smtClean="0">
                <a:solidFill>
                  <a:srgbClr val="0000FF"/>
                </a:solidFill>
                <a:latin typeface="Times New Roman" panose="02020603050405020304" pitchFamily="18" charset="0"/>
                <a:cs typeface="Times New Roman" panose="02020603050405020304" pitchFamily="18" charset="0"/>
              </a:rPr>
              <a:t>    ?      ,         </a:t>
            </a:r>
            <a:r>
              <a:rPr lang="en-US" sz="4000" b="1" dirty="0">
                <a:solidFill>
                  <a:srgbClr val="0000FF"/>
                </a:solidFill>
                <a:latin typeface="Times New Roman" panose="02020603050405020304" pitchFamily="18" charset="0"/>
                <a:cs typeface="Times New Roman" panose="02020603050405020304" pitchFamily="18" charset="0"/>
              </a:rPr>
              <a:t>? </a:t>
            </a:r>
          </a:p>
        </p:txBody>
      </p:sp>
      <p:sp>
        <p:nvSpPr>
          <p:cNvPr id="22" name="Rectangle 21">
            <a:extLst>
              <a:ext uri="{FF2B5EF4-FFF2-40B4-BE49-F238E27FC236}">
                <a16:creationId xmlns:a16="http://schemas.microsoft.com/office/drawing/2014/main" id="{C82C46D8-4487-E156-EC95-F6A67A9A5842}"/>
              </a:ext>
            </a:extLst>
          </p:cNvPr>
          <p:cNvSpPr/>
          <p:nvPr/>
        </p:nvSpPr>
        <p:spPr>
          <a:xfrm>
            <a:off x="289719" y="5676000"/>
            <a:ext cx="15544800" cy="76634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4000" b="1" dirty="0">
                <a:solidFill>
                  <a:srgbClr val="0000FF"/>
                </a:solidFill>
                <a:latin typeface="Times New Roman" panose="02020603050405020304" pitchFamily="18" charset="0"/>
                <a:cs typeface="Times New Roman" panose="02020603050405020304" pitchFamily="18" charset="0"/>
              </a:rPr>
              <a:t>c) 68 400;            ? 68 600;  68 700;            </a:t>
            </a:r>
            <a:r>
              <a:rPr lang="en-US" sz="4000" b="1" dirty="0" smtClean="0">
                <a:solidFill>
                  <a:srgbClr val="0000FF"/>
                </a:solidFill>
                <a:latin typeface="Times New Roman" panose="02020603050405020304" pitchFamily="18" charset="0"/>
                <a:cs typeface="Times New Roman" panose="02020603050405020304" pitchFamily="18" charset="0"/>
              </a:rPr>
              <a:t>?      ,      </a:t>
            </a:r>
            <a:r>
              <a:rPr lang="en-US" sz="4000" b="1" dirty="0">
                <a:solidFill>
                  <a:srgbClr val="0000FF"/>
                </a:solidFill>
                <a:latin typeface="Times New Roman" panose="02020603050405020304" pitchFamily="18" charset="0"/>
                <a:cs typeface="Times New Roman" panose="02020603050405020304" pitchFamily="18" charset="0"/>
              </a:rPr>
              <a:t>?      ;  69 000;    ? </a:t>
            </a:r>
          </a:p>
        </p:txBody>
      </p:sp>
    </p:spTree>
    <p:extLst>
      <p:ext uri="{BB962C8B-B14F-4D97-AF65-F5344CB8AC3E}">
        <p14:creationId xmlns:p14="http://schemas.microsoft.com/office/powerpoint/2010/main" val="27204040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2119" y="610633"/>
            <a:ext cx="2691488" cy="894949"/>
            <a:chOff x="1479344" y="1952899"/>
            <a:chExt cx="1191424" cy="662435"/>
          </a:xfrm>
        </p:grpSpPr>
        <p:grpSp>
          <p:nvGrpSpPr>
            <p:cNvPr id="10" name="Group 9"/>
            <p:cNvGrpSpPr/>
            <p:nvPr/>
          </p:nvGrpSpPr>
          <p:grpSpPr>
            <a:xfrm>
              <a:off x="1479344" y="1952899"/>
              <a:ext cx="351926" cy="662435"/>
              <a:chOff x="1746044" y="1952899"/>
              <a:chExt cx="351926" cy="662435"/>
            </a:xfrm>
          </p:grpSpPr>
          <p:sp>
            <p:nvSpPr>
              <p:cNvPr id="8" name="Oval 7"/>
              <p:cNvSpPr/>
              <p:nvPr/>
            </p:nvSpPr>
            <p:spPr>
              <a:xfrm>
                <a:off x="1746044" y="1952899"/>
                <a:ext cx="351926"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981" y="1969003"/>
                <a:ext cx="234052" cy="646331"/>
              </a:xfrm>
              <a:prstGeom prst="rect">
                <a:avLst/>
              </a:prstGeom>
              <a:noFill/>
            </p:spPr>
            <p:txBody>
              <a:bodyPr wrap="none" rtlCol="0">
                <a:spAutoFit/>
              </a:bodyPr>
              <a:lstStyle/>
              <a:p>
                <a:pPr algn="ctr"/>
                <a:r>
                  <a:rPr lang="en-US" sz="3600" b="1" dirty="0">
                    <a:solidFill>
                      <a:srgbClr val="FF0000"/>
                    </a:solidFill>
                    <a:latin typeface="Times New Roman" pitchFamily="18" charset="0"/>
                    <a:cs typeface="Times New Roman" pitchFamily="18" charset="0"/>
                  </a:rPr>
                  <a:t>3</a:t>
                </a:r>
              </a:p>
            </p:txBody>
          </p:sp>
        </p:grpSp>
        <p:sp>
          <p:nvSpPr>
            <p:cNvPr id="11" name="TextBox 10"/>
            <p:cNvSpPr txBox="1"/>
            <p:nvPr/>
          </p:nvSpPr>
          <p:spPr>
            <a:xfrm>
              <a:off x="1875591" y="1969005"/>
              <a:ext cx="795177" cy="569534"/>
            </a:xfrm>
            <a:prstGeom prst="rect">
              <a:avLst/>
            </a:prstGeom>
            <a:solidFill>
              <a:schemeClr val="accent6">
                <a:lumMod val="20000"/>
                <a:lumOff val="80000"/>
              </a:schemeClr>
            </a:solidFill>
          </p:spPr>
          <p:txBody>
            <a:bodyPr wrap="square" rtlCol="0">
              <a:spAutoFit/>
            </a:bodyPr>
            <a:lstStyle/>
            <a:p>
              <a:pPr algn="ctr"/>
              <a:r>
                <a:rPr lang="en-US" sz="4400" b="1" dirty="0">
                  <a:solidFill>
                    <a:srgbClr val="FF0000"/>
                  </a:solidFill>
                  <a:latin typeface="Times New Roman" pitchFamily="18" charset="0"/>
                  <a:cs typeface="Times New Roman" pitchFamily="18" charset="0"/>
                </a:rPr>
                <a:t>&gt;, &lt;, = </a:t>
              </a:r>
            </a:p>
          </p:txBody>
        </p:sp>
      </p:grpSp>
      <p:sp>
        <p:nvSpPr>
          <p:cNvPr id="17" name="Rectangle: Rounded Corners 16">
            <a:extLst>
              <a:ext uri="{FF2B5EF4-FFF2-40B4-BE49-F238E27FC236}">
                <a16:creationId xmlns:a16="http://schemas.microsoft.com/office/drawing/2014/main" id="{C9C79C10-6682-C95D-94D3-1A2778AF7373}"/>
              </a:ext>
            </a:extLst>
          </p:cNvPr>
          <p:cNvSpPr/>
          <p:nvPr/>
        </p:nvSpPr>
        <p:spPr>
          <a:xfrm>
            <a:off x="3135943" y="730431"/>
            <a:ext cx="795018" cy="677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sp>
        <p:nvSpPr>
          <p:cNvPr id="2" name="Rectangle 1"/>
          <p:cNvSpPr/>
          <p:nvPr/>
        </p:nvSpPr>
        <p:spPr>
          <a:xfrm>
            <a:off x="706810" y="2438400"/>
            <a:ext cx="3852337"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5 760</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5 699</a:t>
            </a:r>
            <a:endParaRPr lang="en-US" sz="4400" dirty="0"/>
          </a:p>
        </p:txBody>
      </p:sp>
      <p:sp>
        <p:nvSpPr>
          <p:cNvPr id="3" name="Rectangle 2"/>
          <p:cNvSpPr/>
          <p:nvPr/>
        </p:nvSpPr>
        <p:spPr>
          <a:xfrm>
            <a:off x="5928519" y="2438399"/>
            <a:ext cx="4275529"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9 999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10 </a:t>
            </a:r>
            <a:r>
              <a:rPr lang="en-US" sz="4400" b="1" kern="0" dirty="0">
                <a:solidFill>
                  <a:srgbClr val="0070C0"/>
                </a:solidFill>
                <a:latin typeface="Times New Roman" panose="02020603050405020304" pitchFamily="18" charset="0"/>
                <a:cs typeface="Times New Roman" panose="02020603050405020304" pitchFamily="18" charset="0"/>
                <a:sym typeface="Arial"/>
              </a:rPr>
              <a:t>001</a:t>
            </a:r>
            <a:endParaRPr lang="en-US" sz="4400" dirty="0"/>
          </a:p>
        </p:txBody>
      </p:sp>
      <p:sp>
        <p:nvSpPr>
          <p:cNvPr id="4" name="Rectangle 3"/>
          <p:cNvSpPr/>
          <p:nvPr/>
        </p:nvSpPr>
        <p:spPr>
          <a:xfrm>
            <a:off x="11150228" y="2484621"/>
            <a:ext cx="4698722"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74 685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74 685 </a:t>
            </a:r>
            <a:endParaRPr lang="en-US" sz="4400" dirty="0"/>
          </a:p>
        </p:txBody>
      </p:sp>
      <p:sp>
        <p:nvSpPr>
          <p:cNvPr id="5" name="Rectangle 4"/>
          <p:cNvSpPr/>
          <p:nvPr/>
        </p:nvSpPr>
        <p:spPr>
          <a:xfrm>
            <a:off x="771122" y="4279612"/>
            <a:ext cx="3993401" cy="769441"/>
          </a:xfrm>
          <a:prstGeom prst="rect">
            <a:avLst/>
          </a:prstGeom>
        </p:spPr>
        <p:txBody>
          <a:bodyPr wrap="none">
            <a:spAutoFit/>
          </a:bodyPr>
          <a:lstStyle/>
          <a:p>
            <a:pPr defTabSz="1625620">
              <a:buClr>
                <a:srgbClr val="000000"/>
              </a:buClr>
            </a:pPr>
            <a:r>
              <a:rPr lang="en-US" sz="4400" b="1" kern="0" dirty="0">
                <a:solidFill>
                  <a:srgbClr val="0070C0"/>
                </a:solidFill>
                <a:latin typeface="Times New Roman" panose="02020603050405020304" pitchFamily="18" charset="0"/>
                <a:cs typeface="Times New Roman" panose="02020603050405020304" pitchFamily="18" charset="0"/>
                <a:sym typeface="Arial"/>
              </a:rPr>
              <a:t>7 849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8 700</a:t>
            </a:r>
          </a:p>
        </p:txBody>
      </p:sp>
      <p:sp>
        <p:nvSpPr>
          <p:cNvPr id="6" name="Rectangle 5"/>
          <p:cNvSpPr/>
          <p:nvPr/>
        </p:nvSpPr>
        <p:spPr>
          <a:xfrm>
            <a:off x="5891667" y="4279611"/>
            <a:ext cx="4698722"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10 100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10 080 </a:t>
            </a:r>
            <a:endParaRPr lang="en-US" sz="4400" dirty="0"/>
          </a:p>
        </p:txBody>
      </p:sp>
      <p:sp>
        <p:nvSpPr>
          <p:cNvPr id="13" name="Rectangle 12"/>
          <p:cNvSpPr/>
          <p:nvPr/>
        </p:nvSpPr>
        <p:spPr>
          <a:xfrm>
            <a:off x="11262519" y="4279612"/>
            <a:ext cx="4416594" cy="769441"/>
          </a:xfrm>
          <a:prstGeom prst="rect">
            <a:avLst/>
          </a:prstGeom>
        </p:spPr>
        <p:txBody>
          <a:bodyPr wrap="none">
            <a:spAutoFit/>
          </a:bodyPr>
          <a:lstStyle/>
          <a:p>
            <a:pPr defTabSz="1625620">
              <a:buClr>
                <a:srgbClr val="000000"/>
              </a:buClr>
            </a:pPr>
            <a:r>
              <a:rPr lang="en-US" sz="4400" b="1" kern="0" dirty="0">
                <a:solidFill>
                  <a:srgbClr val="0070C0"/>
                </a:solidFill>
                <a:latin typeface="Times New Roman" panose="02020603050405020304" pitchFamily="18" charset="0"/>
                <a:cs typeface="Times New Roman" panose="02020603050405020304" pitchFamily="18" charset="0"/>
                <a:sym typeface="Arial"/>
              </a:rPr>
              <a:t>90 537</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90 357</a:t>
            </a:r>
          </a:p>
        </p:txBody>
      </p:sp>
    </p:spTree>
    <p:extLst>
      <p:ext uri="{BB962C8B-B14F-4D97-AF65-F5344CB8AC3E}">
        <p14:creationId xmlns:p14="http://schemas.microsoft.com/office/powerpoint/2010/main" val="44581023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2119" y="610633"/>
            <a:ext cx="2691488" cy="894949"/>
            <a:chOff x="1479344" y="1952899"/>
            <a:chExt cx="1191424" cy="662435"/>
          </a:xfrm>
        </p:grpSpPr>
        <p:grpSp>
          <p:nvGrpSpPr>
            <p:cNvPr id="10" name="Group 9"/>
            <p:cNvGrpSpPr/>
            <p:nvPr/>
          </p:nvGrpSpPr>
          <p:grpSpPr>
            <a:xfrm>
              <a:off x="1479344" y="1952899"/>
              <a:ext cx="351926" cy="662435"/>
              <a:chOff x="1746044" y="1952899"/>
              <a:chExt cx="351926" cy="662435"/>
            </a:xfrm>
          </p:grpSpPr>
          <p:sp>
            <p:nvSpPr>
              <p:cNvPr id="8" name="Oval 7"/>
              <p:cNvSpPr/>
              <p:nvPr/>
            </p:nvSpPr>
            <p:spPr>
              <a:xfrm>
                <a:off x="1746044" y="1952899"/>
                <a:ext cx="351926"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9" name="TextBox 8"/>
              <p:cNvSpPr txBox="1"/>
              <p:nvPr/>
            </p:nvSpPr>
            <p:spPr>
              <a:xfrm>
                <a:off x="1804981" y="1969003"/>
                <a:ext cx="234052" cy="646331"/>
              </a:xfrm>
              <a:prstGeom prst="rect">
                <a:avLst/>
              </a:prstGeom>
              <a:noFill/>
            </p:spPr>
            <p:txBody>
              <a:bodyPr wrap="none" rtlCol="0">
                <a:spAutoFit/>
              </a:bodyPr>
              <a:lstStyle/>
              <a:p>
                <a:pPr algn="ctr"/>
                <a:r>
                  <a:rPr lang="en-US" sz="3600" b="1" dirty="0">
                    <a:solidFill>
                      <a:srgbClr val="FF0000"/>
                    </a:solidFill>
                    <a:latin typeface="Times New Roman" pitchFamily="18" charset="0"/>
                    <a:cs typeface="Times New Roman" pitchFamily="18" charset="0"/>
                  </a:rPr>
                  <a:t>3</a:t>
                </a:r>
              </a:p>
            </p:txBody>
          </p:sp>
        </p:grpSp>
        <p:sp>
          <p:nvSpPr>
            <p:cNvPr id="11" name="TextBox 10"/>
            <p:cNvSpPr txBox="1"/>
            <p:nvPr/>
          </p:nvSpPr>
          <p:spPr>
            <a:xfrm>
              <a:off x="1875591" y="1969005"/>
              <a:ext cx="795177" cy="569534"/>
            </a:xfrm>
            <a:prstGeom prst="rect">
              <a:avLst/>
            </a:prstGeom>
            <a:solidFill>
              <a:schemeClr val="accent6">
                <a:lumMod val="20000"/>
                <a:lumOff val="80000"/>
              </a:schemeClr>
            </a:solidFill>
          </p:spPr>
          <p:txBody>
            <a:bodyPr wrap="square" rtlCol="0">
              <a:spAutoFit/>
            </a:bodyPr>
            <a:lstStyle/>
            <a:p>
              <a:pPr algn="ctr"/>
              <a:r>
                <a:rPr lang="en-US" sz="4400" b="1" dirty="0">
                  <a:solidFill>
                    <a:srgbClr val="FF0000"/>
                  </a:solidFill>
                  <a:latin typeface="Times New Roman" pitchFamily="18" charset="0"/>
                  <a:cs typeface="Times New Roman" pitchFamily="18" charset="0"/>
                </a:rPr>
                <a:t>&gt;, &lt;, = </a:t>
              </a:r>
            </a:p>
          </p:txBody>
        </p:sp>
      </p:grpSp>
      <p:sp>
        <p:nvSpPr>
          <p:cNvPr id="17" name="Rectangle: Rounded Corners 16">
            <a:extLst>
              <a:ext uri="{FF2B5EF4-FFF2-40B4-BE49-F238E27FC236}">
                <a16:creationId xmlns:a16="http://schemas.microsoft.com/office/drawing/2014/main" id="{C9C79C10-6682-C95D-94D3-1A2778AF7373}"/>
              </a:ext>
            </a:extLst>
          </p:cNvPr>
          <p:cNvSpPr/>
          <p:nvPr/>
        </p:nvSpPr>
        <p:spPr>
          <a:xfrm>
            <a:off x="3135943" y="730431"/>
            <a:ext cx="795018" cy="677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sp>
        <p:nvSpPr>
          <p:cNvPr id="2" name="Rectangle 1"/>
          <p:cNvSpPr/>
          <p:nvPr/>
        </p:nvSpPr>
        <p:spPr>
          <a:xfrm>
            <a:off x="706810" y="2438400"/>
            <a:ext cx="4174541"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5 760</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&gt;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5 699</a:t>
            </a:r>
            <a:endParaRPr lang="en-US" sz="4400" dirty="0">
              <a:solidFill>
                <a:prstClr val="black"/>
              </a:solidFill>
            </a:endParaRPr>
          </a:p>
        </p:txBody>
      </p:sp>
      <p:sp>
        <p:nvSpPr>
          <p:cNvPr id="3" name="Rectangle 2"/>
          <p:cNvSpPr/>
          <p:nvPr/>
        </p:nvSpPr>
        <p:spPr>
          <a:xfrm>
            <a:off x="5928519" y="2438399"/>
            <a:ext cx="4557658"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9 999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&lt;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10 </a:t>
            </a:r>
            <a:r>
              <a:rPr lang="en-US" sz="4400" b="1" kern="0" dirty="0">
                <a:solidFill>
                  <a:srgbClr val="0070C0"/>
                </a:solidFill>
                <a:latin typeface="Times New Roman" panose="02020603050405020304" pitchFamily="18" charset="0"/>
                <a:cs typeface="Times New Roman" panose="02020603050405020304" pitchFamily="18" charset="0"/>
                <a:sym typeface="Arial"/>
              </a:rPr>
              <a:t>001</a:t>
            </a:r>
            <a:endParaRPr lang="en-US" sz="4400" dirty="0">
              <a:solidFill>
                <a:prstClr val="black"/>
              </a:solidFill>
            </a:endParaRPr>
          </a:p>
        </p:txBody>
      </p:sp>
      <p:sp>
        <p:nvSpPr>
          <p:cNvPr id="4" name="Rectangle 3"/>
          <p:cNvSpPr/>
          <p:nvPr/>
        </p:nvSpPr>
        <p:spPr>
          <a:xfrm>
            <a:off x="11150228" y="2484621"/>
            <a:ext cx="4980851"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74 685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74 685 </a:t>
            </a:r>
            <a:endParaRPr lang="en-US" sz="4400" dirty="0">
              <a:solidFill>
                <a:prstClr val="black"/>
              </a:solidFill>
            </a:endParaRPr>
          </a:p>
        </p:txBody>
      </p:sp>
      <p:sp>
        <p:nvSpPr>
          <p:cNvPr id="5" name="Rectangle 4"/>
          <p:cNvSpPr/>
          <p:nvPr/>
        </p:nvSpPr>
        <p:spPr>
          <a:xfrm>
            <a:off x="771122" y="4279612"/>
            <a:ext cx="4315605" cy="769441"/>
          </a:xfrm>
          <a:prstGeom prst="rect">
            <a:avLst/>
          </a:prstGeom>
        </p:spPr>
        <p:txBody>
          <a:bodyPr wrap="none">
            <a:spAutoFit/>
          </a:bodyPr>
          <a:lstStyle/>
          <a:p>
            <a:pPr defTabSz="1625620">
              <a:buClr>
                <a:srgbClr val="000000"/>
              </a:buClr>
            </a:pPr>
            <a:r>
              <a:rPr lang="en-US" sz="4400" b="1" kern="0" dirty="0">
                <a:solidFill>
                  <a:srgbClr val="0070C0"/>
                </a:solidFill>
                <a:latin typeface="Times New Roman" panose="02020603050405020304" pitchFamily="18" charset="0"/>
                <a:cs typeface="Times New Roman" panose="02020603050405020304" pitchFamily="18" charset="0"/>
                <a:sym typeface="Arial"/>
              </a:rPr>
              <a:t>7 849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&lt;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8 700</a:t>
            </a:r>
          </a:p>
        </p:txBody>
      </p:sp>
      <p:sp>
        <p:nvSpPr>
          <p:cNvPr id="6" name="Rectangle 5"/>
          <p:cNvSpPr/>
          <p:nvPr/>
        </p:nvSpPr>
        <p:spPr>
          <a:xfrm>
            <a:off x="5891667" y="4279611"/>
            <a:ext cx="4980851" cy="769441"/>
          </a:xfrm>
          <a:prstGeom prst="rect">
            <a:avLst/>
          </a:prstGeom>
        </p:spPr>
        <p:txBody>
          <a:bodyPr wrap="none">
            <a:spAutoFit/>
          </a:bodyPr>
          <a:lstStyle/>
          <a:p>
            <a:r>
              <a:rPr lang="en-US" sz="4400" b="1" kern="0" dirty="0">
                <a:solidFill>
                  <a:srgbClr val="0070C0"/>
                </a:solidFill>
                <a:latin typeface="Times New Roman" panose="02020603050405020304" pitchFamily="18" charset="0"/>
                <a:cs typeface="Times New Roman" panose="02020603050405020304" pitchFamily="18" charset="0"/>
                <a:sym typeface="Arial"/>
              </a:rPr>
              <a:t>10 100 </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&gt;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10 080 </a:t>
            </a:r>
            <a:endParaRPr lang="en-US" sz="4400" dirty="0">
              <a:solidFill>
                <a:prstClr val="black"/>
              </a:solidFill>
            </a:endParaRPr>
          </a:p>
        </p:txBody>
      </p:sp>
      <p:sp>
        <p:nvSpPr>
          <p:cNvPr id="13" name="Rectangle 12"/>
          <p:cNvSpPr/>
          <p:nvPr/>
        </p:nvSpPr>
        <p:spPr>
          <a:xfrm>
            <a:off x="11262519" y="4279612"/>
            <a:ext cx="4698722" cy="769441"/>
          </a:xfrm>
          <a:prstGeom prst="rect">
            <a:avLst/>
          </a:prstGeom>
        </p:spPr>
        <p:txBody>
          <a:bodyPr wrap="none">
            <a:spAutoFit/>
          </a:bodyPr>
          <a:lstStyle/>
          <a:p>
            <a:pPr defTabSz="1625620">
              <a:buClr>
                <a:srgbClr val="000000"/>
              </a:buClr>
            </a:pPr>
            <a:r>
              <a:rPr lang="en-US" sz="4400" b="1" kern="0" dirty="0">
                <a:solidFill>
                  <a:srgbClr val="0070C0"/>
                </a:solidFill>
                <a:latin typeface="Times New Roman" panose="02020603050405020304" pitchFamily="18" charset="0"/>
                <a:cs typeface="Times New Roman" panose="02020603050405020304" pitchFamily="18" charset="0"/>
                <a:sym typeface="Arial"/>
              </a:rPr>
              <a:t>90 537</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a:t>
            </a:r>
            <a:r>
              <a:rPr lang="en-US" sz="4400" b="1" kern="0" dirty="0" smtClean="0">
                <a:solidFill>
                  <a:srgbClr val="FF0000"/>
                </a:solidFill>
                <a:latin typeface="Times New Roman" panose="02020603050405020304" pitchFamily="18" charset="0"/>
                <a:cs typeface="Times New Roman" panose="02020603050405020304" pitchFamily="18" charset="0"/>
                <a:sym typeface="Arial"/>
              </a:rPr>
              <a:t>&gt;</a:t>
            </a:r>
            <a:r>
              <a:rPr lang="en-US" sz="4400" b="1" kern="0" dirty="0" smtClean="0">
                <a:solidFill>
                  <a:srgbClr val="0070C0"/>
                </a:solidFill>
                <a:latin typeface="Times New Roman" panose="02020603050405020304" pitchFamily="18" charset="0"/>
                <a:cs typeface="Times New Roman" panose="02020603050405020304" pitchFamily="18" charset="0"/>
                <a:sym typeface="Arial"/>
              </a:rPr>
              <a:t>... </a:t>
            </a:r>
            <a:r>
              <a:rPr lang="en-US" sz="4400" b="1" kern="0" dirty="0">
                <a:solidFill>
                  <a:srgbClr val="0070C0"/>
                </a:solidFill>
                <a:latin typeface="Times New Roman" panose="02020603050405020304" pitchFamily="18" charset="0"/>
                <a:cs typeface="Times New Roman" panose="02020603050405020304" pitchFamily="18" charset="0"/>
                <a:sym typeface="Arial"/>
              </a:rPr>
              <a:t>90 357</a:t>
            </a:r>
          </a:p>
        </p:txBody>
      </p:sp>
    </p:spTree>
    <p:extLst>
      <p:ext uri="{BB962C8B-B14F-4D97-AF65-F5344CB8AC3E}">
        <p14:creationId xmlns:p14="http://schemas.microsoft.com/office/powerpoint/2010/main" val="499101129"/>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5A70C6B-2F76-8957-200B-D03E74CAD65E}"/>
              </a:ext>
            </a:extLst>
          </p:cNvPr>
          <p:cNvSpPr/>
          <p:nvPr/>
        </p:nvSpPr>
        <p:spPr>
          <a:xfrm>
            <a:off x="948921" y="8091178"/>
            <a:ext cx="6225396"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Cá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mặt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trăng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nặng</a:t>
            </a:r>
            <a:r>
              <a:rPr lang="en-US" sz="3200" b="1" dirty="0">
                <a:solidFill>
                  <a:prstClr val="black"/>
                </a:solidFill>
                <a:latin typeface="Times New Roman" panose="02020603050405020304" pitchFamily="18" charset="0"/>
                <a:cs typeface="Times New Roman" panose="02020603050405020304" pitchFamily="18" charset="0"/>
              </a:rPr>
              <a:t> 1000 kg</a:t>
            </a:r>
          </a:p>
        </p:txBody>
      </p:sp>
      <p:sp>
        <p:nvSpPr>
          <p:cNvPr id="22" name="Rectangle: Rounded Corners 21">
            <a:extLst>
              <a:ext uri="{FF2B5EF4-FFF2-40B4-BE49-F238E27FC236}">
                <a16:creationId xmlns:a16="http://schemas.microsoft.com/office/drawing/2014/main" id="{78E1197E-E19E-53E4-A311-276B9466AABE}"/>
              </a:ext>
            </a:extLst>
          </p:cNvPr>
          <p:cNvSpPr/>
          <p:nvPr/>
        </p:nvSpPr>
        <p:spPr>
          <a:xfrm>
            <a:off x="9502179" y="3786319"/>
            <a:ext cx="5791201"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Cá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chèo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nặng</a:t>
            </a:r>
            <a:r>
              <a:rPr lang="en-US" sz="3200" b="1" dirty="0">
                <a:solidFill>
                  <a:prstClr val="black"/>
                </a:solidFill>
                <a:latin typeface="Times New Roman" panose="02020603050405020304" pitchFamily="18" charset="0"/>
                <a:cs typeface="Times New Roman" panose="02020603050405020304" pitchFamily="18" charset="0"/>
              </a:rPr>
              <a:t> 250 kg</a:t>
            </a:r>
          </a:p>
        </p:txBody>
      </p:sp>
      <p:sp>
        <p:nvSpPr>
          <p:cNvPr id="23" name="Rectangle: Rounded Corners 22">
            <a:extLst>
              <a:ext uri="{FF2B5EF4-FFF2-40B4-BE49-F238E27FC236}">
                <a16:creationId xmlns:a16="http://schemas.microsoft.com/office/drawing/2014/main" id="{3C90C68E-2010-C2D4-BF40-67342BAAE0DC}"/>
              </a:ext>
            </a:extLst>
          </p:cNvPr>
          <p:cNvSpPr/>
          <p:nvPr/>
        </p:nvSpPr>
        <p:spPr>
          <a:xfrm>
            <a:off x="693725" y="3800246"/>
            <a:ext cx="6606395"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Cá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voi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nặng</a:t>
            </a:r>
            <a:r>
              <a:rPr lang="en-US" sz="3200" b="1" dirty="0">
                <a:solidFill>
                  <a:prstClr val="black"/>
                </a:solidFill>
                <a:latin typeface="Times New Roman" panose="02020603050405020304" pitchFamily="18" charset="0"/>
                <a:cs typeface="Times New Roman" panose="02020603050405020304" pitchFamily="18" charset="0"/>
              </a:rPr>
              <a:t> 90 000 kg</a:t>
            </a:r>
          </a:p>
        </p:txBody>
      </p:sp>
      <p:sp>
        <p:nvSpPr>
          <p:cNvPr id="24" name="Rectangle: Rounded Corners 23">
            <a:extLst>
              <a:ext uri="{FF2B5EF4-FFF2-40B4-BE49-F238E27FC236}">
                <a16:creationId xmlns:a16="http://schemas.microsoft.com/office/drawing/2014/main" id="{F559BEA2-8134-306B-973D-D897123FA862}"/>
              </a:ext>
            </a:extLst>
          </p:cNvPr>
          <p:cNvSpPr/>
          <p:nvPr/>
        </p:nvSpPr>
        <p:spPr>
          <a:xfrm>
            <a:off x="9148697" y="8203316"/>
            <a:ext cx="6225396"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prstClr val="black"/>
                </a:solidFill>
                <a:latin typeface="Times New Roman" panose="02020603050405020304" pitchFamily="18" charset="0"/>
                <a:cs typeface="Times New Roman" panose="02020603050405020304" pitchFamily="18" charset="0"/>
              </a:rPr>
              <a:t>Cá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táng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nặng</a:t>
            </a:r>
            <a:r>
              <a:rPr lang="en-US" sz="3200" b="1" dirty="0">
                <a:solidFill>
                  <a:prstClr val="black"/>
                </a:solidFill>
                <a:latin typeface="Times New Roman" panose="02020603050405020304" pitchFamily="18" charset="0"/>
                <a:cs typeface="Times New Roman" panose="02020603050405020304" pitchFamily="18" charset="0"/>
              </a:rPr>
              <a:t> 51 000 kg</a:t>
            </a:r>
          </a:p>
        </p:txBody>
      </p:sp>
      <p:sp>
        <p:nvSpPr>
          <p:cNvPr id="19" name="TextBox 18">
            <a:extLst>
              <a:ext uri="{FF2B5EF4-FFF2-40B4-BE49-F238E27FC236}">
                <a16:creationId xmlns:a16="http://schemas.microsoft.com/office/drawing/2014/main" id="{7489AD49-579A-40DC-A2F0-FCED3CCF27CA}"/>
              </a:ext>
            </a:extLst>
          </p:cNvPr>
          <p:cNvSpPr txBox="1"/>
          <p:nvPr/>
        </p:nvSpPr>
        <p:spPr>
          <a:xfrm>
            <a:off x="1204119" y="144511"/>
            <a:ext cx="14759796" cy="727800"/>
          </a:xfrm>
          <a:prstGeom prst="rect">
            <a:avLst/>
          </a:prstGeom>
          <a:noFill/>
        </p:spPr>
        <p:txBody>
          <a:bodyPr wrap="square" rtlCol="0">
            <a:spAutoFit/>
          </a:bodyPr>
          <a:lstStyle/>
          <a:p>
            <a:pPr algn="just"/>
            <a:r>
              <a:rPr lang="en-US" sz="3800" b="1" dirty="0" err="1">
                <a:solidFill>
                  <a:srgbClr val="FF0000"/>
                </a:solidFill>
                <a:latin typeface="Times New Roman" pitchFamily="18" charset="0"/>
                <a:cs typeface="Times New Roman" pitchFamily="18" charset="0"/>
              </a:rPr>
              <a:t>Trong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các</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dưới</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đây</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nào</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nặng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nhất</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nào</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nhẹ</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nhất</a:t>
            </a:r>
            <a:r>
              <a:rPr lang="en-US" sz="3800" b="1" dirty="0">
                <a:solidFill>
                  <a:srgbClr val="FF0000"/>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851CF0ED-3CC0-4EE5-94C9-8F2E5CEF5CEB}"/>
              </a:ext>
            </a:extLst>
          </p:cNvPr>
          <p:cNvPicPr>
            <a:picLocks noChangeAspect="1"/>
          </p:cNvPicPr>
          <p:nvPr/>
        </p:nvPicPr>
        <p:blipFill>
          <a:blip r:embed="rId3"/>
          <a:stretch>
            <a:fillRect/>
          </a:stretch>
        </p:blipFill>
        <p:spPr>
          <a:xfrm>
            <a:off x="383786" y="215225"/>
            <a:ext cx="619878" cy="586372"/>
          </a:xfrm>
          <a:prstGeom prst="rect">
            <a:avLst/>
          </a:prstGeom>
        </p:spPr>
      </p:pic>
      <p:pic>
        <p:nvPicPr>
          <p:cNvPr id="4" name="Picture 3"/>
          <p:cNvPicPr>
            <a:picLocks noChangeAspect="1"/>
          </p:cNvPicPr>
          <p:nvPr/>
        </p:nvPicPr>
        <p:blipFill>
          <a:blip r:embed="rId4"/>
          <a:stretch>
            <a:fillRect/>
          </a:stretch>
        </p:blipFill>
        <p:spPr>
          <a:xfrm>
            <a:off x="8653279" y="4494079"/>
            <a:ext cx="7216233" cy="3819067"/>
          </a:xfrm>
          <a:prstGeom prst="rect">
            <a:avLst/>
          </a:prstGeom>
        </p:spPr>
      </p:pic>
      <p:pic>
        <p:nvPicPr>
          <p:cNvPr id="5" name="Picture 4"/>
          <p:cNvPicPr>
            <a:picLocks noChangeAspect="1"/>
          </p:cNvPicPr>
          <p:nvPr/>
        </p:nvPicPr>
        <p:blipFill>
          <a:blip r:embed="rId5"/>
          <a:stretch>
            <a:fillRect/>
          </a:stretch>
        </p:blipFill>
        <p:spPr>
          <a:xfrm>
            <a:off x="823119" y="4494079"/>
            <a:ext cx="6477001" cy="3819067"/>
          </a:xfrm>
          <a:prstGeom prst="rect">
            <a:avLst/>
          </a:prstGeom>
        </p:spPr>
      </p:pic>
      <p:pic>
        <p:nvPicPr>
          <p:cNvPr id="6" name="Picture 5"/>
          <p:cNvPicPr>
            <a:picLocks noChangeAspect="1"/>
          </p:cNvPicPr>
          <p:nvPr/>
        </p:nvPicPr>
        <p:blipFill>
          <a:blip r:embed="rId6"/>
          <a:stretch>
            <a:fillRect/>
          </a:stretch>
        </p:blipFill>
        <p:spPr>
          <a:xfrm>
            <a:off x="525463" y="694955"/>
            <a:ext cx="7086600" cy="3105291"/>
          </a:xfrm>
          <a:prstGeom prst="rect">
            <a:avLst/>
          </a:prstGeom>
        </p:spPr>
      </p:pic>
      <p:pic>
        <p:nvPicPr>
          <p:cNvPr id="8" name="Picture 7"/>
          <p:cNvPicPr>
            <a:picLocks noChangeAspect="1"/>
          </p:cNvPicPr>
          <p:nvPr/>
        </p:nvPicPr>
        <p:blipFill>
          <a:blip r:embed="rId7"/>
          <a:stretch>
            <a:fillRect/>
          </a:stretch>
        </p:blipFill>
        <p:spPr>
          <a:xfrm>
            <a:off x="8961041" y="727168"/>
            <a:ext cx="6873478" cy="3073078"/>
          </a:xfrm>
          <a:prstGeom prst="rect">
            <a:avLst/>
          </a:prstGeom>
        </p:spPr>
      </p:pic>
    </p:spTree>
    <p:extLst>
      <p:ext uri="{BB962C8B-B14F-4D97-AF65-F5344CB8AC3E}">
        <p14:creationId xmlns:p14="http://schemas.microsoft.com/office/powerpoint/2010/main" val="4266173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ownload (3)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6444119" cy="9144000"/>
          </a:xfrm>
        </p:spPr>
      </p:pic>
    </p:spTree>
    <p:extLst>
      <p:ext uri="{BB962C8B-B14F-4D97-AF65-F5344CB8AC3E}">
        <p14:creationId xmlns:p14="http://schemas.microsoft.com/office/powerpoint/2010/main" val="228445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5A70C6B-2F76-8957-200B-D03E74CAD65E}"/>
              </a:ext>
            </a:extLst>
          </p:cNvPr>
          <p:cNvSpPr/>
          <p:nvPr/>
        </p:nvSpPr>
        <p:spPr>
          <a:xfrm>
            <a:off x="948921" y="8091178"/>
            <a:ext cx="6225396"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1000 kg</a:t>
            </a:r>
          </a:p>
        </p:txBody>
      </p:sp>
      <p:sp>
        <p:nvSpPr>
          <p:cNvPr id="22" name="Rectangle: Rounded Corners 21">
            <a:extLst>
              <a:ext uri="{FF2B5EF4-FFF2-40B4-BE49-F238E27FC236}">
                <a16:creationId xmlns:a16="http://schemas.microsoft.com/office/drawing/2014/main" id="{78E1197E-E19E-53E4-A311-276B9466AABE}"/>
              </a:ext>
            </a:extLst>
          </p:cNvPr>
          <p:cNvSpPr/>
          <p:nvPr/>
        </p:nvSpPr>
        <p:spPr>
          <a:xfrm>
            <a:off x="9502179" y="3786319"/>
            <a:ext cx="5791201"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chèo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250 kg</a:t>
            </a:r>
          </a:p>
        </p:txBody>
      </p:sp>
      <p:sp>
        <p:nvSpPr>
          <p:cNvPr id="23" name="Rectangle: Rounded Corners 22">
            <a:extLst>
              <a:ext uri="{FF2B5EF4-FFF2-40B4-BE49-F238E27FC236}">
                <a16:creationId xmlns:a16="http://schemas.microsoft.com/office/drawing/2014/main" id="{3C90C68E-2010-C2D4-BF40-67342BAAE0DC}"/>
              </a:ext>
            </a:extLst>
          </p:cNvPr>
          <p:cNvSpPr/>
          <p:nvPr/>
        </p:nvSpPr>
        <p:spPr>
          <a:xfrm>
            <a:off x="693725" y="3800246"/>
            <a:ext cx="6606395"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voi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90 000 kg</a:t>
            </a:r>
          </a:p>
        </p:txBody>
      </p:sp>
      <p:sp>
        <p:nvSpPr>
          <p:cNvPr id="24" name="Rectangle: Rounded Corners 23">
            <a:extLst>
              <a:ext uri="{FF2B5EF4-FFF2-40B4-BE49-F238E27FC236}">
                <a16:creationId xmlns:a16="http://schemas.microsoft.com/office/drawing/2014/main" id="{F559BEA2-8134-306B-973D-D897123FA862}"/>
              </a:ext>
            </a:extLst>
          </p:cNvPr>
          <p:cNvSpPr/>
          <p:nvPr/>
        </p:nvSpPr>
        <p:spPr>
          <a:xfrm>
            <a:off x="9148697" y="8203316"/>
            <a:ext cx="6225396" cy="767271"/>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51 000 kg</a:t>
            </a:r>
          </a:p>
        </p:txBody>
      </p:sp>
      <p:sp>
        <p:nvSpPr>
          <p:cNvPr id="19" name="TextBox 18">
            <a:extLst>
              <a:ext uri="{FF2B5EF4-FFF2-40B4-BE49-F238E27FC236}">
                <a16:creationId xmlns:a16="http://schemas.microsoft.com/office/drawing/2014/main" id="{7489AD49-579A-40DC-A2F0-FCED3CCF27CA}"/>
              </a:ext>
            </a:extLst>
          </p:cNvPr>
          <p:cNvSpPr txBox="1"/>
          <p:nvPr/>
        </p:nvSpPr>
        <p:spPr>
          <a:xfrm>
            <a:off x="1204119" y="144511"/>
            <a:ext cx="14759796" cy="727800"/>
          </a:xfrm>
          <a:prstGeom prst="rect">
            <a:avLst/>
          </a:prstGeom>
          <a:noFill/>
        </p:spPr>
        <p:txBody>
          <a:bodyPr wrap="square" rtlCol="0">
            <a:spAutoFit/>
          </a:bodyPr>
          <a:lstStyle/>
          <a:p>
            <a:pPr algn="just"/>
            <a:r>
              <a:rPr lang="en-US" sz="3800" b="1" dirty="0" err="1">
                <a:solidFill>
                  <a:srgbClr val="FF0000"/>
                </a:solidFill>
                <a:latin typeface="Times New Roman" pitchFamily="18" charset="0"/>
                <a:cs typeface="Times New Roman" pitchFamily="18" charset="0"/>
              </a:rPr>
              <a:t>Trong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các</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dưới</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đây</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nào</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nặng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nhất</a:t>
            </a:r>
            <a:r>
              <a:rPr lang="en-US" sz="3800" b="1" dirty="0">
                <a:solidFill>
                  <a:srgbClr val="FF0000"/>
                </a:solidFill>
                <a:latin typeface="Times New Roman" pitchFamily="18" charset="0"/>
                <a:cs typeface="Times New Roman" pitchFamily="18" charset="0"/>
              </a:rPr>
              <a:t>, con </a:t>
            </a:r>
            <a:r>
              <a:rPr lang="en-US" sz="3800" b="1" dirty="0" err="1">
                <a:solidFill>
                  <a:srgbClr val="FF0000"/>
                </a:solidFill>
                <a:latin typeface="Times New Roman" pitchFamily="18" charset="0"/>
                <a:cs typeface="Times New Roman" pitchFamily="18" charset="0"/>
              </a:rPr>
              <a:t>cá</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nào</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nhẹ</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nhất</a:t>
            </a:r>
            <a:r>
              <a:rPr lang="en-US" sz="3800" b="1" dirty="0">
                <a:solidFill>
                  <a:srgbClr val="FF0000"/>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851CF0ED-3CC0-4EE5-94C9-8F2E5CEF5CEB}"/>
              </a:ext>
            </a:extLst>
          </p:cNvPr>
          <p:cNvPicPr>
            <a:picLocks noChangeAspect="1"/>
          </p:cNvPicPr>
          <p:nvPr/>
        </p:nvPicPr>
        <p:blipFill>
          <a:blip r:embed="rId3"/>
          <a:stretch>
            <a:fillRect/>
          </a:stretch>
        </p:blipFill>
        <p:spPr>
          <a:xfrm>
            <a:off x="383786" y="215225"/>
            <a:ext cx="619878" cy="586372"/>
          </a:xfrm>
          <a:prstGeom prst="rect">
            <a:avLst/>
          </a:prstGeom>
        </p:spPr>
      </p:pic>
      <p:pic>
        <p:nvPicPr>
          <p:cNvPr id="4" name="Picture 3"/>
          <p:cNvPicPr>
            <a:picLocks noChangeAspect="1"/>
          </p:cNvPicPr>
          <p:nvPr/>
        </p:nvPicPr>
        <p:blipFill>
          <a:blip r:embed="rId4"/>
          <a:stretch>
            <a:fillRect/>
          </a:stretch>
        </p:blipFill>
        <p:spPr>
          <a:xfrm>
            <a:off x="8653279" y="4494079"/>
            <a:ext cx="7216233" cy="3819067"/>
          </a:xfrm>
          <a:prstGeom prst="rect">
            <a:avLst/>
          </a:prstGeom>
        </p:spPr>
      </p:pic>
      <p:pic>
        <p:nvPicPr>
          <p:cNvPr id="5" name="Picture 4"/>
          <p:cNvPicPr>
            <a:picLocks noChangeAspect="1"/>
          </p:cNvPicPr>
          <p:nvPr/>
        </p:nvPicPr>
        <p:blipFill>
          <a:blip r:embed="rId5"/>
          <a:stretch>
            <a:fillRect/>
          </a:stretch>
        </p:blipFill>
        <p:spPr>
          <a:xfrm>
            <a:off x="823119" y="4494079"/>
            <a:ext cx="6477001" cy="3819067"/>
          </a:xfrm>
          <a:prstGeom prst="rect">
            <a:avLst/>
          </a:prstGeom>
        </p:spPr>
      </p:pic>
      <p:pic>
        <p:nvPicPr>
          <p:cNvPr id="6" name="Picture 5"/>
          <p:cNvPicPr>
            <a:picLocks noChangeAspect="1"/>
          </p:cNvPicPr>
          <p:nvPr/>
        </p:nvPicPr>
        <p:blipFill>
          <a:blip r:embed="rId6"/>
          <a:stretch>
            <a:fillRect/>
          </a:stretch>
        </p:blipFill>
        <p:spPr>
          <a:xfrm>
            <a:off x="525463" y="694955"/>
            <a:ext cx="7086600" cy="3105291"/>
          </a:xfrm>
          <a:prstGeom prst="rect">
            <a:avLst/>
          </a:prstGeom>
        </p:spPr>
      </p:pic>
      <p:pic>
        <p:nvPicPr>
          <p:cNvPr id="8" name="Picture 7"/>
          <p:cNvPicPr>
            <a:picLocks noChangeAspect="1"/>
          </p:cNvPicPr>
          <p:nvPr/>
        </p:nvPicPr>
        <p:blipFill>
          <a:blip r:embed="rId7"/>
          <a:stretch>
            <a:fillRect/>
          </a:stretch>
        </p:blipFill>
        <p:spPr>
          <a:xfrm>
            <a:off x="8961041" y="727168"/>
            <a:ext cx="6873478" cy="3073078"/>
          </a:xfrm>
          <a:prstGeom prst="rect">
            <a:avLst/>
          </a:prstGeom>
        </p:spPr>
      </p:pic>
    </p:spTree>
    <p:extLst>
      <p:ext uri="{BB962C8B-B14F-4D97-AF65-F5344CB8AC3E}">
        <p14:creationId xmlns:p14="http://schemas.microsoft.com/office/powerpoint/2010/main" val="27678741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DFAAB3-9946-498D-9D90-42A6043758AE}"/>
              </a:ext>
            </a:extLst>
          </p:cNvPr>
          <p:cNvSpPr/>
          <p:nvPr/>
        </p:nvSpPr>
        <p:spPr>
          <a:xfrm>
            <a:off x="518319" y="5601782"/>
            <a:ext cx="15621000" cy="923330"/>
          </a:xfrm>
          <a:prstGeom prst="rect">
            <a:avLst/>
          </a:prstGeom>
        </p:spPr>
        <p:txBody>
          <a:bodyPr wrap="square">
            <a:spAutoFit/>
          </a:bodyPr>
          <a:lstStyle/>
          <a:p>
            <a:pPr algn="ctr"/>
            <a:r>
              <a:rPr lang="en-US" sz="5400" b="1" dirty="0">
                <a:solidFill>
                  <a:srgbClr val="0000FF"/>
                </a:solidFill>
                <a:latin typeface="Times New Roman" panose="02020603050405020304" pitchFamily="18" charset="0"/>
                <a:cs typeface="Times New Roman" panose="02020603050405020304" pitchFamily="18" charset="0"/>
              </a:rPr>
              <a:t>Ta </a:t>
            </a:r>
            <a:r>
              <a:rPr lang="en-US" sz="5400" b="1" dirty="0" err="1">
                <a:solidFill>
                  <a:srgbClr val="0000FF"/>
                </a:solidFill>
                <a:latin typeface="Times New Roman" panose="02020603050405020304" pitchFamily="18" charset="0"/>
                <a:cs typeface="Times New Roman" panose="02020603050405020304" pitchFamily="18" charset="0"/>
              </a:rPr>
              <a:t>có</a:t>
            </a:r>
            <a:r>
              <a:rPr lang="en-US" sz="5400" b="1" dirty="0">
                <a:solidFill>
                  <a:srgbClr val="0000FF"/>
                </a:solidFill>
                <a:latin typeface="Times New Roman" panose="02020603050405020304" pitchFamily="18" charset="0"/>
                <a:cs typeface="Times New Roman" panose="02020603050405020304" pitchFamily="18" charset="0"/>
              </a:rPr>
              <a:t>: 250 kg &lt; 1 000 kg &lt; 51 000 kg &lt; 90 000 kg.</a:t>
            </a:r>
          </a:p>
        </p:txBody>
      </p:sp>
      <p:sp>
        <p:nvSpPr>
          <p:cNvPr id="3" name="Rectangle 2">
            <a:extLst>
              <a:ext uri="{FF2B5EF4-FFF2-40B4-BE49-F238E27FC236}">
                <a16:creationId xmlns:a16="http://schemas.microsoft.com/office/drawing/2014/main" id="{A9CFCEDD-33AA-4BD5-8B42-D045262A58B3}"/>
              </a:ext>
            </a:extLst>
          </p:cNvPr>
          <p:cNvSpPr/>
          <p:nvPr/>
        </p:nvSpPr>
        <p:spPr>
          <a:xfrm>
            <a:off x="2042319" y="7315200"/>
            <a:ext cx="14097000" cy="830997"/>
          </a:xfrm>
          <a:prstGeom prst="rect">
            <a:avLst/>
          </a:prstGeom>
        </p:spPr>
        <p:txBody>
          <a:bodyPr wrap="square">
            <a:spAutoFit/>
          </a:bodyPr>
          <a:lstStyle/>
          <a:p>
            <a:r>
              <a:rPr lang="en-US" sz="4800" b="1" dirty="0" err="1">
                <a:solidFill>
                  <a:srgbClr val="FF0000"/>
                </a:solidFill>
                <a:latin typeface="Times New Roman" panose="02020603050405020304" pitchFamily="18" charset="0"/>
                <a:cs typeface="Times New Roman" panose="02020603050405020304" pitchFamily="18" charset="0"/>
              </a:rPr>
              <a:t>Vậy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voi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xanh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nặng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chèo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nhẹ</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nhất</a:t>
            </a:r>
            <a:r>
              <a:rPr lang="en-US" sz="48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stretch>
            <a:fillRect/>
          </a:stretch>
        </p:blipFill>
        <p:spPr>
          <a:xfrm>
            <a:off x="8284135" y="1"/>
            <a:ext cx="4045184" cy="5105398"/>
          </a:xfrm>
          <a:prstGeom prst="rect">
            <a:avLst/>
          </a:prstGeom>
        </p:spPr>
      </p:pic>
      <p:pic>
        <p:nvPicPr>
          <p:cNvPr id="5" name="Picture 4"/>
          <p:cNvPicPr>
            <a:picLocks noChangeAspect="1"/>
          </p:cNvPicPr>
          <p:nvPr/>
        </p:nvPicPr>
        <p:blipFill>
          <a:blip r:embed="rId4"/>
          <a:stretch>
            <a:fillRect/>
          </a:stretch>
        </p:blipFill>
        <p:spPr>
          <a:xfrm>
            <a:off x="4226100" y="-30480"/>
            <a:ext cx="4058035" cy="5105399"/>
          </a:xfrm>
          <a:prstGeom prst="rect">
            <a:avLst/>
          </a:prstGeom>
        </p:spPr>
      </p:pic>
      <p:pic>
        <p:nvPicPr>
          <p:cNvPr id="6" name="Picture 5"/>
          <p:cNvPicPr>
            <a:picLocks noChangeAspect="1"/>
          </p:cNvPicPr>
          <p:nvPr/>
        </p:nvPicPr>
        <p:blipFill>
          <a:blip r:embed="rId5"/>
          <a:stretch>
            <a:fillRect/>
          </a:stretch>
        </p:blipFill>
        <p:spPr>
          <a:xfrm>
            <a:off x="12329319" y="83820"/>
            <a:ext cx="3947319" cy="4876798"/>
          </a:xfrm>
          <a:prstGeom prst="rect">
            <a:avLst/>
          </a:prstGeom>
        </p:spPr>
      </p:pic>
      <p:pic>
        <p:nvPicPr>
          <p:cNvPr id="8" name="Picture 7"/>
          <p:cNvPicPr>
            <a:picLocks noChangeAspect="1"/>
          </p:cNvPicPr>
          <p:nvPr/>
        </p:nvPicPr>
        <p:blipFill>
          <a:blip r:embed="rId6"/>
          <a:stretch>
            <a:fillRect/>
          </a:stretch>
        </p:blipFill>
        <p:spPr>
          <a:xfrm>
            <a:off x="1" y="0"/>
            <a:ext cx="4217232" cy="5029200"/>
          </a:xfrm>
          <a:prstGeom prst="rect">
            <a:avLst/>
          </a:prstGeom>
        </p:spPr>
      </p:pic>
    </p:spTree>
    <p:extLst>
      <p:ext uri="{BB962C8B-B14F-4D97-AF65-F5344CB8AC3E}">
        <p14:creationId xmlns:p14="http://schemas.microsoft.com/office/powerpoint/2010/main" val="2596379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762</Words>
  <Application>Microsoft Office PowerPoint</Application>
  <PresentationFormat>Custom</PresentationFormat>
  <Paragraphs>86</Paragraphs>
  <Slides>13</Slides>
  <Notes>10</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Amatic SC</vt:lpstr>
      <vt:lpstr>Arial</vt:lpstr>
      <vt:lpstr>Bebas Neue</vt:lpstr>
      <vt:lpstr>Calibri</vt:lpstr>
      <vt:lpstr>Calibri Light</vt:lpstr>
      <vt:lpstr>Nunito</vt:lpstr>
      <vt:lpstr>Times New Roman</vt:lpstr>
      <vt:lpstr>VN-NTime</vt:lpstr>
      <vt:lpstr>Office Theme</vt:lpstr>
      <vt:lpstr>1_Custom Design</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163</cp:revision>
  <dcterms:created xsi:type="dcterms:W3CDTF">2022-07-10T01:37:20Z</dcterms:created>
  <dcterms:modified xsi:type="dcterms:W3CDTF">2026-04-18T04:58:46Z</dcterms:modified>
</cp:coreProperties>
</file>