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media/audio2.wav" ContentType="audio/wav"/>
  <Override PartName="/ppt/media/audio3.wav" ContentType="audio/wav"/>
  <Override PartName="/ppt/media/audio6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1" r:id="rId2"/>
    <p:sldId id="284" r:id="rId3"/>
    <p:sldId id="285" r:id="rId4"/>
    <p:sldId id="2943" r:id="rId5"/>
    <p:sldId id="2945" r:id="rId6"/>
    <p:sldId id="2947" r:id="rId7"/>
    <p:sldId id="2962" r:id="rId8"/>
    <p:sldId id="286" r:id="rId9"/>
    <p:sldId id="2975" r:id="rId10"/>
    <p:sldId id="288" r:id="rId11"/>
    <p:sldId id="2973" r:id="rId12"/>
    <p:sldId id="2953" r:id="rId13"/>
    <p:sldId id="2957" r:id="rId14"/>
    <p:sldId id="2952" r:id="rId15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VNI-Fato" pitchFamily="2" charset="0"/>
      <p:bold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.VnArial" panose="020B7200000000000000" pitchFamily="34" charset="0"/>
      <p:regular r:id="rId24"/>
      <p:bold r:id="rId25"/>
      <p:italic r:id="rId26"/>
      <p:boldItalic r:id="rId27"/>
    </p:embeddedFont>
    <p:embeddedFont>
      <p:font typeface="宋体" panose="02010600030101010101" pitchFamily="2" charset="-122"/>
      <p:regular r:id="rId28"/>
    </p:embeddedFont>
    <p:embeddedFont>
      <p:font typeface=".VnHelvetInsH" panose="020B7200000000000000" pitchFamily="34" charset="0"/>
      <p:regular r:id="rId29"/>
    </p:embeddedFont>
    <p:embeddedFont>
      <p:font typeface="Impact" panose="020B0806030902050204" pitchFamily="34" charset="0"/>
      <p:regular r:id="rId30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.VnTimeH" panose="020B7200000000000000" pitchFamily="34" charset="0"/>
      <p:regular r:id="rId35"/>
      <p:bold r:id="rId36"/>
      <p:italic r:id="rId37"/>
      <p:boldItalic r:id="rId38"/>
    </p:embeddedFont>
    <p:embeddedFont>
      <p:font typeface="Arial-Rounded" panose="020B050000000000000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6F0"/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93455" autoAdjust="0"/>
  </p:normalViewPr>
  <p:slideViewPr>
    <p:cSldViewPr>
      <p:cViewPr varScale="1">
        <p:scale>
          <a:sx n="108" d="100"/>
          <a:sy n="108" d="100"/>
        </p:scale>
        <p:origin x="638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9511C-90A4-4AF1-BFE8-55470CF2D80F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C8BC-32A5-41CA-88DD-3CEDC5A2D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2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8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soi </a:t>
            </a:r>
            <a:r>
              <a:rPr lang="en-US" dirty="0" err="1"/>
              <a:t>bài</a:t>
            </a:r>
            <a:r>
              <a:rPr lang="en-US" dirty="0"/>
              <a:t>, HDMI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tư</a:t>
            </a:r>
            <a:r>
              <a:rPr lang="en-US" baseline="0"/>
              <a:t> duy trước rồi qua slide sau GV minh hoạ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54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E52EC-C686-3EC8-A0B3-8ACF4AC06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F2945E-12F0-57F8-D5F2-48AD87C92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281DC-6989-21FB-EEE3-6F5675B99D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tư</a:t>
            </a:r>
            <a:r>
              <a:rPr lang="en-US" baseline="0"/>
              <a:t> duy trước rồi qua slide sau GV minh hoạ sau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3271-8358-1C63-0000-957B86946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6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GD </a:t>
            </a:r>
            <a:r>
              <a:rPr lang="en-US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vệ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,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C41F2-62A8-D058-18B8-3D782CEF6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BB3AD1-DEF0-FEE7-2A79-05A471DB74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0FC7F1-816A-0ACC-FDFB-B74516E0A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GD </a:t>
            </a:r>
            <a:r>
              <a:rPr lang="en-US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vệ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,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1E57D-E1DD-5128-B3AB-A27AA3891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37831-E757-605A-2AFE-CA3E3BC6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D70BE1-82E4-3FC7-6C74-34E1F5EC3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7A5918-E6EC-F3F8-AC30-BC589DC3C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8E36-65BF-1484-69C3-5BC0E92037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10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0C75B-9F6A-9182-22D3-8B6AC787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DBCE03-92EA-7359-B505-580976540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86EE8C-0A66-976E-CBE6-F942EE361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</a:t>
            </a:r>
            <a:r>
              <a:rPr lang="en-US" baseline="0"/>
              <a:t> và khai thác và phân tích đề toán trước. </a:t>
            </a:r>
            <a:r>
              <a:rPr lang="en-US"/>
              <a:t>Cho HS trả</a:t>
            </a:r>
            <a:r>
              <a:rPr lang="en-US" baseline="0"/>
              <a:t> lời trước, GV chiếu minh hoạ sau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DB187-2A96-3A32-4E5F-BA9140C0B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8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8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2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9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7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5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4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7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T&#7841;m%20Bi&#7879;t%20B&#250;p%20B&#234;%20Th&#226;n%20Y&#234;u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0.png"/><Relationship Id="rId4" Type="http://schemas.microsoft.com/office/2007/relationships/media" Target="../media/media7.m4a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8.gif"/><Relationship Id="rId5" Type="http://schemas.openxmlformats.org/officeDocument/2006/relationships/audio" Target="../media/audio4.wav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microsoft.com/office/2007/relationships/media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2.m4a"/><Relationship Id="rId10" Type="http://schemas.openxmlformats.org/officeDocument/2006/relationships/image" Target="../media/image12.png"/><Relationship Id="rId4" Type="http://schemas.openxmlformats.org/officeDocument/2006/relationships/audio" Target="NULL" TargetMode="Externa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.png"/><Relationship Id="rId3" Type="http://schemas.openxmlformats.org/officeDocument/2006/relationships/video" Target="NULL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4.png"/><Relationship Id="rId4" Type="http://schemas.microsoft.com/office/2007/relationships/media" Target="../media/media5.mp4"/><Relationship Id="rId9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>
            <a:grpSpLocks/>
          </p:cNvGrpSpPr>
          <p:nvPr/>
        </p:nvGrpSpPr>
        <p:grpSpPr bwMode="auto">
          <a:xfrm>
            <a:off x="22225" y="12700"/>
            <a:ext cx="9099550" cy="5118100"/>
            <a:chOff x="0" y="0"/>
            <a:chExt cx="12191999" cy="6858000"/>
          </a:xfrm>
        </p:grpSpPr>
        <p:pic>
          <p:nvPicPr>
            <p:cNvPr id="3080" name="Picture 6" descr="D:\2.PHƯƠNG NGÂN\A.NH 2021-2022\GIÁO ÁN ĐIỆN TỬ\PP THAM KHẢO\Hình Nền\69b90ed4e4087e02faaaccf33a843df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1" name="Group 3"/>
            <p:cNvGrpSpPr>
              <a:grpSpLocks/>
            </p:cNvGrpSpPr>
            <p:nvPr/>
          </p:nvGrpSpPr>
          <p:grpSpPr bwMode="auto">
            <a:xfrm>
              <a:off x="3671250" y="950913"/>
              <a:ext cx="6094879" cy="1150937"/>
              <a:chOff x="3671250" y="950913"/>
              <a:chExt cx="6094879" cy="1150937"/>
            </a:xfrm>
          </p:grpSpPr>
          <p:sp>
            <p:nvSpPr>
              <p:cNvPr id="10" name="任意多边形: 形状 12"/>
              <p:cNvSpPr/>
              <p:nvPr/>
            </p:nvSpPr>
            <p:spPr>
              <a:xfrm>
                <a:off x="3671212" y="1312465"/>
                <a:ext cx="268003" cy="231861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: 形状 13"/>
              <p:cNvSpPr/>
              <p:nvPr/>
            </p:nvSpPr>
            <p:spPr>
              <a:xfrm>
                <a:off x="5783330" y="1544326"/>
                <a:ext cx="265875" cy="233989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CC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: 形状 14"/>
              <p:cNvSpPr/>
              <p:nvPr/>
            </p:nvSpPr>
            <p:spPr>
              <a:xfrm>
                <a:off x="9497083" y="1867656"/>
                <a:ext cx="265875" cy="236117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8F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任意多边形: 形状 15"/>
              <p:cNvSpPr/>
              <p:nvPr/>
            </p:nvSpPr>
            <p:spPr>
              <a:xfrm>
                <a:off x="8188973" y="950846"/>
                <a:ext cx="265876" cy="233989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762000" y="1107578"/>
            <a:ext cx="7863062" cy="930772"/>
          </a:xfrm>
          <a:prstGeom prst="rect">
            <a:avLst/>
          </a:prstGeom>
          <a:noFill/>
        </p:spPr>
        <p:txBody>
          <a:bodyPr wrap="square" lIns="68333" tIns="34165" rIns="68333" bIns="34165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 MỪNG QUÝ THẦY CÔ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 CÁC EM HỌC SINH ĐẾN VỚI TIẾT TOÁN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001838" y="79375"/>
            <a:ext cx="5065712" cy="9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33" tIns="34165" rIns="68333" bIns="3416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UBND XÃ AN KHÁNH</a:t>
            </a:r>
          </a:p>
          <a:p>
            <a:pPr algn="ctr"/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TRƯỜNG TH MỸ ĐỨC II</a:t>
            </a:r>
          </a:p>
          <a:p>
            <a:pPr algn="ctr"/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* * * * * *</a:t>
            </a:r>
          </a:p>
        </p:txBody>
      </p:sp>
      <p:pic>
        <p:nvPicPr>
          <p:cNvPr id="3077" name="Content Placeholder 20" descr="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-123825"/>
            <a:ext cx="1350963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Google Shape;166;p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42888"/>
            <a:ext cx="130016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7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8337550" y="355600"/>
            <a:ext cx="6477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81" tIns="34340" rIns="68681" bIns="3434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400" b="1">
                <a:solidFill>
                  <a:srgbClr val="A620A0"/>
                </a:solidFill>
                <a:latin typeface="VNI-Fato" pitchFamily="2" charset="0"/>
                <a:ea typeface="Microsoft YaHei" pitchFamily="34" charset="-122"/>
              </a:rPr>
              <a:t>VT1</a:t>
            </a:r>
          </a:p>
        </p:txBody>
      </p:sp>
      <p:sp>
        <p:nvSpPr>
          <p:cNvPr id="2" name="WordArt 30">
            <a:extLst>
              <a:ext uri="{FF2B5EF4-FFF2-40B4-BE49-F238E27FC236}">
                <a16:creationId xmlns:a16="http://schemas.microsoft.com/office/drawing/2014/main" id="{F578BBDC-7036-C5E4-D5EC-15A3A52042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9413" y="1922678"/>
            <a:ext cx="6280150" cy="200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70"/>
              </a:avLst>
            </a:prstTxWarp>
          </a:bodyPr>
          <a:lstStyle/>
          <a:p>
            <a:pPr algn="ctr" defTabSz="457200"/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457200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Chuyên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đề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tổ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1</a:t>
            </a:r>
          </a:p>
          <a:p>
            <a:pPr algn="ctr" defTabSz="457200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Bài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38: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tập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số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phép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tính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trong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phạm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vi 10 (T1)</a:t>
            </a:r>
          </a:p>
          <a:p>
            <a:pPr algn="ctr" defTabSz="457200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: 1B</a:t>
            </a:r>
          </a:p>
          <a:p>
            <a:pPr algn="ctr" defTabSz="457200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viên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Đỗ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 Thị Quỳnh</a:t>
            </a:r>
          </a:p>
          <a:p>
            <a:pPr algn="ctr" defTabSz="457200"/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9513875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"/>
          <p:cNvSpPr txBox="1">
            <a:spLocks/>
          </p:cNvSpPr>
          <p:nvPr/>
        </p:nvSpPr>
        <p:spPr>
          <a:xfrm>
            <a:off x="0" y="3884229"/>
            <a:ext cx="9144000" cy="585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triển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t="35404" r="29722" b="45703"/>
          <a:stretch/>
        </p:blipFill>
        <p:spPr bwMode="auto">
          <a:xfrm>
            <a:off x="46905" y="1510029"/>
            <a:ext cx="9097095" cy="235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8678" y="11368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6F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66229" y="11368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6F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899702" y="10987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66679" y="11749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14079" y="11749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0" name="Group 76"/>
          <p:cNvGrpSpPr>
            <a:grpSpLocks/>
          </p:cNvGrpSpPr>
          <p:nvPr/>
        </p:nvGrpSpPr>
        <p:grpSpPr bwMode="auto">
          <a:xfrm>
            <a:off x="102613" y="111313"/>
            <a:ext cx="8824912" cy="533400"/>
            <a:chOff x="147637" y="96837"/>
            <a:chExt cx="8824479" cy="533400"/>
          </a:xfrm>
        </p:grpSpPr>
        <p:sp>
          <p:nvSpPr>
            <p:cNvPr id="21" name="Title 4"/>
            <p:cNvSpPr txBox="1">
              <a:spLocks/>
            </p:cNvSpPr>
            <p:nvPr/>
          </p:nvSpPr>
          <p:spPr bwMode="auto">
            <a:xfrm>
              <a:off x="679350" y="150050"/>
              <a:ext cx="8292766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/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Số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47637" y="96837"/>
              <a:ext cx="533400" cy="533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86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C882B7-405F-9901-502B-F8ADFF3C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">
            <a:extLst>
              <a:ext uri="{FF2B5EF4-FFF2-40B4-BE49-F238E27FC236}">
                <a16:creationId xmlns:a16="http://schemas.microsoft.com/office/drawing/2014/main" id="{7DD055FE-6D70-1F60-B2C3-789950255F04}"/>
              </a:ext>
            </a:extLst>
          </p:cNvPr>
          <p:cNvSpPr txBox="1">
            <a:spLocks/>
          </p:cNvSpPr>
          <p:nvPr/>
        </p:nvSpPr>
        <p:spPr>
          <a:xfrm>
            <a:off x="0" y="3884229"/>
            <a:ext cx="9144000" cy="585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triển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EC7BCF-A9B1-2F59-5FA4-F1557A7B9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2" t="35404" r="29722" b="45703"/>
          <a:stretch/>
        </p:blipFill>
        <p:spPr bwMode="auto">
          <a:xfrm>
            <a:off x="56052" y="1437911"/>
            <a:ext cx="9097095" cy="235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823DEBD-F780-54E1-B6C7-3A66169B48E5}"/>
              </a:ext>
            </a:extLst>
          </p:cNvPr>
          <p:cNvSpPr/>
          <p:nvPr/>
        </p:nvSpPr>
        <p:spPr>
          <a:xfrm>
            <a:off x="118678" y="11368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6F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D71749-2E2A-B0BF-60C4-CE5BA8E906F3}"/>
              </a:ext>
            </a:extLst>
          </p:cNvPr>
          <p:cNvSpPr/>
          <p:nvPr/>
        </p:nvSpPr>
        <p:spPr>
          <a:xfrm>
            <a:off x="3666229" y="11368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6F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914F629-4D98-4096-DF6F-487634F0AB75}"/>
              </a:ext>
            </a:extLst>
          </p:cNvPr>
          <p:cNvSpPr/>
          <p:nvPr/>
        </p:nvSpPr>
        <p:spPr>
          <a:xfrm>
            <a:off x="1899702" y="10987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6BD0D52-93EC-45D7-1EBA-0CD363E73181}"/>
              </a:ext>
            </a:extLst>
          </p:cNvPr>
          <p:cNvSpPr/>
          <p:nvPr/>
        </p:nvSpPr>
        <p:spPr>
          <a:xfrm>
            <a:off x="7266679" y="11749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258C6AD-07C0-4EF2-EF8B-A55B3C0F5B91}"/>
              </a:ext>
            </a:extLst>
          </p:cNvPr>
          <p:cNvSpPr/>
          <p:nvPr/>
        </p:nvSpPr>
        <p:spPr>
          <a:xfrm>
            <a:off x="5514079" y="1174943"/>
            <a:ext cx="540411" cy="57501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20" name="Group 76">
            <a:extLst>
              <a:ext uri="{FF2B5EF4-FFF2-40B4-BE49-F238E27FC236}">
                <a16:creationId xmlns:a16="http://schemas.microsoft.com/office/drawing/2014/main" id="{E8FDC1B8-5D8D-C53F-18AB-E28118AB6CDC}"/>
              </a:ext>
            </a:extLst>
          </p:cNvPr>
          <p:cNvGrpSpPr>
            <a:grpSpLocks/>
          </p:cNvGrpSpPr>
          <p:nvPr/>
        </p:nvGrpSpPr>
        <p:grpSpPr bwMode="auto">
          <a:xfrm>
            <a:off x="102613" y="111313"/>
            <a:ext cx="8824912" cy="533400"/>
            <a:chOff x="147637" y="96837"/>
            <a:chExt cx="8824479" cy="533400"/>
          </a:xfrm>
        </p:grpSpPr>
        <p:sp>
          <p:nvSpPr>
            <p:cNvPr id="21" name="Title 4">
              <a:extLst>
                <a:ext uri="{FF2B5EF4-FFF2-40B4-BE49-F238E27FC236}">
                  <a16:creationId xmlns:a16="http://schemas.microsoft.com/office/drawing/2014/main" id="{03E56AAD-A024-BE9B-D967-E3C21B65185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9350" y="150050"/>
              <a:ext cx="8292766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/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Số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98918B-B74F-0F65-4BC4-A23311AD63F2}"/>
                </a:ext>
              </a:extLst>
            </p:cNvPr>
            <p:cNvSpPr/>
            <p:nvPr/>
          </p:nvSpPr>
          <p:spPr>
            <a:xfrm>
              <a:off x="147637" y="96837"/>
              <a:ext cx="533400" cy="533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D6F9B4-358B-05FE-2E86-DFB919E784F0}"/>
              </a:ext>
            </a:extLst>
          </p:cNvPr>
          <p:cNvSpPr txBox="1"/>
          <p:nvPr/>
        </p:nvSpPr>
        <p:spPr>
          <a:xfrm>
            <a:off x="937852" y="4503197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243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F3D57D-9E5F-FF45-A37F-6C13999F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D0C2268-6C6A-BCE4-282E-0B43176F005B}"/>
              </a:ext>
            </a:extLst>
          </p:cNvPr>
          <p:cNvSpPr/>
          <p:nvPr/>
        </p:nvSpPr>
        <p:spPr>
          <a:xfrm>
            <a:off x="2743200" y="1560252"/>
            <a:ext cx="3294916" cy="1066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09D02FE-E5CB-D9FF-5AF8-804D7235C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37501" r="30747" b="42188"/>
          <a:stretch/>
        </p:blipFill>
        <p:spPr bwMode="auto">
          <a:xfrm>
            <a:off x="3276600" y="2849012"/>
            <a:ext cx="1880128" cy="206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1771C3-F972-A711-E36B-EB7631751AD5}"/>
              </a:ext>
            </a:extLst>
          </p:cNvPr>
          <p:cNvSpPr/>
          <p:nvPr/>
        </p:nvSpPr>
        <p:spPr>
          <a:xfrm>
            <a:off x="6009919" y="4107967"/>
            <a:ext cx="829819" cy="561707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D56DBF86-1573-4C9C-279D-EDBFC3FEE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31953" r="33500" b="24547"/>
          <a:stretch/>
        </p:blipFill>
        <p:spPr bwMode="auto">
          <a:xfrm>
            <a:off x="6531071" y="2635880"/>
            <a:ext cx="1415857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FA91C6-F7B3-9097-21C0-15A052979647}"/>
              </a:ext>
            </a:extLst>
          </p:cNvPr>
          <p:cNvSpPr/>
          <p:nvPr/>
        </p:nvSpPr>
        <p:spPr>
          <a:xfrm>
            <a:off x="7036099" y="3587287"/>
            <a:ext cx="829819" cy="791973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BAC025-AEEF-5543-708A-CA7228C791AD}"/>
              </a:ext>
            </a:extLst>
          </p:cNvPr>
          <p:cNvSpPr/>
          <p:nvPr/>
        </p:nvSpPr>
        <p:spPr>
          <a:xfrm>
            <a:off x="3276600" y="1867436"/>
            <a:ext cx="468411" cy="489288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6BBAD22-273E-087A-FC3D-FE3C3F41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88" y="2723527"/>
            <a:ext cx="1752600" cy="215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AF3BD6D-FE22-E349-D1FC-488851BD2400}"/>
              </a:ext>
            </a:extLst>
          </p:cNvPr>
          <p:cNvSpPr/>
          <p:nvPr/>
        </p:nvSpPr>
        <p:spPr>
          <a:xfrm rot="20583017">
            <a:off x="782709" y="3723822"/>
            <a:ext cx="468411" cy="538217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D6B1F3-C848-8E96-F0B5-D8F0492551C5}"/>
              </a:ext>
            </a:extLst>
          </p:cNvPr>
          <p:cNvSpPr/>
          <p:nvPr/>
        </p:nvSpPr>
        <p:spPr>
          <a:xfrm rot="20583017">
            <a:off x="4185505" y="1824544"/>
            <a:ext cx="468411" cy="538217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69489B2-C1B9-2665-6283-A69F956B8B83}"/>
              </a:ext>
            </a:extLst>
          </p:cNvPr>
          <p:cNvSpPr/>
          <p:nvPr/>
        </p:nvSpPr>
        <p:spPr bwMode="auto">
          <a:xfrm>
            <a:off x="102613" y="146938"/>
            <a:ext cx="533426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CE1C6B-5C9D-B947-35CC-375CC7D15728}"/>
              </a:ext>
            </a:extLst>
          </p:cNvPr>
          <p:cNvSpPr/>
          <p:nvPr/>
        </p:nvSpPr>
        <p:spPr>
          <a:xfrm>
            <a:off x="3567193" y="3945561"/>
            <a:ext cx="852517" cy="664365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9FD96D-CB83-8C6F-6A46-30B9F432BD2C}"/>
              </a:ext>
            </a:extLst>
          </p:cNvPr>
          <p:cNvSpPr/>
          <p:nvPr/>
        </p:nvSpPr>
        <p:spPr>
          <a:xfrm>
            <a:off x="5130891" y="1879969"/>
            <a:ext cx="468411" cy="464221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3FC3C0D-0114-71A5-A7C2-65D267DDC37C}"/>
              </a:ext>
            </a:extLst>
          </p:cNvPr>
          <p:cNvSpPr txBox="1">
            <a:spLocks/>
          </p:cNvSpPr>
          <p:nvPr/>
        </p:nvSpPr>
        <p:spPr bwMode="auto">
          <a:xfrm>
            <a:off x="634352" y="-1093"/>
            <a:ext cx="8293173" cy="13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Mai,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9, 10, 10.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rằng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Mai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Nam.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Việt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endParaRPr lang="en-US" sz="19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5CD0A4-518C-0BA9-E004-6A3345B22ABC}"/>
              </a:ext>
            </a:extLst>
          </p:cNvPr>
          <p:cNvCxnSpPr>
            <a:cxnSpLocks/>
          </p:cNvCxnSpPr>
          <p:nvPr/>
        </p:nvCxnSpPr>
        <p:spPr>
          <a:xfrm>
            <a:off x="2003328" y="514350"/>
            <a:ext cx="17416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3CD0C1-60BB-FE0C-903C-7E6B9738BD39}"/>
              </a:ext>
            </a:extLst>
          </p:cNvPr>
          <p:cNvCxnSpPr>
            <a:cxnSpLocks/>
          </p:cNvCxnSpPr>
          <p:nvPr/>
        </p:nvCxnSpPr>
        <p:spPr>
          <a:xfrm flipV="1">
            <a:off x="6403899" y="514350"/>
            <a:ext cx="835101" cy="199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15C41F-7962-7B24-F8D7-057169DA142F}"/>
              </a:ext>
            </a:extLst>
          </p:cNvPr>
          <p:cNvCxnSpPr>
            <a:cxnSpLocks/>
          </p:cNvCxnSpPr>
          <p:nvPr/>
        </p:nvCxnSpPr>
        <p:spPr>
          <a:xfrm>
            <a:off x="1132486" y="819150"/>
            <a:ext cx="28299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việt bài 5">
            <a:hlinkClick r:id="" action="ppaction://media"/>
            <a:extLst>
              <a:ext uri="{FF2B5EF4-FFF2-40B4-BE49-F238E27FC236}">
                <a16:creationId xmlns:a16="http://schemas.microsoft.com/office/drawing/2014/main" id="{958AAEC1-701C-64AF-F827-12EBC27A0E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650.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20744" y="2627053"/>
            <a:ext cx="3508165" cy="2412042"/>
          </a:xfrm>
          <a:prstGeom prst="rect">
            <a:avLst/>
          </a:prstGeom>
        </p:spPr>
      </p:pic>
      <p:pic>
        <p:nvPicPr>
          <p:cNvPr id="11" name="Audio 2">
            <a:hlinkClick r:id="" action="ppaction://media"/>
            <a:extLst>
              <a:ext uri="{FF2B5EF4-FFF2-40B4-BE49-F238E27FC236}">
                <a16:creationId xmlns:a16="http://schemas.microsoft.com/office/drawing/2014/main" id="{893FFB45-D3E0-1CB6-F3A4-B43BC885CD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92.0181"/>
                </p14:media>
              </p:ext>
            </p:extLst>
          </p:nvPr>
        </p:nvPicPr>
        <p:blipFill>
          <a:blip r:embed="rId12"/>
          <a:srcRect l="-200000" t="-90625" r="-200000" b="-90625"/>
          <a:stretch>
            <a:fillRect/>
          </a:stretch>
        </p:blipFill>
        <p:spPr>
          <a:xfrm>
            <a:off x="6475158" y="2961055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42957C-0B64-C425-28C9-01EEC72C2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A0129F4-5EAF-2010-67FF-6BA73FF0D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0" y="400050"/>
            <a:ext cx="6400800" cy="13144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Điểm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Việt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7CAEB0B2-CCC2-47E7-8915-7C8DA4476DF5}"/>
              </a:ext>
            </a:extLst>
          </p:cNvPr>
          <p:cNvGrpSpPr>
            <a:grpSpLocks/>
          </p:cNvGrpSpPr>
          <p:nvPr/>
        </p:nvGrpSpPr>
        <p:grpSpPr bwMode="auto">
          <a:xfrm>
            <a:off x="1335883" y="10716"/>
            <a:ext cx="240506" cy="51435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F81BBF-6B18-F068-304A-73AABAA4E3F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>
              <a:extLst>
                <a:ext uri="{FF2B5EF4-FFF2-40B4-BE49-F238E27FC236}">
                  <a16:creationId xmlns:a16="http://schemas.microsoft.com/office/drawing/2014/main" id="{C6B508D3-F2C6-151D-EA53-C5285AF4B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E9CE72-49C6-FA3B-6686-461C5A4A3D5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2059D8CA-426A-E53A-7D2A-54B4E61C7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230863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41692673-D3B1-99F0-146B-BE46E299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352686"/>
            <a:ext cx="120015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8904616-B34C-D8AE-B8BA-319C211A1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2400311"/>
            <a:ext cx="62865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B73459A-4E14-EFD8-EB47-402B0328E6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8851" y="2457460"/>
            <a:ext cx="28813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22A9E7DF-F4ED-BA60-D5B9-5DEF5594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316588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D090AA6A-48C4-F489-1EF7-6CE2DF30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82" y="3211888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3242BB4F-1703-A745-C955-07F94E706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239" y="3286137"/>
            <a:ext cx="613172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D5872C65-F633-76EE-4FFA-1E6EFCF84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402313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035BDBB9-75AC-82A9-E529-817B4B1DA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27897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3BFD076-1CAB-3334-34F6-3962A3478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182" y="2351860"/>
            <a:ext cx="613172" cy="45958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79F23DA5-1E41-DBD3-0B6F-4BE1875244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4551" y="4167198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775926F-911C-CB5A-30A6-F1FA30274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9" y="628651"/>
            <a:ext cx="1052512" cy="99893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11282" name="Picture 29" descr="Picture1">
            <a:extLst>
              <a:ext uri="{FF2B5EF4-FFF2-40B4-BE49-F238E27FC236}">
                <a16:creationId xmlns:a16="http://schemas.microsoft.com/office/drawing/2014/main" id="{71470C5E-69AB-E519-FE69-BC7D5687D9D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"/>
            <a:ext cx="64008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36">
            <a:extLst>
              <a:ext uri="{FF2B5EF4-FFF2-40B4-BE49-F238E27FC236}">
                <a16:creationId xmlns:a16="http://schemas.microsoft.com/office/drawing/2014/main" id="{4E1AE1FE-A208-E7EF-21F5-C2C556CE3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548" y="3108138"/>
            <a:ext cx="5301192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23589" name="Text Box 37">
            <a:extLst>
              <a:ext uri="{FF2B5EF4-FFF2-40B4-BE49-F238E27FC236}">
                <a16:creationId xmlns:a16="http://schemas.microsoft.com/office/drawing/2014/main" id="{AF42412B-24D9-5593-53C6-A321B3D7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022" y="4020804"/>
            <a:ext cx="541577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23590" name="Text Box 38">
            <a:extLst>
              <a:ext uri="{FF2B5EF4-FFF2-40B4-BE49-F238E27FC236}">
                <a16:creationId xmlns:a16="http://schemas.microsoft.com/office/drawing/2014/main" id="{EAA55B41-6F02-9BCC-116D-4C7D2ADB3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609" y="2270001"/>
            <a:ext cx="5301192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</a:t>
            </a:r>
            <a:endParaRPr lang="en-US" altLang="en-US" sz="3000" b="1" dirty="0">
              <a:solidFill>
                <a:prstClr val="white"/>
              </a:solidFill>
            </a:endParaRPr>
          </a:p>
        </p:txBody>
      </p:sp>
      <p:grpSp>
        <p:nvGrpSpPr>
          <p:cNvPr id="50" name="Group 33">
            <a:extLst>
              <a:ext uri="{FF2B5EF4-FFF2-40B4-BE49-F238E27FC236}">
                <a16:creationId xmlns:a16="http://schemas.microsoft.com/office/drawing/2014/main" id="{64909E82-A073-6CA0-6878-071535349AFF}"/>
              </a:ext>
            </a:extLst>
          </p:cNvPr>
          <p:cNvGrpSpPr>
            <a:grpSpLocks/>
          </p:cNvGrpSpPr>
          <p:nvPr/>
        </p:nvGrpSpPr>
        <p:grpSpPr bwMode="auto">
          <a:xfrm>
            <a:off x="149990" y="628651"/>
            <a:ext cx="1028700" cy="1028700"/>
            <a:chOff x="4320" y="2928"/>
            <a:chExt cx="1104" cy="1104"/>
          </a:xfrm>
        </p:grpSpPr>
        <p:sp>
          <p:nvSpPr>
            <p:cNvPr id="51" name="AutoShape 34">
              <a:extLst>
                <a:ext uri="{FF2B5EF4-FFF2-40B4-BE49-F238E27FC236}">
                  <a16:creationId xmlns:a16="http://schemas.microsoft.com/office/drawing/2014/main" id="{27122A9C-47E8-AC94-7FF5-DCD49AD92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2" name="WordArt 35">
              <a:extLst>
                <a:ext uri="{FF2B5EF4-FFF2-40B4-BE49-F238E27FC236}">
                  <a16:creationId xmlns:a16="http://schemas.microsoft.com/office/drawing/2014/main" id="{C81177D3-7473-62D4-671C-226256558FD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3" name="WordArt 36">
            <a:extLst>
              <a:ext uri="{FF2B5EF4-FFF2-40B4-BE49-F238E27FC236}">
                <a16:creationId xmlns:a16="http://schemas.microsoft.com/office/drawing/2014/main" id="{0FDC3109-ECD6-1FE9-7148-47918D4F35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2347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4" name="WordArt 37">
            <a:extLst>
              <a:ext uri="{FF2B5EF4-FFF2-40B4-BE49-F238E27FC236}">
                <a16:creationId xmlns:a16="http://schemas.microsoft.com/office/drawing/2014/main" id="{9310F804-6E90-182C-BBE8-E47E101EE5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634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5" name="WordArt 38">
            <a:extLst>
              <a:ext uri="{FF2B5EF4-FFF2-40B4-BE49-F238E27FC236}">
                <a16:creationId xmlns:a16="http://schemas.microsoft.com/office/drawing/2014/main" id="{BEC6244F-3E2E-E08C-6348-A1144D120F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634" y="837605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6" name="WordArt 39">
            <a:extLst>
              <a:ext uri="{FF2B5EF4-FFF2-40B4-BE49-F238E27FC236}">
                <a16:creationId xmlns:a16="http://schemas.microsoft.com/office/drawing/2014/main" id="{213470A1-B2E4-BE86-2ADB-4B74B04F0B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634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7" name="WordArt 40">
            <a:extLst>
              <a:ext uri="{FF2B5EF4-FFF2-40B4-BE49-F238E27FC236}">
                <a16:creationId xmlns:a16="http://schemas.microsoft.com/office/drawing/2014/main" id="{5D105108-6AA4-6CFC-1620-18768E08CD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634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8" name="WordArt 41">
            <a:extLst>
              <a:ext uri="{FF2B5EF4-FFF2-40B4-BE49-F238E27FC236}">
                <a16:creationId xmlns:a16="http://schemas.microsoft.com/office/drawing/2014/main" id="{B6FFE759-DB50-47F0-9B99-C46E59EADA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2347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4" name="WordArt 226">
            <a:extLst>
              <a:ext uri="{FF2B5EF4-FFF2-40B4-BE49-F238E27FC236}">
                <a16:creationId xmlns:a16="http://schemas.microsoft.com/office/drawing/2014/main" id="{B2D9499B-29F4-44CE-CB33-55DFFB2592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1201" y="3328124"/>
            <a:ext cx="323697" cy="26312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27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35" name="WordArt 28">
            <a:extLst>
              <a:ext uri="{FF2B5EF4-FFF2-40B4-BE49-F238E27FC236}">
                <a16:creationId xmlns:a16="http://schemas.microsoft.com/office/drawing/2014/main" id="{34D56E1C-8F11-23EA-F584-59DA58887C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2273" y="903407"/>
            <a:ext cx="523766" cy="441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086"/>
            <a:r>
              <a:rPr lang="en-US" sz="2693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693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51037601-5B26-31F1-4C97-317737A29703}"/>
              </a:ext>
            </a:extLst>
          </p:cNvPr>
          <p:cNvGrpSpPr>
            <a:grpSpLocks/>
          </p:cNvGrpSpPr>
          <p:nvPr/>
        </p:nvGrpSpPr>
        <p:grpSpPr bwMode="auto">
          <a:xfrm>
            <a:off x="1293615" y="84536"/>
            <a:ext cx="240506" cy="5143500"/>
            <a:chOff x="202295" y="-322943"/>
            <a:chExt cx="319314" cy="71809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99F89B-5FA2-5DAD-75EC-CDC6955F3B7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81415A5A-0163-787C-E8B8-E26A0A802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547710-93C4-9FFC-522A-15FB684C2B32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9" name="Group 51">
            <a:extLst>
              <a:ext uri="{FF2B5EF4-FFF2-40B4-BE49-F238E27FC236}">
                <a16:creationId xmlns:a16="http://schemas.microsoft.com/office/drawing/2014/main" id="{FAE4A4CD-1759-5178-D7AF-18F0851375DE}"/>
              </a:ext>
            </a:extLst>
          </p:cNvPr>
          <p:cNvGrpSpPr>
            <a:grpSpLocks/>
          </p:cNvGrpSpPr>
          <p:nvPr/>
        </p:nvGrpSpPr>
        <p:grpSpPr bwMode="auto">
          <a:xfrm>
            <a:off x="1407915" y="198836"/>
            <a:ext cx="240506" cy="5143500"/>
            <a:chOff x="202295" y="-322943"/>
            <a:chExt cx="319314" cy="71809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74CEDA-B33C-AFE3-1749-CD91CED89E4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690E37D9-4604-E216-0BE5-E3550F1A9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984878-75AE-7C5D-AFC1-D1571A0FC10D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80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5" grpId="0" animBg="1"/>
      <p:bldP spid="6171" grpId="0" animBg="1"/>
      <p:bldP spid="6171" grpId="1" animBg="1"/>
      <p:bldP spid="23588" grpId="0" animBg="1"/>
      <p:bldP spid="23589" grpId="0" animBg="1"/>
      <p:bldP spid="23590" grpId="0" animBg="1"/>
      <p:bldP spid="23590" grpId="1" animBg="1"/>
      <p:bldP spid="23590" grpId="2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C3AAB7-B093-CB82-16A9-A2BFA1B55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309208B-A05A-BD31-3943-D910C473D92B}"/>
              </a:ext>
            </a:extLst>
          </p:cNvPr>
          <p:cNvSpPr/>
          <p:nvPr/>
        </p:nvSpPr>
        <p:spPr>
          <a:xfrm>
            <a:off x="2743200" y="1560252"/>
            <a:ext cx="3294916" cy="1066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784719-86F8-0F09-91B9-780CD3859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37501" r="30747" b="42188"/>
          <a:stretch/>
        </p:blipFill>
        <p:spPr bwMode="auto">
          <a:xfrm>
            <a:off x="3276600" y="2849012"/>
            <a:ext cx="1880128" cy="206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085DEF-7A9C-153A-073C-5B44E27B5D10}"/>
              </a:ext>
            </a:extLst>
          </p:cNvPr>
          <p:cNvSpPr/>
          <p:nvPr/>
        </p:nvSpPr>
        <p:spPr>
          <a:xfrm>
            <a:off x="5767682" y="4112025"/>
            <a:ext cx="829819" cy="561707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9A1555E7-EE43-C23F-F85D-6DEC0FBE9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31953" r="33500" b="24547"/>
          <a:stretch/>
        </p:blipFill>
        <p:spPr bwMode="auto">
          <a:xfrm>
            <a:off x="5330187" y="2946769"/>
            <a:ext cx="1415857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C124E7-34FF-9C74-64C5-7D698C27FFAC}"/>
              </a:ext>
            </a:extLst>
          </p:cNvPr>
          <p:cNvSpPr/>
          <p:nvPr/>
        </p:nvSpPr>
        <p:spPr>
          <a:xfrm>
            <a:off x="5947920" y="3881758"/>
            <a:ext cx="649581" cy="791973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4C0BC3-9711-6633-8ED9-24BB72151C7C}"/>
              </a:ext>
            </a:extLst>
          </p:cNvPr>
          <p:cNvSpPr/>
          <p:nvPr/>
        </p:nvSpPr>
        <p:spPr>
          <a:xfrm>
            <a:off x="3276600" y="1867436"/>
            <a:ext cx="468411" cy="489288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F685D020-D40A-C489-12D6-DE085BC7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88" y="2723527"/>
            <a:ext cx="1752600" cy="215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D735B68-5277-89C3-0A38-174FCB30015E}"/>
              </a:ext>
            </a:extLst>
          </p:cNvPr>
          <p:cNvSpPr/>
          <p:nvPr/>
        </p:nvSpPr>
        <p:spPr>
          <a:xfrm rot="20583017">
            <a:off x="782709" y="3723822"/>
            <a:ext cx="468411" cy="538217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E7F21C-6DD5-C8EE-D01D-3DB4E835B806}"/>
              </a:ext>
            </a:extLst>
          </p:cNvPr>
          <p:cNvSpPr/>
          <p:nvPr/>
        </p:nvSpPr>
        <p:spPr>
          <a:xfrm rot="20583017">
            <a:off x="4185505" y="1824544"/>
            <a:ext cx="468411" cy="538217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8CD5BC-38F3-8D09-6642-F906324A99A6}"/>
              </a:ext>
            </a:extLst>
          </p:cNvPr>
          <p:cNvSpPr/>
          <p:nvPr/>
        </p:nvSpPr>
        <p:spPr bwMode="auto">
          <a:xfrm>
            <a:off x="102613" y="146938"/>
            <a:ext cx="533426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84FE62-2A97-E025-8C68-A78016A44326}"/>
              </a:ext>
            </a:extLst>
          </p:cNvPr>
          <p:cNvSpPr/>
          <p:nvPr/>
        </p:nvSpPr>
        <p:spPr>
          <a:xfrm>
            <a:off x="3567193" y="3945561"/>
            <a:ext cx="852517" cy="664365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92666-A8E2-4A3D-C990-9929C7F758D4}"/>
              </a:ext>
            </a:extLst>
          </p:cNvPr>
          <p:cNvSpPr/>
          <p:nvPr/>
        </p:nvSpPr>
        <p:spPr>
          <a:xfrm>
            <a:off x="5130891" y="1879969"/>
            <a:ext cx="468411" cy="464221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33EF8982-DF9B-21A9-2224-52E3D520624F}"/>
              </a:ext>
            </a:extLst>
          </p:cNvPr>
          <p:cNvSpPr txBox="1">
            <a:spLocks/>
          </p:cNvSpPr>
          <p:nvPr/>
        </p:nvSpPr>
        <p:spPr bwMode="auto">
          <a:xfrm>
            <a:off x="634352" y="-1093"/>
            <a:ext cx="8293173" cy="13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Mai,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9, 10, 10.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rằng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Mai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Nam.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Việt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9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19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/>
            <a:endParaRPr lang="en-US" sz="19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D52EC-3771-E7E1-ACD6-350628CC3D08}"/>
              </a:ext>
            </a:extLst>
          </p:cNvPr>
          <p:cNvCxnSpPr>
            <a:cxnSpLocks/>
          </p:cNvCxnSpPr>
          <p:nvPr/>
        </p:nvCxnSpPr>
        <p:spPr>
          <a:xfrm>
            <a:off x="2003328" y="514350"/>
            <a:ext cx="17416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9EADFC-2854-77A4-047F-A5449D01A471}"/>
              </a:ext>
            </a:extLst>
          </p:cNvPr>
          <p:cNvCxnSpPr>
            <a:cxnSpLocks/>
          </p:cNvCxnSpPr>
          <p:nvPr/>
        </p:nvCxnSpPr>
        <p:spPr>
          <a:xfrm flipV="1">
            <a:off x="6403899" y="514350"/>
            <a:ext cx="835101" cy="199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A33D81-03CF-D5D9-5D7F-FAD2A8BBEFE6}"/>
              </a:ext>
            </a:extLst>
          </p:cNvPr>
          <p:cNvCxnSpPr>
            <a:cxnSpLocks/>
          </p:cNvCxnSpPr>
          <p:nvPr/>
        </p:nvCxnSpPr>
        <p:spPr>
          <a:xfrm>
            <a:off x="1132486" y="819150"/>
            <a:ext cx="282991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6B1786-DD2A-D440-246F-1ACBAFEAA389}"/>
              </a:ext>
            </a:extLst>
          </p:cNvPr>
          <p:cNvSpPr txBox="1"/>
          <p:nvPr/>
        </p:nvSpPr>
        <p:spPr>
          <a:xfrm>
            <a:off x="810507" y="127394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62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35833 0.383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82716E-6 L 0.29618 0.41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82716E-6 L -0.14774 0.401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200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6" grpId="0" animBg="1"/>
      <p:bldP spid="3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44"/>
          <p:cNvSpPr/>
          <p:nvPr/>
        </p:nvSpPr>
        <p:spPr>
          <a:xfrm>
            <a:off x="788662" y="1299984"/>
            <a:ext cx="7453637" cy="878274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555658"/>
              <a:gd name="connsiteY0" fmla="*/ 826729 h 870845"/>
              <a:gd name="connsiteX1" fmla="*/ 1619479 w 7555658"/>
              <a:gd name="connsiteY1" fmla="*/ 44532 h 870845"/>
              <a:gd name="connsiteX2" fmla="*/ 3745735 w 7555658"/>
              <a:gd name="connsiteY2" fmla="*/ 870797 h 870845"/>
              <a:gd name="connsiteX3" fmla="*/ 5728770 w 7555658"/>
              <a:gd name="connsiteY3" fmla="*/ 465 h 870845"/>
              <a:gd name="connsiteX4" fmla="*/ 7425368 w 7555658"/>
              <a:gd name="connsiteY4" fmla="*/ 749611 h 870845"/>
              <a:gd name="connsiteX5" fmla="*/ 7555658 w 7555658"/>
              <a:gd name="connsiteY5" fmla="*/ 851211 h 870845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0" fmla="*/ 0 w 6951585"/>
              <a:gd name="connsiteY0" fmla="*/ 834158 h 878274"/>
              <a:gd name="connsiteX1" fmla="*/ 1619479 w 6951585"/>
              <a:gd name="connsiteY1" fmla="*/ 51961 h 878274"/>
              <a:gd name="connsiteX2" fmla="*/ 3745735 w 6951585"/>
              <a:gd name="connsiteY2" fmla="*/ 878226 h 878274"/>
              <a:gd name="connsiteX3" fmla="*/ 5728770 w 6951585"/>
              <a:gd name="connsiteY3" fmla="*/ 7894 h 878274"/>
              <a:gd name="connsiteX4" fmla="*/ 6951585 w 6951585"/>
              <a:gd name="connsiteY4" fmla="*/ 464940 h 87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1585" h="878274">
                <a:moveTo>
                  <a:pt x="0" y="834158"/>
                </a:moveTo>
                <a:cubicBezTo>
                  <a:pt x="412214" y="231902"/>
                  <a:pt x="995190" y="44616"/>
                  <a:pt x="1619479" y="51961"/>
                </a:cubicBezTo>
                <a:cubicBezTo>
                  <a:pt x="2243768" y="59306"/>
                  <a:pt x="3060853" y="885570"/>
                  <a:pt x="3745735" y="878226"/>
                </a:cubicBezTo>
                <a:cubicBezTo>
                  <a:pt x="4430617" y="870882"/>
                  <a:pt x="5194462" y="76775"/>
                  <a:pt x="5728770" y="7894"/>
                </a:cubicBezTo>
                <a:cubicBezTo>
                  <a:pt x="6263078" y="-60987"/>
                  <a:pt x="6668819" y="340082"/>
                  <a:pt x="6951585" y="4649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88663" y="1399935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47" name="Oval 46"/>
          <p:cNvSpPr/>
          <p:nvPr/>
        </p:nvSpPr>
        <p:spPr>
          <a:xfrm>
            <a:off x="1829722" y="1058293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5029200" y="1627029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Oval 49"/>
          <p:cNvSpPr/>
          <p:nvPr/>
        </p:nvSpPr>
        <p:spPr>
          <a:xfrm>
            <a:off x="3987801" y="1682020"/>
            <a:ext cx="685800" cy="685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2914764" y="1171535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3" name="Oval 52"/>
          <p:cNvSpPr/>
          <p:nvPr/>
        </p:nvSpPr>
        <p:spPr>
          <a:xfrm>
            <a:off x="6094371" y="1174409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Oval 53"/>
          <p:cNvSpPr/>
          <p:nvPr/>
        </p:nvSpPr>
        <p:spPr>
          <a:xfrm>
            <a:off x="7296265" y="1133235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914764" y="1162125"/>
            <a:ext cx="685800" cy="685800"/>
            <a:chOff x="3005309" y="3698495"/>
            <a:chExt cx="685800" cy="685800"/>
          </a:xfrm>
        </p:grpSpPr>
        <p:sp>
          <p:nvSpPr>
            <p:cNvPr id="59" name="Oval 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029200" y="1617755"/>
            <a:ext cx="685800" cy="685800"/>
            <a:chOff x="3005309" y="3698495"/>
            <a:chExt cx="685800" cy="685800"/>
          </a:xfrm>
        </p:grpSpPr>
        <p:sp>
          <p:nvSpPr>
            <p:cNvPr id="65" name="Oval 6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296265" y="1142620"/>
            <a:ext cx="685800" cy="685800"/>
            <a:chOff x="3005309" y="3698495"/>
            <a:chExt cx="685800" cy="685800"/>
          </a:xfrm>
        </p:grpSpPr>
        <p:sp>
          <p:nvSpPr>
            <p:cNvPr id="68" name="Oval 6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80" name="Freeform 79"/>
          <p:cNvSpPr/>
          <p:nvPr/>
        </p:nvSpPr>
        <p:spPr>
          <a:xfrm>
            <a:off x="788662" y="2700624"/>
            <a:ext cx="7542539" cy="87600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437213"/>
              <a:gd name="connsiteY0" fmla="*/ 826729 h 870845"/>
              <a:gd name="connsiteX1" fmla="*/ 1619479 w 7437213"/>
              <a:gd name="connsiteY1" fmla="*/ 44532 h 870845"/>
              <a:gd name="connsiteX2" fmla="*/ 3745735 w 7437213"/>
              <a:gd name="connsiteY2" fmla="*/ 870797 h 870845"/>
              <a:gd name="connsiteX3" fmla="*/ 5728770 w 7437213"/>
              <a:gd name="connsiteY3" fmla="*/ 465 h 870845"/>
              <a:gd name="connsiteX4" fmla="*/ 7425368 w 7437213"/>
              <a:gd name="connsiteY4" fmla="*/ 749611 h 870845"/>
              <a:gd name="connsiteX5" fmla="*/ 7437213 w 7437213"/>
              <a:gd name="connsiteY5" fmla="*/ 228911 h 870845"/>
              <a:gd name="connsiteX0" fmla="*/ 0 w 7437213"/>
              <a:gd name="connsiteY0" fmla="*/ 829100 h 873216"/>
              <a:gd name="connsiteX1" fmla="*/ 1619479 w 7437213"/>
              <a:gd name="connsiteY1" fmla="*/ 46903 h 873216"/>
              <a:gd name="connsiteX2" fmla="*/ 3745735 w 7437213"/>
              <a:gd name="connsiteY2" fmla="*/ 873168 h 873216"/>
              <a:gd name="connsiteX3" fmla="*/ 5728770 w 7437213"/>
              <a:gd name="connsiteY3" fmla="*/ 2836 h 873216"/>
              <a:gd name="connsiteX4" fmla="*/ 7164788 w 7437213"/>
              <a:gd name="connsiteY4" fmla="*/ 599582 h 873216"/>
              <a:gd name="connsiteX5" fmla="*/ 7437213 w 7437213"/>
              <a:gd name="connsiteY5" fmla="*/ 231282 h 873216"/>
              <a:gd name="connsiteX0" fmla="*/ 0 w 7437213"/>
              <a:gd name="connsiteY0" fmla="*/ 831889 h 876005"/>
              <a:gd name="connsiteX1" fmla="*/ 1619479 w 7437213"/>
              <a:gd name="connsiteY1" fmla="*/ 49692 h 876005"/>
              <a:gd name="connsiteX2" fmla="*/ 3745735 w 7437213"/>
              <a:gd name="connsiteY2" fmla="*/ 875957 h 876005"/>
              <a:gd name="connsiteX3" fmla="*/ 5728770 w 7437213"/>
              <a:gd name="connsiteY3" fmla="*/ 5625 h 876005"/>
              <a:gd name="connsiteX4" fmla="*/ 7034499 w 7437213"/>
              <a:gd name="connsiteY4" fmla="*/ 513471 h 876005"/>
              <a:gd name="connsiteX5" fmla="*/ 7437213 w 7437213"/>
              <a:gd name="connsiteY5" fmla="*/ 234071 h 876005"/>
              <a:gd name="connsiteX0" fmla="*/ 0 w 7034499"/>
              <a:gd name="connsiteY0" fmla="*/ 831889 h 876005"/>
              <a:gd name="connsiteX1" fmla="*/ 1619479 w 7034499"/>
              <a:gd name="connsiteY1" fmla="*/ 49692 h 876005"/>
              <a:gd name="connsiteX2" fmla="*/ 3745735 w 7034499"/>
              <a:gd name="connsiteY2" fmla="*/ 875957 h 876005"/>
              <a:gd name="connsiteX3" fmla="*/ 5728770 w 7034499"/>
              <a:gd name="connsiteY3" fmla="*/ 5625 h 876005"/>
              <a:gd name="connsiteX4" fmla="*/ 7034499 w 7034499"/>
              <a:gd name="connsiteY4" fmla="*/ 513471 h 87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4499" h="876005">
                <a:moveTo>
                  <a:pt x="0" y="831889"/>
                </a:moveTo>
                <a:cubicBezTo>
                  <a:pt x="412214" y="229633"/>
                  <a:pt x="995190" y="42347"/>
                  <a:pt x="1619479" y="49692"/>
                </a:cubicBezTo>
                <a:cubicBezTo>
                  <a:pt x="2243768" y="57037"/>
                  <a:pt x="3060853" y="883301"/>
                  <a:pt x="3745735" y="875957"/>
                </a:cubicBezTo>
                <a:cubicBezTo>
                  <a:pt x="4430617" y="868613"/>
                  <a:pt x="5180643" y="66039"/>
                  <a:pt x="5728770" y="5625"/>
                </a:cubicBezTo>
                <a:cubicBezTo>
                  <a:pt x="6276897" y="-54789"/>
                  <a:pt x="6751733" y="388613"/>
                  <a:pt x="7034499" y="5134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88663" y="2798307"/>
            <a:ext cx="685800" cy="685800"/>
          </a:xfrm>
          <a:prstGeom prst="ellipse">
            <a:avLst/>
          </a:prstGeom>
          <a:solidFill>
            <a:srgbClr val="8FE2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062986" y="2674720"/>
            <a:ext cx="685800" cy="685800"/>
          </a:xfrm>
          <a:prstGeom prst="ellipse">
            <a:avLst/>
          </a:prstGeom>
          <a:solidFill>
            <a:srgbClr val="8FE2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4" name="Oval 83"/>
          <p:cNvSpPr/>
          <p:nvPr/>
        </p:nvSpPr>
        <p:spPr>
          <a:xfrm>
            <a:off x="5270500" y="290158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5" name="Oval 84"/>
          <p:cNvSpPr/>
          <p:nvPr/>
        </p:nvSpPr>
        <p:spPr>
          <a:xfrm>
            <a:off x="4170009" y="3105150"/>
            <a:ext cx="685800" cy="685800"/>
          </a:xfrm>
          <a:prstGeom prst="ellipse">
            <a:avLst/>
          </a:prstGeom>
          <a:solidFill>
            <a:srgbClr val="8FE2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6" name="Oval 85"/>
          <p:cNvSpPr/>
          <p:nvPr/>
        </p:nvSpPr>
        <p:spPr>
          <a:xfrm>
            <a:off x="1876629" y="2381681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8" name="Oval 87"/>
          <p:cNvSpPr/>
          <p:nvPr/>
        </p:nvSpPr>
        <p:spPr>
          <a:xfrm>
            <a:off x="6324600" y="2402905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Oval 88"/>
          <p:cNvSpPr/>
          <p:nvPr/>
        </p:nvSpPr>
        <p:spPr>
          <a:xfrm>
            <a:off x="7430246" y="2501115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3062986" y="2675489"/>
            <a:ext cx="685800" cy="685800"/>
            <a:chOff x="3005309" y="3698495"/>
            <a:chExt cx="685800" cy="685800"/>
          </a:xfrm>
          <a:solidFill>
            <a:srgbClr val="8FE2FF"/>
          </a:solidFill>
        </p:grpSpPr>
        <p:sp>
          <p:nvSpPr>
            <p:cNvPr id="91" name="Oval 9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876629" y="2372271"/>
            <a:ext cx="685800" cy="685800"/>
            <a:chOff x="3005309" y="3698495"/>
            <a:chExt cx="685800" cy="685800"/>
          </a:xfrm>
        </p:grpSpPr>
        <p:sp>
          <p:nvSpPr>
            <p:cNvPr id="94" name="Oval 93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270500" y="2892306"/>
            <a:ext cx="685800" cy="685800"/>
            <a:chOff x="3005309" y="3698495"/>
            <a:chExt cx="685800" cy="685800"/>
          </a:xfrm>
        </p:grpSpPr>
        <p:sp>
          <p:nvSpPr>
            <p:cNvPr id="100" name="Oval 99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7430246" y="2510500"/>
            <a:ext cx="685800" cy="685800"/>
            <a:chOff x="3005309" y="3698495"/>
            <a:chExt cx="685800" cy="685800"/>
          </a:xfrm>
        </p:grpSpPr>
        <p:sp>
          <p:nvSpPr>
            <p:cNvPr id="103" name="Oval 102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17" name="Title 4"/>
          <p:cNvSpPr txBox="1">
            <a:spLocks/>
          </p:cNvSpPr>
          <p:nvPr/>
        </p:nvSpPr>
        <p:spPr>
          <a:xfrm>
            <a:off x="815050" y="2698225"/>
            <a:ext cx="69619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10</a:t>
            </a:r>
          </a:p>
        </p:txBody>
      </p:sp>
      <p:grpSp>
        <p:nvGrpSpPr>
          <p:cNvPr id="70" name="Group 76"/>
          <p:cNvGrpSpPr>
            <a:grpSpLocks/>
          </p:cNvGrpSpPr>
          <p:nvPr/>
        </p:nvGrpSpPr>
        <p:grpSpPr bwMode="auto">
          <a:xfrm>
            <a:off x="102613" y="111313"/>
            <a:ext cx="8824912" cy="533400"/>
            <a:chOff x="147637" y="96837"/>
            <a:chExt cx="8824479" cy="533400"/>
          </a:xfrm>
        </p:grpSpPr>
        <p:sp>
          <p:nvSpPr>
            <p:cNvPr id="83" name="Title 4"/>
            <p:cNvSpPr txBox="1">
              <a:spLocks/>
            </p:cNvSpPr>
            <p:nvPr/>
          </p:nvSpPr>
          <p:spPr bwMode="auto">
            <a:xfrm>
              <a:off x="679350" y="150050"/>
              <a:ext cx="8292766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/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Số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147637" y="96837"/>
              <a:ext cx="533400" cy="533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.VnArial" pitchFamily="34" charset="0"/>
                </a:rPr>
                <a:t>1</a:t>
              </a:r>
              <a:endPara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43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61" t="34152" r="34114" b="33929"/>
          <a:stretch/>
        </p:blipFill>
        <p:spPr bwMode="auto">
          <a:xfrm>
            <a:off x="6172200" y="1529740"/>
            <a:ext cx="2896936" cy="343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itle 4"/>
          <p:cNvSpPr txBox="1">
            <a:spLocks/>
          </p:cNvSpPr>
          <p:nvPr/>
        </p:nvSpPr>
        <p:spPr>
          <a:xfrm>
            <a:off x="651292" y="803397"/>
            <a:ext cx="8417844" cy="942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02613" y="111313"/>
            <a:ext cx="8824912" cy="533400"/>
            <a:chOff x="147637" y="96837"/>
            <a:chExt cx="8824479" cy="533400"/>
          </a:xfrm>
        </p:grpSpPr>
        <p:sp>
          <p:nvSpPr>
            <p:cNvPr id="13" name="Title 4"/>
            <p:cNvSpPr txBox="1">
              <a:spLocks/>
            </p:cNvSpPr>
            <p:nvPr/>
          </p:nvSpPr>
          <p:spPr bwMode="auto">
            <a:xfrm>
              <a:off x="679350" y="150050"/>
              <a:ext cx="8292766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/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a)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bông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ghi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số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lớn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hơn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5?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47637" y="96837"/>
              <a:ext cx="533400" cy="533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5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571750" y="400050"/>
            <a:ext cx="5429250" cy="13144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      </a:t>
            </a:r>
            <a:r>
              <a:rPr lang="en-US" sz="2800" dirty="0" err="1">
                <a:solidFill>
                  <a:schemeClr val="bg1"/>
                </a:solidFill>
              </a:rPr>
              <a:t>Những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ghi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lớn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hơn</a:t>
            </a:r>
            <a:r>
              <a:rPr lang="en-US" sz="2800" dirty="0">
                <a:solidFill>
                  <a:schemeClr val="bg1"/>
                </a:solidFill>
              </a:rPr>
              <a:t> 5</a:t>
            </a:r>
            <a:r>
              <a:rPr lang="vi-VN" sz="2800" dirty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335883" y="10716"/>
            <a:ext cx="240506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230863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352686"/>
            <a:ext cx="120015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00250" y="2400311"/>
            <a:ext cx="62865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28851" y="2457460"/>
            <a:ext cx="28813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316588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82" y="3211888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71239" y="3286137"/>
            <a:ext cx="613172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402313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27897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36182" y="2351860"/>
            <a:ext cx="613172" cy="45958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14551" y="4167198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576389" y="628651"/>
            <a:ext cx="1052512" cy="99893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1128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"/>
            <a:ext cx="64008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3356548" y="3108138"/>
            <a:ext cx="2644204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7 </a:t>
            </a:r>
            <a:r>
              <a:rPr lang="en-US" alt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alt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8</a:t>
            </a:r>
            <a:endParaRPr lang="en-US" altLang="en-US" sz="3000" b="1" dirty="0">
              <a:solidFill>
                <a:prstClr val="white"/>
              </a:solidFill>
            </a:endParaRP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3271022" y="4020804"/>
            <a:ext cx="2729730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6</a:t>
            </a:r>
            <a:endParaRPr lang="en-US" altLang="en-US" sz="3000" b="1" dirty="0">
              <a:solidFill>
                <a:prstClr val="white"/>
              </a:solidFill>
            </a:endParaRP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3385609" y="2270001"/>
            <a:ext cx="2706822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6, 7 </a:t>
            </a:r>
            <a:r>
              <a:rPr lang="en-US" alt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alt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8</a:t>
            </a:r>
            <a:endParaRPr lang="en-US" altLang="en-US" sz="3000" b="1" dirty="0">
              <a:solidFill>
                <a:prstClr val="white"/>
              </a:solidFill>
            </a:endParaRPr>
          </a:p>
        </p:txBody>
      </p:sp>
      <p:grpSp>
        <p:nvGrpSpPr>
          <p:cNvPr id="50" name="Group 33"/>
          <p:cNvGrpSpPr>
            <a:grpSpLocks/>
          </p:cNvGrpSpPr>
          <p:nvPr/>
        </p:nvGrpSpPr>
        <p:grpSpPr bwMode="auto">
          <a:xfrm>
            <a:off x="149990" y="628651"/>
            <a:ext cx="1028700" cy="1028700"/>
            <a:chOff x="4320" y="2928"/>
            <a:chExt cx="1104" cy="1104"/>
          </a:xfrm>
        </p:grpSpPr>
        <p:sp>
          <p:nvSpPr>
            <p:cNvPr id="5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392347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406634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406634" y="837605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6" name="WordArt 39"/>
          <p:cNvSpPr>
            <a:spLocks noChangeArrowheads="1" noChangeShapeType="1" noTextEdit="1"/>
          </p:cNvSpPr>
          <p:nvPr/>
        </p:nvSpPr>
        <p:spPr bwMode="auto">
          <a:xfrm>
            <a:off x="406634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7" name="WordArt 40"/>
          <p:cNvSpPr>
            <a:spLocks noChangeArrowheads="1" noChangeShapeType="1" noTextEdit="1"/>
          </p:cNvSpPr>
          <p:nvPr/>
        </p:nvSpPr>
        <p:spPr bwMode="auto">
          <a:xfrm>
            <a:off x="406634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8" name="WordArt 41"/>
          <p:cNvSpPr>
            <a:spLocks noChangeArrowheads="1" noChangeShapeType="1" noTextEdit="1"/>
          </p:cNvSpPr>
          <p:nvPr/>
        </p:nvSpPr>
        <p:spPr bwMode="auto">
          <a:xfrm>
            <a:off x="392347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4" name="WordArt 226">
            <a:extLst>
              <a:ext uri="{FF2B5EF4-FFF2-40B4-BE49-F238E27FC236}">
                <a16:creationId xmlns:a16="http://schemas.microsoft.com/office/drawing/2014/main" id="{8D8055AF-36A5-40FE-BF14-C8D1F0B358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1201" y="3328124"/>
            <a:ext cx="323697" cy="26312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27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35" name="WordArt 28">
            <a:extLst>
              <a:ext uri="{FF2B5EF4-FFF2-40B4-BE49-F238E27FC236}">
                <a16:creationId xmlns:a16="http://schemas.microsoft.com/office/drawing/2014/main" id="{560F087A-31C7-4D3C-8245-F286AD0208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2273" y="903407"/>
            <a:ext cx="523766" cy="441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086"/>
            <a:r>
              <a:rPr lang="en-US" sz="2693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693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092EBFB1-D746-89D0-C246-C6277BF91BFD}"/>
              </a:ext>
            </a:extLst>
          </p:cNvPr>
          <p:cNvGrpSpPr>
            <a:grpSpLocks/>
          </p:cNvGrpSpPr>
          <p:nvPr/>
        </p:nvGrpSpPr>
        <p:grpSpPr bwMode="auto">
          <a:xfrm>
            <a:off x="1293615" y="84536"/>
            <a:ext cx="240506" cy="5143500"/>
            <a:chOff x="202295" y="-322943"/>
            <a:chExt cx="319314" cy="71809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107F17-7491-5F33-2F24-51B18823A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7B2AFF7F-04C7-4097-2B13-F56A7C1BE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340785-7486-6E83-4336-FE392BBC2846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9" name="Group 51">
            <a:extLst>
              <a:ext uri="{FF2B5EF4-FFF2-40B4-BE49-F238E27FC236}">
                <a16:creationId xmlns:a16="http://schemas.microsoft.com/office/drawing/2014/main" id="{8E4FAD95-E91C-47E2-F741-58834E571C52}"/>
              </a:ext>
            </a:extLst>
          </p:cNvPr>
          <p:cNvGrpSpPr>
            <a:grpSpLocks/>
          </p:cNvGrpSpPr>
          <p:nvPr/>
        </p:nvGrpSpPr>
        <p:grpSpPr bwMode="auto">
          <a:xfrm>
            <a:off x="1407915" y="198836"/>
            <a:ext cx="240506" cy="5143500"/>
            <a:chOff x="202295" y="-322943"/>
            <a:chExt cx="319314" cy="71809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875AC0-B162-B0B8-7E98-FF983CECE6E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B5661CC9-02A7-7EF4-3E00-E95F5C9EE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71109E-0859-4133-0BA2-1482891A1BD0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BB9E49B-DEDA-F35D-BE32-5D26134ABF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0752" y="1785016"/>
            <a:ext cx="3238498" cy="3570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5" grpId="0" animBg="1"/>
      <p:bldP spid="6171" grpId="0" animBg="1"/>
      <p:bldP spid="6171" grpId="1" animBg="1"/>
      <p:bldP spid="23588" grpId="0" animBg="1"/>
      <p:bldP spid="23589" grpId="0" animBg="1"/>
      <p:bldP spid="23590" grpId="0" animBg="1"/>
      <p:bldP spid="23590" grpId="1" animBg="1"/>
      <p:bldP spid="23590" grpId="2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786764" y="552063"/>
            <a:ext cx="6211019" cy="11001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      Trong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màu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trắng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bông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ghi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lớn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nhất</a:t>
            </a:r>
            <a:r>
              <a:rPr lang="vi-VN" sz="2800" dirty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1410892" y="84536"/>
            <a:ext cx="240506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08722" y="3839400"/>
            <a:ext cx="1888624" cy="6167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>
                <a:solidFill>
                  <a:prstClr val="white"/>
                </a:solidFill>
              </a:rPr>
              <a:t>6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2131266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033635"/>
            <a:ext cx="120015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06972" y="2108644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121223" y="2844207"/>
            <a:ext cx="1827609" cy="6167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>
                <a:solidFill>
                  <a:prstClr val="white"/>
                </a:solidFill>
              </a:rPr>
              <a:t>7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2988516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821829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00251" y="2908743"/>
            <a:ext cx="613172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69320" y="2961130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27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559720" y="650927"/>
            <a:ext cx="1200150" cy="99953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"/>
            <a:ext cx="64008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203000" y="713829"/>
            <a:ext cx="1028700" cy="1028700"/>
            <a:chOff x="4320" y="2928"/>
            <a:chExt cx="1104" cy="1104"/>
          </a:xfrm>
        </p:grpSpPr>
        <p:sp>
          <p:nvSpPr>
            <p:cNvPr id="413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496204" y="92978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510492" y="92978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510492" y="94407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510492" y="92978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510492" y="92978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496204" y="92978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34" name="Picture 37" descr="Blue_chapterlist">
            <a:extLst>
              <a:ext uri="{FF2B5EF4-FFF2-40B4-BE49-F238E27FC236}">
                <a16:creationId xmlns:a16="http://schemas.microsoft.com/office/drawing/2014/main" id="{C8866398-7283-4EA0-AC64-2C16FB4A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401007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9" descr="Classicmode">
            <a:extLst>
              <a:ext uri="{FF2B5EF4-FFF2-40B4-BE49-F238E27FC236}">
                <a16:creationId xmlns:a16="http://schemas.microsoft.com/office/drawing/2014/main" id="{C349AA35-EA81-4AD8-92C7-69E52192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843388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51">
            <a:extLst>
              <a:ext uri="{FF2B5EF4-FFF2-40B4-BE49-F238E27FC236}">
                <a16:creationId xmlns:a16="http://schemas.microsoft.com/office/drawing/2014/main" id="{26BC6A87-C4E7-4E2D-842A-DEDD53010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546" y="1927668"/>
            <a:ext cx="1828800" cy="6167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41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8F42BB6-C270-42C1-9ABA-6A9D3FBF8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866" y="3928516"/>
            <a:ext cx="62865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2" name="WordArt 226">
            <a:extLst>
              <a:ext uri="{FF2B5EF4-FFF2-40B4-BE49-F238E27FC236}">
                <a16:creationId xmlns:a16="http://schemas.microsoft.com/office/drawing/2014/main" id="{12C0625C-06F2-4E5F-8AB0-5AE6CC9A68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69320" y="3978241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3" name="WordArt 28">
            <a:extLst>
              <a:ext uri="{FF2B5EF4-FFF2-40B4-BE49-F238E27FC236}">
                <a16:creationId xmlns:a16="http://schemas.microsoft.com/office/drawing/2014/main" id="{58A95A84-EC55-4F9F-87E8-895060FFD9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52667" y="929784"/>
            <a:ext cx="661934" cy="441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086"/>
            <a:r>
              <a:rPr lang="en-US" sz="2693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693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EE4FEF-301B-4F92-5A97-742B00CFBF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2642" y="1705017"/>
            <a:ext cx="4197558" cy="3572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8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F54FE-6754-EC55-6EC8-8C7769897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91FEC97-7877-7D39-4BFC-A59924B2A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0" y="400050"/>
            <a:ext cx="5734050" cy="13144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      Trong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màu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trắng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bông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ghi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nhất</a:t>
            </a:r>
            <a:r>
              <a:rPr lang="vi-VN" sz="2800" dirty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04EB0F8D-3DA2-AAF1-9B2B-990495CAF5CF}"/>
              </a:ext>
            </a:extLst>
          </p:cNvPr>
          <p:cNvGrpSpPr>
            <a:grpSpLocks/>
          </p:cNvGrpSpPr>
          <p:nvPr/>
        </p:nvGrpSpPr>
        <p:grpSpPr bwMode="auto">
          <a:xfrm>
            <a:off x="1335883" y="10716"/>
            <a:ext cx="240506" cy="51435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6E1930-4BCF-C2C3-A721-54225645CA6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>
              <a:extLst>
                <a:ext uri="{FF2B5EF4-FFF2-40B4-BE49-F238E27FC236}">
                  <a16:creationId xmlns:a16="http://schemas.microsoft.com/office/drawing/2014/main" id="{FA4F1B3B-F44B-D257-8C0E-44E9C2FA2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167EBA-60C9-3220-9FF4-11F73177C82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5F13026A-5F3B-296B-AC62-7E6AA05B3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230863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696D98E9-2305-2A92-138B-BFE63B8DD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352686"/>
            <a:ext cx="1200150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0A29948-F2BC-58CE-16CC-013CC3274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2400311"/>
            <a:ext cx="628650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64E48C13-74F7-DEB4-45BD-EA81C47156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8851" y="2457460"/>
            <a:ext cx="28813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8AE1A3F-0A29-B874-AFE5-49DFA002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316588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C6EEC3FE-01F8-AF36-0EBA-16B63E59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82" y="3211888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C4BFB15-5157-6A0E-751E-ABEB9D9D4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239" y="3286137"/>
            <a:ext cx="613172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E507627F-3317-C070-6924-F212A0A2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402313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2F64444A-540D-9EA3-C982-E71C7B54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27897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BE7C580-A447-6ABC-27D2-A6409115A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182" y="2351860"/>
            <a:ext cx="613172" cy="45958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E0E85F8-BA80-E252-DDDE-02A257B8E7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4551" y="4167198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223F5AFC-E6F7-3469-2289-797363426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9" y="628651"/>
            <a:ext cx="1052512" cy="99893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11282" name="Picture 29" descr="Picture1">
            <a:extLst>
              <a:ext uri="{FF2B5EF4-FFF2-40B4-BE49-F238E27FC236}">
                <a16:creationId xmlns:a16="http://schemas.microsoft.com/office/drawing/2014/main" id="{4B012E89-D80E-A2E1-1434-3AB33637A55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"/>
            <a:ext cx="64008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36">
            <a:extLst>
              <a:ext uri="{FF2B5EF4-FFF2-40B4-BE49-F238E27FC236}">
                <a16:creationId xmlns:a16="http://schemas.microsoft.com/office/drawing/2014/main" id="{7AA899F2-4447-EB89-E46F-084E40C0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548" y="3108138"/>
            <a:ext cx="2644204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4</a:t>
            </a:r>
            <a:endParaRPr lang="en-US" altLang="en-US" sz="3000" b="1" dirty="0">
              <a:solidFill>
                <a:prstClr val="white"/>
              </a:solidFill>
            </a:endParaRPr>
          </a:p>
        </p:txBody>
      </p:sp>
      <p:sp>
        <p:nvSpPr>
          <p:cNvPr id="23589" name="Text Box 37">
            <a:extLst>
              <a:ext uri="{FF2B5EF4-FFF2-40B4-BE49-F238E27FC236}">
                <a16:creationId xmlns:a16="http://schemas.microsoft.com/office/drawing/2014/main" id="{03E10B07-638F-E213-1221-2CE375E62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022" y="4020804"/>
            <a:ext cx="2729730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6</a:t>
            </a:r>
            <a:endParaRPr lang="en-US" altLang="en-US" sz="3000" b="1" dirty="0">
              <a:solidFill>
                <a:prstClr val="white"/>
              </a:solidFill>
            </a:endParaRPr>
          </a:p>
        </p:txBody>
      </p:sp>
      <p:sp>
        <p:nvSpPr>
          <p:cNvPr id="23590" name="Text Box 38">
            <a:extLst>
              <a:ext uri="{FF2B5EF4-FFF2-40B4-BE49-F238E27FC236}">
                <a16:creationId xmlns:a16="http://schemas.microsoft.com/office/drawing/2014/main" id="{9660B307-C9BF-1F7E-4B4D-16328F17F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609" y="2270001"/>
            <a:ext cx="2706822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3</a:t>
            </a:r>
            <a:endParaRPr lang="en-US" altLang="en-US" sz="3000" b="1" dirty="0">
              <a:solidFill>
                <a:prstClr val="white"/>
              </a:solidFill>
            </a:endParaRPr>
          </a:p>
        </p:txBody>
      </p:sp>
      <p:grpSp>
        <p:nvGrpSpPr>
          <p:cNvPr id="50" name="Group 33">
            <a:extLst>
              <a:ext uri="{FF2B5EF4-FFF2-40B4-BE49-F238E27FC236}">
                <a16:creationId xmlns:a16="http://schemas.microsoft.com/office/drawing/2014/main" id="{5411C21D-5FD3-4ADB-101C-139F211FBBA0}"/>
              </a:ext>
            </a:extLst>
          </p:cNvPr>
          <p:cNvGrpSpPr>
            <a:grpSpLocks/>
          </p:cNvGrpSpPr>
          <p:nvPr/>
        </p:nvGrpSpPr>
        <p:grpSpPr bwMode="auto">
          <a:xfrm>
            <a:off x="149990" y="628651"/>
            <a:ext cx="1028700" cy="1028700"/>
            <a:chOff x="4320" y="2928"/>
            <a:chExt cx="1104" cy="1104"/>
          </a:xfrm>
        </p:grpSpPr>
        <p:sp>
          <p:nvSpPr>
            <p:cNvPr id="51" name="AutoShape 34">
              <a:extLst>
                <a:ext uri="{FF2B5EF4-FFF2-40B4-BE49-F238E27FC236}">
                  <a16:creationId xmlns:a16="http://schemas.microsoft.com/office/drawing/2014/main" id="{03748BD8-51B8-DE63-5D2D-5AB019D15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2" name="WordArt 35">
              <a:extLst>
                <a:ext uri="{FF2B5EF4-FFF2-40B4-BE49-F238E27FC236}">
                  <a16:creationId xmlns:a16="http://schemas.microsoft.com/office/drawing/2014/main" id="{BFB685C2-6D02-25B6-66BF-DB2582E768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53" name="WordArt 36">
            <a:extLst>
              <a:ext uri="{FF2B5EF4-FFF2-40B4-BE49-F238E27FC236}">
                <a16:creationId xmlns:a16="http://schemas.microsoft.com/office/drawing/2014/main" id="{1DFCB7FA-F8A1-F90B-218F-982326D57B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2347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4" name="WordArt 37">
            <a:extLst>
              <a:ext uri="{FF2B5EF4-FFF2-40B4-BE49-F238E27FC236}">
                <a16:creationId xmlns:a16="http://schemas.microsoft.com/office/drawing/2014/main" id="{3091CB46-F18A-7506-E7DB-3A253E879D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634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5" name="WordArt 38">
            <a:extLst>
              <a:ext uri="{FF2B5EF4-FFF2-40B4-BE49-F238E27FC236}">
                <a16:creationId xmlns:a16="http://schemas.microsoft.com/office/drawing/2014/main" id="{364A8888-C2AD-C50A-6544-D394DC866C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634" y="837605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6" name="WordArt 39">
            <a:extLst>
              <a:ext uri="{FF2B5EF4-FFF2-40B4-BE49-F238E27FC236}">
                <a16:creationId xmlns:a16="http://schemas.microsoft.com/office/drawing/2014/main" id="{A6B9DD45-F327-163E-0D68-5E6F7EB814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634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7" name="WordArt 40">
            <a:extLst>
              <a:ext uri="{FF2B5EF4-FFF2-40B4-BE49-F238E27FC236}">
                <a16:creationId xmlns:a16="http://schemas.microsoft.com/office/drawing/2014/main" id="{DFF01AB8-D04E-7526-864C-399F34A2D2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634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8" name="WordArt 41">
            <a:extLst>
              <a:ext uri="{FF2B5EF4-FFF2-40B4-BE49-F238E27FC236}">
                <a16:creationId xmlns:a16="http://schemas.microsoft.com/office/drawing/2014/main" id="{265075A4-F597-AD80-B7E9-93C16539F9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2347" y="82331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4" name="WordArt 226">
            <a:extLst>
              <a:ext uri="{FF2B5EF4-FFF2-40B4-BE49-F238E27FC236}">
                <a16:creationId xmlns:a16="http://schemas.microsoft.com/office/drawing/2014/main" id="{28D3D663-CF48-1161-6360-C18FE17A1B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1201" y="3328124"/>
            <a:ext cx="323697" cy="26312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27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35" name="WordArt 28">
            <a:extLst>
              <a:ext uri="{FF2B5EF4-FFF2-40B4-BE49-F238E27FC236}">
                <a16:creationId xmlns:a16="http://schemas.microsoft.com/office/drawing/2014/main" id="{A0E83C41-9460-5920-1EEF-470FBB2381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2273" y="903407"/>
            <a:ext cx="523766" cy="441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086"/>
            <a:r>
              <a:rPr lang="en-US" sz="2693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693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882CD107-A211-C0E0-C558-9853CF929BAB}"/>
              </a:ext>
            </a:extLst>
          </p:cNvPr>
          <p:cNvGrpSpPr>
            <a:grpSpLocks/>
          </p:cNvGrpSpPr>
          <p:nvPr/>
        </p:nvGrpSpPr>
        <p:grpSpPr bwMode="auto">
          <a:xfrm>
            <a:off x="1293615" y="84536"/>
            <a:ext cx="240506" cy="5143500"/>
            <a:chOff x="202295" y="-322943"/>
            <a:chExt cx="319314" cy="71809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6A241F-6C53-99CE-0D13-A45C75E8FF7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9AD08FC8-15AF-E06E-A509-7BA1E422A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85F686-0471-D107-5910-BFC63965D353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9" name="Group 51">
            <a:extLst>
              <a:ext uri="{FF2B5EF4-FFF2-40B4-BE49-F238E27FC236}">
                <a16:creationId xmlns:a16="http://schemas.microsoft.com/office/drawing/2014/main" id="{B4936041-23DB-FFA1-12B2-678521B7E2E2}"/>
              </a:ext>
            </a:extLst>
          </p:cNvPr>
          <p:cNvGrpSpPr>
            <a:grpSpLocks/>
          </p:cNvGrpSpPr>
          <p:nvPr/>
        </p:nvGrpSpPr>
        <p:grpSpPr bwMode="auto">
          <a:xfrm>
            <a:off x="1407915" y="198836"/>
            <a:ext cx="240506" cy="5143500"/>
            <a:chOff x="202295" y="-322943"/>
            <a:chExt cx="319314" cy="71809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5101F9-D84B-F6FA-4146-09F9CE9E8BE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413BAE68-252A-478C-787A-7A35AD015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D77063-6929-2C50-DC94-3685EAED1E20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841D883-24B9-441E-A079-0D0490345F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0752" y="1785016"/>
            <a:ext cx="3238498" cy="3570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8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5" grpId="0" animBg="1"/>
      <p:bldP spid="6171" grpId="0" animBg="1"/>
      <p:bldP spid="6171" grpId="1" animBg="1"/>
      <p:bldP spid="23588" grpId="0" animBg="1"/>
      <p:bldP spid="23589" grpId="0" animBg="1"/>
      <p:bldP spid="23590" grpId="0" animBg="1"/>
      <p:bldP spid="23590" grpId="1" animBg="1"/>
      <p:bldP spid="23590" grpId="2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2AF20A4-6EB5-0281-3BE6-3295CA889E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Audio 4">
            <a:hlinkClick r:id="" action="ppaction://media"/>
            <a:extLst>
              <a:ext uri="{FF2B5EF4-FFF2-40B4-BE49-F238E27FC236}">
                <a16:creationId xmlns:a16="http://schemas.microsoft.com/office/drawing/2014/main" id="{2A68A49C-CF24-8902-0AF7-88BC1437A4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824"/>
                </p14:media>
              </p:ext>
            </p:extLst>
          </p:nvPr>
        </p:nvPicPr>
        <p:blipFill>
          <a:blip r:embed="rId10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  <p:pic>
        <p:nvPicPr>
          <p:cNvPr id="11" name="q2">
            <a:hlinkClick r:id="" action="ppaction://media"/>
            <a:extLst>
              <a:ext uri="{FF2B5EF4-FFF2-40B4-BE49-F238E27FC236}">
                <a16:creationId xmlns:a16="http://schemas.microsoft.com/office/drawing/2014/main" id="{9E227162-59EF-7359-FA0D-A26703562951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38800" y="1266825"/>
            <a:ext cx="2590800" cy="1152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62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6"/>
    </mc:Choice>
    <mc:Fallback xmlns="">
      <p:transition spd="slow" advTm="23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32" objId="2"/>
        <p14:pauseEvt time="23956" objId="2"/>
        <p14:stopEvt time="23956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40666" y="2281048"/>
            <a:ext cx="7719134" cy="1371841"/>
          </a:xfrm>
          <a:prstGeom prst="roundRect">
            <a:avLst/>
          </a:prstGeom>
          <a:solidFill>
            <a:srgbClr val="CCE9AD"/>
          </a:solidFill>
          <a:ln>
            <a:solidFill>
              <a:srgbClr val="1DC4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723900" y="3549650"/>
            <a:ext cx="8199483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8" y="2281048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01601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33" y="2281048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08" y="2281048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83" y="2281048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58" y="2281048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3" y="2281048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76" y="2281047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01601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01601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50" y="3101601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25" y="3101601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00" y="3101601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4"/>
          <p:cNvSpPr txBox="1">
            <a:spLocks/>
          </p:cNvSpPr>
          <p:nvPr/>
        </p:nvSpPr>
        <p:spPr>
          <a:xfrm>
            <a:off x="723900" y="3988404"/>
            <a:ext cx="819948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723900" y="4457700"/>
            <a:ext cx="819948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grpSp>
        <p:nvGrpSpPr>
          <p:cNvPr id="30" name="Group 76"/>
          <p:cNvGrpSpPr>
            <a:grpSpLocks/>
          </p:cNvGrpSpPr>
          <p:nvPr/>
        </p:nvGrpSpPr>
        <p:grpSpPr bwMode="auto">
          <a:xfrm>
            <a:off x="0" y="86318"/>
            <a:ext cx="8824912" cy="1345213"/>
            <a:chOff x="147637" y="-32144"/>
            <a:chExt cx="8824479" cy="1345213"/>
          </a:xfrm>
        </p:grpSpPr>
        <p:sp>
          <p:nvSpPr>
            <p:cNvPr id="31" name="Title 4"/>
            <p:cNvSpPr txBox="1">
              <a:spLocks/>
            </p:cNvSpPr>
            <p:nvPr/>
          </p:nvSpPr>
          <p:spPr bwMode="auto">
            <a:xfrm>
              <a:off x="679350" y="-32144"/>
              <a:ext cx="8292766" cy="134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/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Lúc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Việt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xếp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ô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hàng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(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hình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). Sau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đó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Việt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chuyển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ô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hàng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hàng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dưới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Khi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đó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dưới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đây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đúng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47637" y="96837"/>
              <a:ext cx="533400" cy="533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83" y="2281048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33">
            <a:extLst>
              <a:ext uri="{FF2B5EF4-FFF2-40B4-BE49-F238E27FC236}">
                <a16:creationId xmlns:a16="http://schemas.microsoft.com/office/drawing/2014/main" id="{48A7C274-2F44-7BEF-7015-983819417D3A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3863878"/>
            <a:ext cx="1028700" cy="10287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D990A63D-BABC-58EB-0716-E24B02AF9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BC4AA762-D76E-1879-C57A-0D470141B31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1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F8A6901-7299-CC0C-7CDC-8948455C0D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27404" y="407983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96D512BD-994F-5853-AD80-31C4EF6633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1692" y="407983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83F121CE-75FD-946B-8B4A-1A0022856F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1692" y="409412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D926266E-B541-14B9-5D1C-D9CC633C30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1692" y="407983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3597A4ED-9974-FF79-4DD4-E0D05556D1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41692" y="407983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AA57402C-E9AF-0320-D375-E971A6EBBA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27404" y="407983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4" name="Audio 2">
            <a:hlinkClick r:id="" action="ppaction://media"/>
            <a:extLst>
              <a:ext uri="{FF2B5EF4-FFF2-40B4-BE49-F238E27FC236}">
                <a16:creationId xmlns:a16="http://schemas.microsoft.com/office/drawing/2014/main" id="{1F7E496B-9F15-4FD6-35BB-C1D65C138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0000" t="-90625" r="-200000" b="-90625"/>
          <a:stretch>
            <a:fillRect/>
          </a:stretch>
        </p:blipFill>
        <p:spPr>
          <a:xfrm>
            <a:off x="9040149" y="3222583"/>
            <a:ext cx="3048000" cy="1714500"/>
          </a:xfrm>
          <a:prstGeom prst="rect">
            <a:avLst/>
          </a:prstGeom>
        </p:spPr>
      </p:pic>
      <p:pic>
        <p:nvPicPr>
          <p:cNvPr id="6" name="việt  bài 3">
            <a:hlinkClick r:id="" action="ppaction://media"/>
            <a:extLst>
              <a:ext uri="{FF2B5EF4-FFF2-40B4-BE49-F238E27FC236}">
                <a16:creationId xmlns:a16="http://schemas.microsoft.com/office/drawing/2014/main" id="{EC027CAF-3018-840F-9363-85084206EE3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8311.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0800" y="971551"/>
            <a:ext cx="2133600" cy="12952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07FBA7-22AC-DB78-EABB-91F5A1CE68DE}"/>
              </a:ext>
            </a:extLst>
          </p:cNvPr>
          <p:cNvCxnSpPr/>
          <p:nvPr/>
        </p:nvCxnSpPr>
        <p:spPr>
          <a:xfrm>
            <a:off x="2514600" y="971551"/>
            <a:ext cx="6045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12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4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71605E-6 L -0.09618 0.148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" y="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9" grpId="1"/>
      <p:bldP spid="29" grpId="2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FB9E0D-6B50-6DF1-6090-74D4957B9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0366AA-7916-3FD4-4F52-80949B479DD7}"/>
              </a:ext>
            </a:extLst>
          </p:cNvPr>
          <p:cNvSpPr/>
          <p:nvPr/>
        </p:nvSpPr>
        <p:spPr>
          <a:xfrm>
            <a:off x="840666" y="1581151"/>
            <a:ext cx="7719134" cy="1371841"/>
          </a:xfrm>
          <a:prstGeom prst="roundRect">
            <a:avLst/>
          </a:prstGeom>
          <a:solidFill>
            <a:srgbClr val="CCE9AD"/>
          </a:solidFill>
          <a:ln>
            <a:solidFill>
              <a:srgbClr val="1DC4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2E3095B9-F955-8B8D-7164-197C260CC43B}"/>
              </a:ext>
            </a:extLst>
          </p:cNvPr>
          <p:cNvSpPr txBox="1">
            <a:spLocks/>
          </p:cNvSpPr>
          <p:nvPr/>
        </p:nvSpPr>
        <p:spPr>
          <a:xfrm>
            <a:off x="472258" y="3178490"/>
            <a:ext cx="8199483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lphaUcPeriod"/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514350" indent="-514350" algn="just">
              <a:buFontTx/>
              <a:buAutoNum type="alphaUcPeriod"/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marL="514350" indent="-514350" algn="just">
              <a:buAutoNum type="alphaUcPeriod"/>
            </a:pP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C4FE58D-2377-B302-C2DE-B40052DE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8" y="1581151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74F1EAC8-FEA9-FEF1-85AA-019B24254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01704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9C5208A-C7A8-2D06-6843-02172E527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33" y="1581151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75A31F13-5B5A-3627-5752-3BAB3B6CC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08" y="1581151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D3672AB-28CC-0064-35CE-E5EA3E88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83" y="1581151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0C0DDC3D-61B1-384A-23CC-10615217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58" y="1581151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7D556AC6-1601-4297-DF5F-E53BC222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3" y="1581151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8AD14A1F-3BAD-AD14-6977-198B5FC3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76" y="1581150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7EA474F-01A1-9380-9A3B-775C9AE2F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01704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10EC74D1-D756-92AB-7D58-41E96C03B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01704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711C5EC5-DD82-E101-F08B-0F008230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50" y="2401704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C77842E4-FC30-B04C-25AF-A5C30CBB8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25" y="2401704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B202827D-B727-BAE2-C7DF-0D3A7B21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00" y="2401704"/>
            <a:ext cx="887735" cy="50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4">
            <a:extLst>
              <a:ext uri="{FF2B5EF4-FFF2-40B4-BE49-F238E27FC236}">
                <a16:creationId xmlns:a16="http://schemas.microsoft.com/office/drawing/2014/main" id="{CCDEF4A5-C61E-3898-70D9-D8001192B623}"/>
              </a:ext>
            </a:extLst>
          </p:cNvPr>
          <p:cNvSpPr txBox="1">
            <a:spLocks/>
          </p:cNvSpPr>
          <p:nvPr/>
        </p:nvSpPr>
        <p:spPr>
          <a:xfrm>
            <a:off x="723899" y="4054475"/>
            <a:ext cx="819948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Group 76">
            <a:extLst>
              <a:ext uri="{FF2B5EF4-FFF2-40B4-BE49-F238E27FC236}">
                <a16:creationId xmlns:a16="http://schemas.microsoft.com/office/drawing/2014/main" id="{DF18BFC9-B963-9E23-8E80-47D726F08094}"/>
              </a:ext>
            </a:extLst>
          </p:cNvPr>
          <p:cNvGrpSpPr>
            <a:grpSpLocks/>
          </p:cNvGrpSpPr>
          <p:nvPr/>
        </p:nvGrpSpPr>
        <p:grpSpPr bwMode="auto">
          <a:xfrm>
            <a:off x="0" y="86318"/>
            <a:ext cx="8824912" cy="1345213"/>
            <a:chOff x="147637" y="-32144"/>
            <a:chExt cx="8824479" cy="1345213"/>
          </a:xfrm>
        </p:grpSpPr>
        <p:sp>
          <p:nvSpPr>
            <p:cNvPr id="31" name="Title 4">
              <a:extLst>
                <a:ext uri="{FF2B5EF4-FFF2-40B4-BE49-F238E27FC236}">
                  <a16:creationId xmlns:a16="http://schemas.microsoft.com/office/drawing/2014/main" id="{3C2E3F56-17B8-94D3-6BE8-50EE842302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9350" y="-32144"/>
              <a:ext cx="8292766" cy="134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/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Lúc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Việt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xếp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ô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hai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(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hình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). Sau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Việt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chuyển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ô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xuống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dưới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đó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dưới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đây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đúng</a:t>
              </a:r>
              <a:r>
                <a:rPr lang="en-US" sz="24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979AE6C-7893-52FA-5799-E3327A1D924D}"/>
                </a:ext>
              </a:extLst>
            </p:cNvPr>
            <p:cNvSpPr/>
            <p:nvPr/>
          </p:nvSpPr>
          <p:spPr>
            <a:xfrm>
              <a:off x="147637" y="96837"/>
              <a:ext cx="533400" cy="533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28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35" name="Picture 3">
            <a:extLst>
              <a:ext uri="{FF2B5EF4-FFF2-40B4-BE49-F238E27FC236}">
                <a16:creationId xmlns:a16="http://schemas.microsoft.com/office/drawing/2014/main" id="{716A59D8-8A8E-DD2D-C288-C745E4DBE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83" y="1581151"/>
            <a:ext cx="982317" cy="5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ệt  bài 3">
            <a:hlinkClick r:id="" action="ppaction://media"/>
            <a:extLst>
              <a:ext uri="{FF2B5EF4-FFF2-40B4-BE49-F238E27FC236}">
                <a16:creationId xmlns:a16="http://schemas.microsoft.com/office/drawing/2014/main" id="{2EF65EEC-E443-3ACC-5263-A469545C0F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311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0577" y="895350"/>
            <a:ext cx="1377191" cy="756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444336-66FA-D271-42A0-BA677B6C7E27}"/>
              </a:ext>
            </a:extLst>
          </p:cNvPr>
          <p:cNvSpPr txBox="1"/>
          <p:nvPr/>
        </p:nvSpPr>
        <p:spPr>
          <a:xfrm>
            <a:off x="1066800" y="444001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90CBF8-A082-AD12-2B0B-4CB4A0B16C4A}"/>
              </a:ext>
            </a:extLst>
          </p:cNvPr>
          <p:cNvCxnSpPr/>
          <p:nvPr/>
        </p:nvCxnSpPr>
        <p:spPr>
          <a:xfrm>
            <a:off x="3505200" y="3409950"/>
            <a:ext cx="13716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2B837D-50AB-FC5C-C234-B22C661CF36F}"/>
              </a:ext>
            </a:extLst>
          </p:cNvPr>
          <p:cNvCxnSpPr/>
          <p:nvPr/>
        </p:nvCxnSpPr>
        <p:spPr>
          <a:xfrm>
            <a:off x="3505200" y="4171950"/>
            <a:ext cx="13716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C82B30-9D63-3632-5908-EC779F1B7AEB}"/>
              </a:ext>
            </a:extLst>
          </p:cNvPr>
          <p:cNvCxnSpPr>
            <a:cxnSpLocks/>
          </p:cNvCxnSpPr>
          <p:nvPr/>
        </p:nvCxnSpPr>
        <p:spPr>
          <a:xfrm>
            <a:off x="3657600" y="3790950"/>
            <a:ext cx="12192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99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621</Words>
  <Application>Microsoft Office PowerPoint</Application>
  <PresentationFormat>On-screen Show (16:9)</PresentationFormat>
  <Paragraphs>164</Paragraphs>
  <Slides>14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Calibri</vt:lpstr>
      <vt:lpstr>VNI-Fato</vt:lpstr>
      <vt:lpstr>Arial</vt:lpstr>
      <vt:lpstr>Microsoft YaHei</vt:lpstr>
      <vt:lpstr>Times New Roman</vt:lpstr>
      <vt:lpstr>.VnArial</vt:lpstr>
      <vt:lpstr>宋体</vt:lpstr>
      <vt:lpstr>.VnHelvetInsH</vt:lpstr>
      <vt:lpstr>Impact</vt:lpstr>
      <vt:lpstr>Microsoft YaHei</vt:lpstr>
      <vt:lpstr>.VnTime</vt:lpstr>
      <vt:lpstr>.VnTimeH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75</cp:revision>
  <dcterms:created xsi:type="dcterms:W3CDTF">2018-01-14T04:30:44Z</dcterms:created>
  <dcterms:modified xsi:type="dcterms:W3CDTF">2026-04-20T03:17:53Z</dcterms:modified>
</cp:coreProperties>
</file>