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56"/>
  </p:notesMasterIdLst>
  <p:sldIdLst>
    <p:sldId id="256" r:id="rId3"/>
    <p:sldId id="265" r:id="rId4"/>
    <p:sldId id="269" r:id="rId5"/>
    <p:sldId id="270" r:id="rId6"/>
    <p:sldId id="271" r:id="rId7"/>
    <p:sldId id="272" r:id="rId8"/>
    <p:sldId id="273" r:id="rId9"/>
    <p:sldId id="275" r:id="rId10"/>
    <p:sldId id="319" r:id="rId11"/>
    <p:sldId id="281" r:id="rId12"/>
    <p:sldId id="277" r:id="rId13"/>
    <p:sldId id="258" r:id="rId14"/>
    <p:sldId id="280" r:id="rId15"/>
    <p:sldId id="260" r:id="rId16"/>
    <p:sldId id="259" r:id="rId17"/>
    <p:sldId id="276" r:id="rId18"/>
    <p:sldId id="284" r:id="rId19"/>
    <p:sldId id="285" r:id="rId20"/>
    <p:sldId id="283" r:id="rId21"/>
    <p:sldId id="279" r:id="rId22"/>
    <p:sldId id="286" r:id="rId23"/>
    <p:sldId id="261" r:id="rId24"/>
    <p:sldId id="282" r:id="rId25"/>
    <p:sldId id="290" r:id="rId26"/>
    <p:sldId id="278" r:id="rId27"/>
    <p:sldId id="288" r:id="rId28"/>
    <p:sldId id="289" r:id="rId29"/>
    <p:sldId id="291" r:id="rId30"/>
    <p:sldId id="262" r:id="rId31"/>
    <p:sldId id="297" r:id="rId32"/>
    <p:sldId id="292" r:id="rId33"/>
    <p:sldId id="294" r:id="rId34"/>
    <p:sldId id="295" r:id="rId35"/>
    <p:sldId id="296" r:id="rId36"/>
    <p:sldId id="266" r:id="rId37"/>
    <p:sldId id="299" r:id="rId38"/>
    <p:sldId id="312" r:id="rId39"/>
    <p:sldId id="300" r:id="rId40"/>
    <p:sldId id="301" r:id="rId41"/>
    <p:sldId id="267" r:id="rId42"/>
    <p:sldId id="314" r:id="rId43"/>
    <p:sldId id="302" r:id="rId44"/>
    <p:sldId id="315" r:id="rId45"/>
    <p:sldId id="304" r:id="rId46"/>
    <p:sldId id="316" r:id="rId47"/>
    <p:sldId id="305" r:id="rId48"/>
    <p:sldId id="306" r:id="rId49"/>
    <p:sldId id="307" r:id="rId50"/>
    <p:sldId id="308" r:id="rId51"/>
    <p:sldId id="264" r:id="rId52"/>
    <p:sldId id="317" r:id="rId53"/>
    <p:sldId id="311" r:id="rId54"/>
    <p:sldId id="318" r:id="rId55"/>
  </p:sldIdLst>
  <p:sldSz cx="18288000" cy="10287000"/>
  <p:notesSz cx="6858000" cy="9144000"/>
  <p:embeddedFontLst>
    <p:embeddedFont>
      <p:font typeface="Bahnschrift Condensed" panose="020B0502040204020203" pitchFamily="34" charset="0"/>
      <p:regular r:id="rId57"/>
      <p:bold r:id="rId58"/>
    </p:embeddedFont>
    <p:embeddedFont>
      <p:font typeface="Bahnschrift SemiBold Condensed" panose="020B0502040204020203" pitchFamily="34" charset="0"/>
      <p:bold r:id="rId59"/>
    </p:embeddedFont>
    <p:embeddedFont>
      <p:font typeface="Barlow Medium" panose="00000600000000000000" pitchFamily="2" charset="0"/>
      <p:regular r:id="rId60"/>
      <p:italic r:id="rId61"/>
    </p:embeddedFont>
    <p:embeddedFont>
      <p:font typeface="Barlow Semi Condensed Black" panose="00000A06000000000000" pitchFamily="2" charset="0"/>
      <p:bold r:id="rId62"/>
      <p:boldItalic r:id="rId63"/>
    </p:embeddedFont>
    <p:embeddedFont>
      <p:font typeface="Barlow SemiBold" panose="00000700000000000000" pitchFamily="2" charset="0"/>
      <p:bold r:id="rId64"/>
      <p:boldItalic r:id="rId65"/>
    </p:embeddedFont>
    <p:embeddedFont>
      <p:font typeface="Calibri" panose="020F0502020204030204" pitchFamily="34" charset="0"/>
      <p:regular r:id="rId66"/>
      <p:bold r:id="rId67"/>
      <p:italic r:id="rId68"/>
      <p:boldItalic r:id="rId69"/>
    </p:embeddedFont>
    <p:embeddedFont>
      <p:font typeface="Kurale" panose="020B0604020202020204" charset="0"/>
      <p:regular r:id="rId70"/>
    </p:embeddedFont>
    <p:embeddedFont>
      <p:font typeface="Montserrat Medium" panose="00000600000000000000" pitchFamily="2" charset="0"/>
      <p:regular r:id="rId71"/>
      <p:italic r:id="rId72"/>
    </p:embeddedFont>
    <p:embeddedFont>
      <p:font typeface="Montserrat SemiBold" panose="00000700000000000000" pitchFamily="2" charset="0"/>
      <p:bold r:id="rId73"/>
      <p:boldItalic r:id="rId74"/>
    </p:embeddedFont>
    <p:embeddedFont>
      <p:font typeface="Quicksand Medium" panose="020B0604020202020204" charset="0"/>
      <p:regular r:id="rId75"/>
    </p:embeddedFont>
    <p:embeddedFont>
      <p:font typeface="Raleway Black" pitchFamily="2" charset="0"/>
      <p:bold r:id="rId76"/>
      <p:boldItalic r:id="rId77"/>
    </p:embeddedFont>
    <p:embeddedFont>
      <p:font typeface="Roboto Slab SemiBold" pitchFamily="2" charset="0"/>
      <p:bold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7044"/>
    <a:srgbClr val="FF914D"/>
    <a:srgbClr val="2F473B"/>
    <a:srgbClr val="C89800"/>
    <a:srgbClr val="5E8D76"/>
    <a:srgbClr val="89B19D"/>
    <a:srgbClr val="ECC27C"/>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8" autoAdjust="0"/>
  </p:normalViewPr>
  <p:slideViewPr>
    <p:cSldViewPr>
      <p:cViewPr varScale="1">
        <p:scale>
          <a:sx n="66" d="100"/>
          <a:sy n="66" d="100"/>
        </p:scale>
        <p:origin x="4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7" Type="http://schemas.openxmlformats.org/officeDocument/2006/relationships/slide" Target="slides/slide5.xml"/><Relationship Id="rId71"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5.fntdata"/><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0AFB9-CDDC-4692-AB2B-0D00ED605E86}" type="datetimeFigureOut">
              <a:rPr lang="en-US" smtClean="0"/>
              <a:t>6/1/2024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68581E-7D29-4842-93E9-1CB2BD3CB288}" type="slidenum">
              <a:rPr lang="en-US" smtClean="0"/>
              <a:t>‹#›</a:t>
            </a:fld>
            <a:endParaRPr lang="en-US"/>
          </a:p>
        </p:txBody>
      </p:sp>
    </p:spTree>
    <p:extLst>
      <p:ext uri="{BB962C8B-B14F-4D97-AF65-F5344CB8AC3E}">
        <p14:creationId xmlns:p14="http://schemas.microsoft.com/office/powerpoint/2010/main" val="85525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Chúng ta cùng chơi một trò chơi nhé</a:t>
            </a:r>
          </a:p>
        </p:txBody>
      </p:sp>
      <p:sp>
        <p:nvSpPr>
          <p:cNvPr id="4" name="Slide Number Placeholder 3"/>
          <p:cNvSpPr>
            <a:spLocks noGrp="1"/>
          </p:cNvSpPr>
          <p:nvPr>
            <p:ph type="sldNum" sz="quarter" idx="5"/>
          </p:nvPr>
        </p:nvSpPr>
        <p:spPr/>
        <p:txBody>
          <a:bodyPr/>
          <a:lstStyle/>
          <a:p>
            <a:fld id="{0A68581E-7D29-4842-93E9-1CB2BD3CB288}" type="slidenum">
              <a:rPr lang="en-US" smtClean="0"/>
              <a:t>2</a:t>
            </a:fld>
            <a:endParaRPr lang="en-US"/>
          </a:p>
        </p:txBody>
      </p:sp>
    </p:spTree>
    <p:extLst>
      <p:ext uri="{BB962C8B-B14F-4D97-AF65-F5344CB8AC3E}">
        <p14:creationId xmlns:p14="http://schemas.microsoft.com/office/powerpoint/2010/main" val="3610352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Chúng ta cùng chơi một trò chơi nhé</a:t>
            </a:r>
          </a:p>
        </p:txBody>
      </p:sp>
      <p:sp>
        <p:nvSpPr>
          <p:cNvPr id="4" name="Slide Number Placeholder 3"/>
          <p:cNvSpPr>
            <a:spLocks noGrp="1"/>
          </p:cNvSpPr>
          <p:nvPr>
            <p:ph type="sldNum" sz="quarter" idx="5"/>
          </p:nvPr>
        </p:nvSpPr>
        <p:spPr/>
        <p:txBody>
          <a:bodyPr/>
          <a:lstStyle/>
          <a:p>
            <a:fld id="{0A68581E-7D29-4842-93E9-1CB2BD3CB288}" type="slidenum">
              <a:rPr lang="en-US" smtClean="0"/>
              <a:t>11</a:t>
            </a:fld>
            <a:endParaRPr lang="en-US"/>
          </a:p>
        </p:txBody>
      </p:sp>
    </p:spTree>
    <p:extLst>
      <p:ext uri="{BB962C8B-B14F-4D97-AF65-F5344CB8AC3E}">
        <p14:creationId xmlns:p14="http://schemas.microsoft.com/office/powerpoint/2010/main" val="1732091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mục tiêu bài học</a:t>
            </a:r>
          </a:p>
        </p:txBody>
      </p:sp>
      <p:sp>
        <p:nvSpPr>
          <p:cNvPr id="4" name="Slide Number Placeholder 3"/>
          <p:cNvSpPr>
            <a:spLocks noGrp="1"/>
          </p:cNvSpPr>
          <p:nvPr>
            <p:ph type="sldNum" sz="quarter" idx="5"/>
          </p:nvPr>
        </p:nvSpPr>
        <p:spPr/>
        <p:txBody>
          <a:bodyPr/>
          <a:lstStyle/>
          <a:p>
            <a:fld id="{0A68581E-7D29-4842-93E9-1CB2BD3CB288}" type="slidenum">
              <a:rPr lang="en-US" smtClean="0"/>
              <a:t>12</a:t>
            </a:fld>
            <a:endParaRPr lang="en-US"/>
          </a:p>
        </p:txBody>
      </p:sp>
    </p:spTree>
    <p:extLst>
      <p:ext uri="{BB962C8B-B14F-4D97-AF65-F5344CB8AC3E}">
        <p14:creationId xmlns:p14="http://schemas.microsoft.com/office/powerpoint/2010/main" val="516604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Giới thiệu nội dung phần học</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13</a:t>
            </a:fld>
            <a:endParaRPr lang="en-US"/>
          </a:p>
        </p:txBody>
      </p:sp>
    </p:spTree>
    <p:extLst>
      <p:ext uri="{BB962C8B-B14F-4D97-AF65-F5344CB8AC3E}">
        <p14:creationId xmlns:p14="http://schemas.microsoft.com/office/powerpoint/2010/main" val="2620976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14</a:t>
            </a:fld>
            <a:endParaRPr lang="en-US"/>
          </a:p>
        </p:txBody>
      </p:sp>
    </p:spTree>
    <p:extLst>
      <p:ext uri="{BB962C8B-B14F-4D97-AF65-F5344CB8AC3E}">
        <p14:creationId xmlns:p14="http://schemas.microsoft.com/office/powerpoint/2010/main" val="959537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15</a:t>
            </a:fld>
            <a:endParaRPr lang="en-US"/>
          </a:p>
        </p:txBody>
      </p:sp>
    </p:spTree>
    <p:extLst>
      <p:ext uri="{BB962C8B-B14F-4D97-AF65-F5344CB8AC3E}">
        <p14:creationId xmlns:p14="http://schemas.microsoft.com/office/powerpoint/2010/main" val="820855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16</a:t>
            </a:fld>
            <a:endParaRPr lang="en-US"/>
          </a:p>
        </p:txBody>
      </p:sp>
    </p:spTree>
    <p:extLst>
      <p:ext uri="{BB962C8B-B14F-4D97-AF65-F5344CB8AC3E}">
        <p14:creationId xmlns:p14="http://schemas.microsoft.com/office/powerpoint/2010/main" val="4013700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17</a:t>
            </a:fld>
            <a:endParaRPr lang="en-US"/>
          </a:p>
        </p:txBody>
      </p:sp>
    </p:spTree>
    <p:extLst>
      <p:ext uri="{BB962C8B-B14F-4D97-AF65-F5344CB8AC3E}">
        <p14:creationId xmlns:p14="http://schemas.microsoft.com/office/powerpoint/2010/main" val="4184552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chốt nội dung. Giới thiệu thêm một số món ăn được chế biến bằng cách lên men</a:t>
            </a:r>
          </a:p>
        </p:txBody>
      </p:sp>
      <p:sp>
        <p:nvSpPr>
          <p:cNvPr id="4" name="Slide Number Placeholder 3"/>
          <p:cNvSpPr>
            <a:spLocks noGrp="1"/>
          </p:cNvSpPr>
          <p:nvPr>
            <p:ph type="sldNum" sz="quarter" idx="5"/>
          </p:nvPr>
        </p:nvSpPr>
        <p:spPr/>
        <p:txBody>
          <a:bodyPr/>
          <a:lstStyle/>
          <a:p>
            <a:fld id="{0A68581E-7D29-4842-93E9-1CB2BD3CB288}" type="slidenum">
              <a:rPr lang="en-US" smtClean="0"/>
              <a:t>18</a:t>
            </a:fld>
            <a:endParaRPr lang="en-US"/>
          </a:p>
        </p:txBody>
      </p:sp>
    </p:spTree>
    <p:extLst>
      <p:ext uri="{BB962C8B-B14F-4D97-AF65-F5344CB8AC3E}">
        <p14:creationId xmlns:p14="http://schemas.microsoft.com/office/powerpoint/2010/main" val="458549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nêu nhiệm vụ trong bài học này</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19</a:t>
            </a:fld>
            <a:endParaRPr lang="en-US"/>
          </a:p>
        </p:txBody>
      </p:sp>
    </p:spTree>
    <p:extLst>
      <p:ext uri="{BB962C8B-B14F-4D97-AF65-F5344CB8AC3E}">
        <p14:creationId xmlns:p14="http://schemas.microsoft.com/office/powerpoint/2010/main" val="2510468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 luận, nêu tiêu chí sản phẩm. GV chốt nội dung.</a:t>
            </a:r>
          </a:p>
          <a:p>
            <a:r>
              <a:rPr lang="en-US"/>
              <a:t>Gv: Từ tiêu chí trên, hãy thảo luận để xây dựng tiêu chí cho sản phẩm của nhóm em</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20</a:t>
            </a:fld>
            <a:endParaRPr lang="en-US"/>
          </a:p>
        </p:txBody>
      </p:sp>
    </p:spTree>
    <p:extLst>
      <p:ext uri="{BB962C8B-B14F-4D97-AF65-F5344CB8AC3E}">
        <p14:creationId xmlns:p14="http://schemas.microsoft.com/office/powerpoint/2010/main" val="43301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 biến luật chơi</a:t>
            </a:r>
          </a:p>
        </p:txBody>
      </p:sp>
      <p:sp>
        <p:nvSpPr>
          <p:cNvPr id="4" name="Slide Number Placeholder 3"/>
          <p:cNvSpPr>
            <a:spLocks noGrp="1"/>
          </p:cNvSpPr>
          <p:nvPr>
            <p:ph type="sldNum" sz="quarter" idx="5"/>
          </p:nvPr>
        </p:nvSpPr>
        <p:spPr/>
        <p:txBody>
          <a:bodyPr/>
          <a:lstStyle/>
          <a:p>
            <a:fld id="{0A68581E-7D29-4842-93E9-1CB2BD3CB288}" type="slidenum">
              <a:rPr lang="en-US" smtClean="0"/>
              <a:t>3</a:t>
            </a:fld>
            <a:endParaRPr lang="en-US"/>
          </a:p>
        </p:txBody>
      </p:sp>
    </p:spTree>
    <p:extLst>
      <p:ext uri="{BB962C8B-B14F-4D97-AF65-F5344CB8AC3E}">
        <p14:creationId xmlns:p14="http://schemas.microsoft.com/office/powerpoint/2010/main" val="1475121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 luận, làm việc theo nhóm</a:t>
            </a:r>
          </a:p>
        </p:txBody>
      </p:sp>
      <p:sp>
        <p:nvSpPr>
          <p:cNvPr id="4" name="Slide Number Placeholder 3"/>
          <p:cNvSpPr>
            <a:spLocks noGrp="1"/>
          </p:cNvSpPr>
          <p:nvPr>
            <p:ph type="sldNum" sz="quarter" idx="5"/>
          </p:nvPr>
        </p:nvSpPr>
        <p:spPr/>
        <p:txBody>
          <a:bodyPr/>
          <a:lstStyle/>
          <a:p>
            <a:fld id="{0A68581E-7D29-4842-93E9-1CB2BD3CB288}" type="slidenum">
              <a:rPr lang="en-US" smtClean="0"/>
              <a:t>21</a:t>
            </a:fld>
            <a:endParaRPr lang="en-US"/>
          </a:p>
        </p:txBody>
      </p:sp>
    </p:spTree>
    <p:extLst>
      <p:ext uri="{BB962C8B-B14F-4D97-AF65-F5344CB8AC3E}">
        <p14:creationId xmlns:p14="http://schemas.microsoft.com/office/powerpoint/2010/main" val="3561266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đọc thông tin trong sách giáo khoa</a:t>
            </a:r>
          </a:p>
        </p:txBody>
      </p:sp>
      <p:sp>
        <p:nvSpPr>
          <p:cNvPr id="4" name="Slide Number Placeholder 3"/>
          <p:cNvSpPr>
            <a:spLocks noGrp="1"/>
          </p:cNvSpPr>
          <p:nvPr>
            <p:ph type="sldNum" sz="quarter" idx="5"/>
          </p:nvPr>
        </p:nvSpPr>
        <p:spPr/>
        <p:txBody>
          <a:bodyPr/>
          <a:lstStyle/>
          <a:p>
            <a:fld id="{0A68581E-7D29-4842-93E9-1CB2BD3CB288}" type="slidenum">
              <a:rPr lang="en-US" smtClean="0"/>
              <a:t>22</a:t>
            </a:fld>
            <a:endParaRPr lang="en-US"/>
          </a:p>
        </p:txBody>
      </p:sp>
    </p:spTree>
    <p:extLst>
      <p:ext uri="{BB962C8B-B14F-4D97-AF65-F5344CB8AC3E}">
        <p14:creationId xmlns:p14="http://schemas.microsoft.com/office/powerpoint/2010/main" val="789886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p:txBody>
      </p:sp>
      <p:sp>
        <p:nvSpPr>
          <p:cNvPr id="4" name="Slide Number Placeholder 3"/>
          <p:cNvSpPr>
            <a:spLocks noGrp="1"/>
          </p:cNvSpPr>
          <p:nvPr>
            <p:ph type="sldNum" sz="quarter" idx="5"/>
          </p:nvPr>
        </p:nvSpPr>
        <p:spPr/>
        <p:txBody>
          <a:bodyPr/>
          <a:lstStyle/>
          <a:p>
            <a:fld id="{0A68581E-7D29-4842-93E9-1CB2BD3CB288}" type="slidenum">
              <a:rPr lang="en-US" smtClean="0"/>
              <a:t>23</a:t>
            </a:fld>
            <a:endParaRPr lang="en-US"/>
          </a:p>
        </p:txBody>
      </p:sp>
    </p:spTree>
    <p:extLst>
      <p:ext uri="{BB962C8B-B14F-4D97-AF65-F5344CB8AC3E}">
        <p14:creationId xmlns:p14="http://schemas.microsoft.com/office/powerpoint/2010/main" val="4053617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24</a:t>
            </a:fld>
            <a:endParaRPr lang="en-US"/>
          </a:p>
        </p:txBody>
      </p:sp>
    </p:spTree>
    <p:extLst>
      <p:ext uri="{BB962C8B-B14F-4D97-AF65-F5344CB8AC3E}">
        <p14:creationId xmlns:p14="http://schemas.microsoft.com/office/powerpoint/2010/main" val="170589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25</a:t>
            </a:fld>
            <a:endParaRPr lang="en-US"/>
          </a:p>
        </p:txBody>
      </p:sp>
    </p:spTree>
    <p:extLst>
      <p:ext uri="{BB962C8B-B14F-4D97-AF65-F5344CB8AC3E}">
        <p14:creationId xmlns:p14="http://schemas.microsoft.com/office/powerpoint/2010/main" val="3499036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26</a:t>
            </a:fld>
            <a:endParaRPr lang="en-US"/>
          </a:p>
        </p:txBody>
      </p:sp>
    </p:spTree>
    <p:extLst>
      <p:ext uri="{BB962C8B-B14F-4D97-AF65-F5344CB8AC3E}">
        <p14:creationId xmlns:p14="http://schemas.microsoft.com/office/powerpoint/2010/main" val="3705220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p:txBody>
      </p:sp>
      <p:sp>
        <p:nvSpPr>
          <p:cNvPr id="4" name="Slide Number Placeholder 3"/>
          <p:cNvSpPr>
            <a:spLocks noGrp="1"/>
          </p:cNvSpPr>
          <p:nvPr>
            <p:ph type="sldNum" sz="quarter" idx="5"/>
          </p:nvPr>
        </p:nvSpPr>
        <p:spPr/>
        <p:txBody>
          <a:bodyPr/>
          <a:lstStyle/>
          <a:p>
            <a:fld id="{0A68581E-7D29-4842-93E9-1CB2BD3CB288}" type="slidenum">
              <a:rPr lang="en-US" smtClean="0"/>
              <a:t>27</a:t>
            </a:fld>
            <a:endParaRPr lang="en-US"/>
          </a:p>
        </p:txBody>
      </p:sp>
    </p:spTree>
    <p:extLst>
      <p:ext uri="{BB962C8B-B14F-4D97-AF65-F5344CB8AC3E}">
        <p14:creationId xmlns:p14="http://schemas.microsoft.com/office/powerpoint/2010/main" val="424859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thảo luận, làm việc theo nhóm</a:t>
            </a:r>
          </a:p>
        </p:txBody>
      </p:sp>
      <p:sp>
        <p:nvSpPr>
          <p:cNvPr id="4" name="Slide Number Placeholder 3"/>
          <p:cNvSpPr>
            <a:spLocks noGrp="1"/>
          </p:cNvSpPr>
          <p:nvPr>
            <p:ph type="sldNum" sz="quarter" idx="5"/>
          </p:nvPr>
        </p:nvSpPr>
        <p:spPr/>
        <p:txBody>
          <a:bodyPr/>
          <a:lstStyle/>
          <a:p>
            <a:fld id="{0A68581E-7D29-4842-93E9-1CB2BD3CB288}" type="slidenum">
              <a:rPr lang="en-US" smtClean="0"/>
              <a:t>28</a:t>
            </a:fld>
            <a:endParaRPr lang="en-US"/>
          </a:p>
        </p:txBody>
      </p:sp>
    </p:spTree>
    <p:extLst>
      <p:ext uri="{BB962C8B-B14F-4D97-AF65-F5344CB8AC3E}">
        <p14:creationId xmlns:p14="http://schemas.microsoft.com/office/powerpoint/2010/main" val="1679556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29</a:t>
            </a:fld>
            <a:endParaRPr lang="en-US"/>
          </a:p>
        </p:txBody>
      </p:sp>
    </p:spTree>
    <p:extLst>
      <p:ext uri="{BB962C8B-B14F-4D97-AF65-F5344CB8AC3E}">
        <p14:creationId xmlns:p14="http://schemas.microsoft.com/office/powerpoint/2010/main" val="3240078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đọc thông tin trong sách giáo khoa</a:t>
            </a:r>
          </a:p>
        </p:txBody>
      </p:sp>
      <p:sp>
        <p:nvSpPr>
          <p:cNvPr id="4" name="Slide Number Placeholder 3"/>
          <p:cNvSpPr>
            <a:spLocks noGrp="1"/>
          </p:cNvSpPr>
          <p:nvPr>
            <p:ph type="sldNum" sz="quarter" idx="5"/>
          </p:nvPr>
        </p:nvSpPr>
        <p:spPr/>
        <p:txBody>
          <a:bodyPr/>
          <a:lstStyle/>
          <a:p>
            <a:fld id="{0A68581E-7D29-4842-93E9-1CB2BD3CB288}" type="slidenum">
              <a:rPr lang="en-US" smtClean="0"/>
              <a:t>30</a:t>
            </a:fld>
            <a:endParaRPr lang="en-US"/>
          </a:p>
        </p:txBody>
      </p:sp>
    </p:spTree>
    <p:extLst>
      <p:ext uri="{BB962C8B-B14F-4D97-AF65-F5344CB8AC3E}">
        <p14:creationId xmlns:p14="http://schemas.microsoft.com/office/powerpoint/2010/main" val="2366718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ví dụ về cách chơi</a:t>
            </a:r>
          </a:p>
        </p:txBody>
      </p:sp>
      <p:sp>
        <p:nvSpPr>
          <p:cNvPr id="4" name="Slide Number Placeholder 3"/>
          <p:cNvSpPr>
            <a:spLocks noGrp="1"/>
          </p:cNvSpPr>
          <p:nvPr>
            <p:ph type="sldNum" sz="quarter" idx="5"/>
          </p:nvPr>
        </p:nvSpPr>
        <p:spPr/>
        <p:txBody>
          <a:bodyPr/>
          <a:lstStyle/>
          <a:p>
            <a:fld id="{0A68581E-7D29-4842-93E9-1CB2BD3CB288}" type="slidenum">
              <a:rPr lang="en-US" smtClean="0"/>
              <a:t>4</a:t>
            </a:fld>
            <a:endParaRPr lang="en-US"/>
          </a:p>
        </p:txBody>
      </p:sp>
    </p:spTree>
    <p:extLst>
      <p:ext uri="{BB962C8B-B14F-4D97-AF65-F5344CB8AC3E}">
        <p14:creationId xmlns:p14="http://schemas.microsoft.com/office/powerpoint/2010/main" val="1045399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31</a:t>
            </a:fld>
            <a:endParaRPr lang="en-US"/>
          </a:p>
        </p:txBody>
      </p:sp>
    </p:spTree>
    <p:extLst>
      <p:ext uri="{BB962C8B-B14F-4D97-AF65-F5344CB8AC3E}">
        <p14:creationId xmlns:p14="http://schemas.microsoft.com/office/powerpoint/2010/main" val="2891950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p:txBody>
      </p:sp>
      <p:sp>
        <p:nvSpPr>
          <p:cNvPr id="4" name="Slide Number Placeholder 3"/>
          <p:cNvSpPr>
            <a:spLocks noGrp="1"/>
          </p:cNvSpPr>
          <p:nvPr>
            <p:ph type="sldNum" sz="quarter" idx="5"/>
          </p:nvPr>
        </p:nvSpPr>
        <p:spPr/>
        <p:txBody>
          <a:bodyPr/>
          <a:lstStyle/>
          <a:p>
            <a:fld id="{0A68581E-7D29-4842-93E9-1CB2BD3CB288}" type="slidenum">
              <a:rPr lang="en-US" smtClean="0"/>
              <a:t>32</a:t>
            </a:fld>
            <a:endParaRPr lang="en-US"/>
          </a:p>
        </p:txBody>
      </p:sp>
    </p:spTree>
    <p:extLst>
      <p:ext uri="{BB962C8B-B14F-4D97-AF65-F5344CB8AC3E}">
        <p14:creationId xmlns:p14="http://schemas.microsoft.com/office/powerpoint/2010/main" val="3762717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p:txBody>
      </p:sp>
      <p:sp>
        <p:nvSpPr>
          <p:cNvPr id="4" name="Slide Number Placeholder 3"/>
          <p:cNvSpPr>
            <a:spLocks noGrp="1"/>
          </p:cNvSpPr>
          <p:nvPr>
            <p:ph type="sldNum" sz="quarter" idx="5"/>
          </p:nvPr>
        </p:nvSpPr>
        <p:spPr/>
        <p:txBody>
          <a:bodyPr/>
          <a:lstStyle/>
          <a:p>
            <a:fld id="{0A68581E-7D29-4842-93E9-1CB2BD3CB288}" type="slidenum">
              <a:rPr lang="en-US" smtClean="0"/>
              <a:t>33</a:t>
            </a:fld>
            <a:endParaRPr lang="en-US"/>
          </a:p>
        </p:txBody>
      </p:sp>
    </p:spTree>
    <p:extLst>
      <p:ext uri="{BB962C8B-B14F-4D97-AF65-F5344CB8AC3E}">
        <p14:creationId xmlns:p14="http://schemas.microsoft.com/office/powerpoint/2010/main" val="3547865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34</a:t>
            </a:fld>
            <a:endParaRPr lang="en-US"/>
          </a:p>
        </p:txBody>
      </p:sp>
    </p:spTree>
    <p:extLst>
      <p:ext uri="{BB962C8B-B14F-4D97-AF65-F5344CB8AC3E}">
        <p14:creationId xmlns:p14="http://schemas.microsoft.com/office/powerpoint/2010/main" val="2885052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35</a:t>
            </a:fld>
            <a:endParaRPr lang="en-US"/>
          </a:p>
        </p:txBody>
      </p:sp>
    </p:spTree>
    <p:extLst>
      <p:ext uri="{BB962C8B-B14F-4D97-AF65-F5344CB8AC3E}">
        <p14:creationId xmlns:p14="http://schemas.microsoft.com/office/powerpoint/2010/main" val="72505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 biến nội dung tiết 2</a:t>
            </a:r>
          </a:p>
        </p:txBody>
      </p:sp>
      <p:sp>
        <p:nvSpPr>
          <p:cNvPr id="4" name="Slide Number Placeholder 3"/>
          <p:cNvSpPr>
            <a:spLocks noGrp="1"/>
          </p:cNvSpPr>
          <p:nvPr>
            <p:ph type="sldNum" sz="quarter" idx="5"/>
          </p:nvPr>
        </p:nvSpPr>
        <p:spPr/>
        <p:txBody>
          <a:bodyPr/>
          <a:lstStyle/>
          <a:p>
            <a:fld id="{0A68581E-7D29-4842-93E9-1CB2BD3CB288}" type="slidenum">
              <a:rPr lang="en-US" smtClean="0"/>
              <a:t>37</a:t>
            </a:fld>
            <a:endParaRPr lang="en-US"/>
          </a:p>
        </p:txBody>
      </p:sp>
    </p:spTree>
    <p:extLst>
      <p:ext uri="{BB962C8B-B14F-4D97-AF65-F5344CB8AC3E}">
        <p14:creationId xmlns:p14="http://schemas.microsoft.com/office/powerpoint/2010/main" val="3856392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nêu</a:t>
            </a:r>
            <a:r>
              <a:rPr lang="en-US" dirty="0"/>
              <a:t> </a:t>
            </a:r>
            <a:r>
              <a:rPr lang="en-US" dirty="0" err="1"/>
              <a:t>nhiệm</a:t>
            </a:r>
            <a:r>
              <a:rPr lang="en-US" dirty="0"/>
              <a:t> </a:t>
            </a:r>
            <a:r>
              <a:rPr lang="en-US" dirty="0" err="1"/>
              <a:t>vụ</a:t>
            </a:r>
            <a:r>
              <a:rPr lang="en-US" dirty="0"/>
              <a:t> </a:t>
            </a:r>
            <a:r>
              <a:rPr lang="en-US" dirty="0" err="1"/>
              <a:t>của</a:t>
            </a:r>
            <a:r>
              <a:rPr lang="en-US" dirty="0"/>
              <a:t> </a:t>
            </a:r>
            <a:r>
              <a:rPr lang="en-US" dirty="0" err="1"/>
              <a:t>hoạt</a:t>
            </a:r>
            <a:r>
              <a:rPr lang="en-US" dirty="0"/>
              <a:t> </a:t>
            </a:r>
            <a:r>
              <a:rPr lang="en-US" dirty="0" err="1"/>
              <a:t>động</a:t>
            </a:r>
            <a:r>
              <a:rPr lang="en-US" dirty="0"/>
              <a:t> 4. HS </a:t>
            </a:r>
            <a:r>
              <a:rPr lang="en-US" dirty="0" err="1"/>
              <a:t>làm</a:t>
            </a:r>
            <a:r>
              <a:rPr lang="en-US" dirty="0"/>
              <a:t> </a:t>
            </a:r>
            <a:r>
              <a:rPr lang="en-US" dirty="0" err="1"/>
              <a:t>việc</a:t>
            </a:r>
            <a:r>
              <a:rPr lang="en-US" dirty="0"/>
              <a:t> </a:t>
            </a:r>
            <a:r>
              <a:rPr lang="en-US" dirty="0" err="1"/>
              <a:t>theo</a:t>
            </a:r>
            <a:r>
              <a:rPr lang="en-US" dirty="0"/>
              <a:t> </a:t>
            </a:r>
            <a:r>
              <a:rPr lang="en-US" dirty="0" err="1"/>
              <a:t>nhóm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654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effectLst/>
              </a:rPr>
              <a:t>GV cho HS thảo luận nhóm để đưa ra ý tưởng của nhóm, hỗ trợ nếu nhóm gặp khó khăn trong việc thể hiện ý tưởng. </a:t>
            </a:r>
            <a:endParaRPr lang="en-US" dirty="0">
              <a:effectLst/>
            </a:endParaRPr>
          </a:p>
          <a:p>
            <a:r>
              <a:rPr lang="vi-VN" dirty="0">
                <a:effectLst/>
              </a:rPr>
              <a:t>GV chiếu tiêu chí sản phẩm và yêu cầu nội dung thảo luận của học sinh bám sát với các tiêu chí đó</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200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thảo luận nhóm để thống nhất ý tưởng của nhóm, hỗ trợ nếu nhóm gặp khó khăn trong việc thể hiện ý tưởng</a:t>
            </a:r>
            <a:endParaRPr lang="en-US">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639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41</a:t>
            </a:fld>
            <a:endParaRPr lang="en-US"/>
          </a:p>
        </p:txBody>
      </p:sp>
    </p:spTree>
    <p:extLst>
      <p:ext uri="{BB962C8B-B14F-4D97-AF65-F5344CB8AC3E}">
        <p14:creationId xmlns:p14="http://schemas.microsoft.com/office/powerpoint/2010/main" val="3809707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tổ chức cho HS chơi. Bấm vào đồng hồ hoặc bấm chuột để đếm giờ. Sau khi hết thời gian suy nghĩ, GV mời HS trả lời. Nếu không đúng thì mời HS khác trả lời. Chỉ mời 3 lượt. </a:t>
            </a:r>
          </a:p>
          <a:p>
            <a:r>
              <a:rPr lang="en-US"/>
              <a:t>Bấm vào nút tròn đỏ để mở đáp án</a:t>
            </a:r>
          </a:p>
        </p:txBody>
      </p:sp>
      <p:sp>
        <p:nvSpPr>
          <p:cNvPr id="4" name="Slide Number Placeholder 3"/>
          <p:cNvSpPr>
            <a:spLocks noGrp="1"/>
          </p:cNvSpPr>
          <p:nvPr>
            <p:ph type="sldNum" sz="quarter" idx="5"/>
          </p:nvPr>
        </p:nvSpPr>
        <p:spPr/>
        <p:txBody>
          <a:bodyPr/>
          <a:lstStyle/>
          <a:p>
            <a:fld id="{0A68581E-7D29-4842-93E9-1CB2BD3CB288}" type="slidenum">
              <a:rPr lang="en-US" smtClean="0"/>
              <a:t>5</a:t>
            </a:fld>
            <a:endParaRPr lang="en-US"/>
          </a:p>
        </p:txBody>
      </p:sp>
    </p:spTree>
    <p:extLst>
      <p:ext uri="{BB962C8B-B14F-4D97-AF65-F5344CB8AC3E}">
        <p14:creationId xmlns:p14="http://schemas.microsoft.com/office/powerpoint/2010/main" val="2748147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bày</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tập</a:t>
            </a:r>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365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thực hiện sản phẩm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42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HS</a:t>
            </a:r>
            <a:r>
              <a:rPr lang="en-US" baseline="0" dirty="0"/>
              <a:t> </a:t>
            </a:r>
            <a:r>
              <a:rPr lang="en-US" baseline="0" dirty="0" err="1"/>
              <a:t>lựa</a:t>
            </a:r>
            <a:r>
              <a:rPr lang="en-US" baseline="0" dirty="0"/>
              <a:t> </a:t>
            </a:r>
            <a:r>
              <a:rPr lang="en-US" baseline="0" dirty="0" err="1"/>
              <a:t>chọn</a:t>
            </a:r>
            <a:r>
              <a:rPr lang="en-US" baseline="0" dirty="0"/>
              <a:t> </a:t>
            </a:r>
            <a:r>
              <a:rPr lang="en-US" baseline="0" dirty="0" err="1"/>
              <a:t>vật</a:t>
            </a:r>
            <a:r>
              <a:rPr lang="en-US" baseline="0" dirty="0"/>
              <a:t> </a:t>
            </a:r>
            <a:r>
              <a:rPr lang="en-US" baseline="0" dirty="0" err="1"/>
              <a:t>liệu</a:t>
            </a:r>
            <a:r>
              <a:rPr lang="en-US" baseline="0" dirty="0"/>
              <a:t> </a:t>
            </a:r>
            <a:r>
              <a:rPr lang="en-US" baseline="0" dirty="0" err="1"/>
              <a:t>dùng</a:t>
            </a:r>
            <a:r>
              <a:rPr lang="en-US" baseline="0" dirty="0"/>
              <a:t> </a:t>
            </a:r>
            <a:r>
              <a:rPr lang="en-US" baseline="0" dirty="0" err="1"/>
              <a:t>làm</a:t>
            </a:r>
            <a:r>
              <a:rPr lang="en-US" baseline="0" dirty="0"/>
              <a:t> </a:t>
            </a:r>
            <a:r>
              <a:rPr lang="en-US" baseline="0" dirty="0" err="1"/>
              <a:t>sản</a:t>
            </a:r>
            <a:r>
              <a:rPr lang="en-US" baseline="0" dirty="0"/>
              <a:t> </a:t>
            </a:r>
            <a:r>
              <a:rPr lang="en-US" baseline="0" dirty="0" err="1"/>
              <a:t>phẩm</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715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153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175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GV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gợi</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hs</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771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GV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gợi</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hs</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586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Times New Roman" panose="02020603050405020304" pitchFamily="18" charset="0"/>
                <a:cs typeface="Times New Roman" panose="02020603050405020304" pitchFamily="18" charset="0"/>
              </a:rPr>
              <a:t>GV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gợi</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hs</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793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tổ</a:t>
            </a:r>
            <a:r>
              <a:rPr lang="en-US" dirty="0"/>
              <a:t> </a:t>
            </a:r>
            <a:r>
              <a:rPr lang="en-US" dirty="0" err="1"/>
              <a:t>chức</a:t>
            </a:r>
            <a:r>
              <a:rPr lang="en-US" dirty="0"/>
              <a:t> </a:t>
            </a:r>
            <a:r>
              <a:rPr lang="en-US" dirty="0" err="1"/>
              <a:t>cho</a:t>
            </a:r>
            <a:r>
              <a:rPr lang="en-US" dirty="0"/>
              <a:t> </a:t>
            </a:r>
            <a:r>
              <a:rPr lang="en-US" dirty="0" err="1"/>
              <a:t>các</a:t>
            </a:r>
            <a:r>
              <a:rPr lang="en-US" dirty="0"/>
              <a:t> </a:t>
            </a:r>
            <a:r>
              <a:rPr lang="en-US" dirty="0" err="1"/>
              <a:t>nhóm</a:t>
            </a:r>
            <a:r>
              <a:rPr lang="en-US" dirty="0"/>
              <a:t> </a:t>
            </a:r>
            <a:r>
              <a:rPr lang="en-US" dirty="0" err="1"/>
              <a:t>lên</a:t>
            </a:r>
            <a:r>
              <a:rPr lang="en-US" dirty="0"/>
              <a:t> </a:t>
            </a:r>
            <a:r>
              <a:rPr lang="en-US" dirty="0" err="1"/>
              <a:t>báo</a:t>
            </a:r>
            <a:r>
              <a:rPr lang="en-US" dirty="0"/>
              <a:t> </a:t>
            </a:r>
            <a:r>
              <a:rPr lang="en-US" dirty="0" err="1"/>
              <a:t>cáo</a:t>
            </a:r>
            <a:r>
              <a:rPr lang="en-US" dirty="0"/>
              <a:t> </a:t>
            </a:r>
            <a:r>
              <a:rPr lang="en-US" dirty="0" err="1"/>
              <a:t>mô</a:t>
            </a:r>
            <a:r>
              <a:rPr lang="en-US" dirty="0"/>
              <a:t> </a:t>
            </a:r>
            <a:r>
              <a:rPr lang="en-US" dirty="0" err="1"/>
              <a:t>hình</a:t>
            </a:r>
            <a:r>
              <a:rPr lang="en-US" dirty="0"/>
              <a:t> </a:t>
            </a:r>
            <a:r>
              <a:rPr lang="en-US" err="1"/>
              <a:t>của</a:t>
            </a:r>
            <a:r>
              <a:rPr lang="en-US"/>
              <a:t> nhóm </a:t>
            </a:r>
            <a:r>
              <a:rPr lang="en-US" dirty="0" err="1"/>
              <a:t>theo</a:t>
            </a:r>
            <a:r>
              <a:rPr lang="en-US" dirty="0"/>
              <a:t> </a:t>
            </a:r>
            <a:r>
              <a:rPr lang="en-US" dirty="0" err="1"/>
              <a:t>các</a:t>
            </a:r>
            <a:r>
              <a:rPr lang="en-US" dirty="0"/>
              <a:t> </a:t>
            </a:r>
            <a:r>
              <a:rPr lang="en-US" dirty="0" err="1"/>
              <a:t>gợi</a:t>
            </a:r>
            <a:r>
              <a:rPr lang="en-US" dirty="0"/>
              <a:t> ý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004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GV</a:t>
            </a:r>
            <a:r>
              <a:rPr lang="en-US"/>
              <a:t> mới một vài HS chia sẻ về cẩm nang mà mình ấn tượng nhất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A099F-BEFF-4CD3-BD87-A70CF71B1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895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tổ chức cho HS chơi. Bấm vào đồng hồ hoặc bấm chuột để đếm giờ. Sau khi hết thời gian suy nghĩ, GV mời HS trả lời. Nếu không đúng thì mời HS khác trả lời. Chỉ mời 3 lượt. </a:t>
            </a:r>
          </a:p>
          <a:p>
            <a:r>
              <a:rPr lang="en-US"/>
              <a:t>Bấm vào nút tròn đỏ để mở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6</a:t>
            </a:fld>
            <a:endParaRPr lang="en-US"/>
          </a:p>
        </p:txBody>
      </p:sp>
    </p:spTree>
    <p:extLst>
      <p:ext uri="{BB962C8B-B14F-4D97-AF65-F5344CB8AC3E}">
        <p14:creationId xmlns:p14="http://schemas.microsoft.com/office/powerpoint/2010/main" val="10319237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hướng dẫn HS đánh giá theo từng tiêu chí bằng hình dán. Có thể tặng thêm hình dán cho điểm sáng tạo, làm nhanh, đẹp</a:t>
            </a:r>
            <a:endParaRPr lang="vi-VN"/>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52</a:t>
            </a:fld>
            <a:endParaRPr lang="en-US"/>
          </a:p>
        </p:txBody>
      </p:sp>
    </p:spTree>
    <p:extLst>
      <p:ext uri="{BB962C8B-B14F-4D97-AF65-F5344CB8AC3E}">
        <p14:creationId xmlns:p14="http://schemas.microsoft.com/office/powerpoint/2010/main" val="2707904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53</a:t>
            </a:fld>
            <a:endParaRPr lang="en-US"/>
          </a:p>
        </p:txBody>
      </p:sp>
    </p:spTree>
    <p:extLst>
      <p:ext uri="{BB962C8B-B14F-4D97-AF65-F5344CB8AC3E}">
        <p14:creationId xmlns:p14="http://schemas.microsoft.com/office/powerpoint/2010/main" val="1075178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tổ chức cho HS chơi. Bấm vào đồng hồ hoặc bấm chuột để đếm giờ. Sau khi hết thời gian suy nghĩ, GV mời HS trả lời. Nếu không đúng thì mời HS khác trả lời. Chỉ mời 3 lượt. </a:t>
            </a:r>
          </a:p>
          <a:p>
            <a:r>
              <a:rPr lang="en-US"/>
              <a:t>Bấm vào nút tròn đỏ để mở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7</a:t>
            </a:fld>
            <a:endParaRPr lang="en-US"/>
          </a:p>
        </p:txBody>
      </p:sp>
    </p:spTree>
    <p:extLst>
      <p:ext uri="{BB962C8B-B14F-4D97-AF65-F5344CB8AC3E}">
        <p14:creationId xmlns:p14="http://schemas.microsoft.com/office/powerpoint/2010/main" val="152419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tổ chức cho HS chơi. Bấm vào đồng hồ hoặc bấm chuột để đếm giờ. Sau khi hết thời gian suy nghĩ, GV mời HS trả lời. Nếu không đúng thì mời HS khác trả lời. Chỉ mời 3 lượt. </a:t>
            </a:r>
          </a:p>
          <a:p>
            <a:r>
              <a:rPr lang="en-US"/>
              <a:t>Bấm vào nút tròn đỏ để mở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8</a:t>
            </a:fld>
            <a:endParaRPr lang="en-US"/>
          </a:p>
        </p:txBody>
      </p:sp>
    </p:spTree>
    <p:extLst>
      <p:ext uri="{BB962C8B-B14F-4D97-AF65-F5344CB8AC3E}">
        <p14:creationId xmlns:p14="http://schemas.microsoft.com/office/powerpoint/2010/main" val="1322697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tổ chức cho HS chơi. Bấm vào đồng hồ hoặc bấm chuột để đếm giờ. Sau khi hết thời gian suy nghĩ, GV mời HS trả lời. Nếu không đúng thì mời HS khác trả lời. Chỉ mời 3 lượt. </a:t>
            </a:r>
          </a:p>
          <a:p>
            <a:r>
              <a:rPr lang="en-US"/>
              <a:t>Bấm vào nút tròn đỏ để mở đáp án</a:t>
            </a:r>
          </a:p>
          <a:p>
            <a:endParaRPr lang="en-US"/>
          </a:p>
        </p:txBody>
      </p:sp>
      <p:sp>
        <p:nvSpPr>
          <p:cNvPr id="4" name="Slide Number Placeholder 3"/>
          <p:cNvSpPr>
            <a:spLocks noGrp="1"/>
          </p:cNvSpPr>
          <p:nvPr>
            <p:ph type="sldNum" sz="quarter" idx="5"/>
          </p:nvPr>
        </p:nvSpPr>
        <p:spPr/>
        <p:txBody>
          <a:bodyPr/>
          <a:lstStyle/>
          <a:p>
            <a:fld id="{0A68581E-7D29-4842-93E9-1CB2BD3CB288}" type="slidenum">
              <a:rPr lang="en-US" smtClean="0"/>
              <a:t>9</a:t>
            </a:fld>
            <a:endParaRPr lang="en-US"/>
          </a:p>
        </p:txBody>
      </p:sp>
    </p:spTree>
    <p:extLst>
      <p:ext uri="{BB962C8B-B14F-4D97-AF65-F5344CB8AC3E}">
        <p14:creationId xmlns:p14="http://schemas.microsoft.com/office/powerpoint/2010/main" val="90207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Đây là hình ảnh các món ăn vừa được nhắc đến trong trò chơi</a:t>
            </a:r>
          </a:p>
        </p:txBody>
      </p:sp>
      <p:sp>
        <p:nvSpPr>
          <p:cNvPr id="4" name="Slide Number Placeholder 3"/>
          <p:cNvSpPr>
            <a:spLocks noGrp="1"/>
          </p:cNvSpPr>
          <p:nvPr>
            <p:ph type="sldNum" sz="quarter" idx="5"/>
          </p:nvPr>
        </p:nvSpPr>
        <p:spPr/>
        <p:txBody>
          <a:bodyPr/>
          <a:lstStyle/>
          <a:p>
            <a:fld id="{0A68581E-7D29-4842-93E9-1CB2BD3CB288}" type="slidenum">
              <a:rPr lang="en-US" smtClean="0"/>
              <a:t>10</a:t>
            </a:fld>
            <a:endParaRPr lang="en-US"/>
          </a:p>
        </p:txBody>
      </p:sp>
    </p:spTree>
    <p:extLst>
      <p:ext uri="{BB962C8B-B14F-4D97-AF65-F5344CB8AC3E}">
        <p14:creationId xmlns:p14="http://schemas.microsoft.com/office/powerpoint/2010/main" val="2206766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3075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307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0689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958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3240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5149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5854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841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156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5401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004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E8D7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0061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sv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9.png"/><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1.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2.sv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9.png"/><Relationship Id="rId4" Type="http://schemas.openxmlformats.org/officeDocument/2006/relationships/image" Target="../media/image16.sv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5.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svg"/><Relationship Id="rId9"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9.png"/><Relationship Id="rId7" Type="http://schemas.openxmlformats.org/officeDocument/2006/relationships/image" Target="../media/image34.png"/><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12.png"/><Relationship Id="rId5" Type="http://schemas.openxmlformats.org/officeDocument/2006/relationships/image" Target="../media/image51.jpeg"/><Relationship Id="rId10" Type="http://schemas.openxmlformats.org/officeDocument/2006/relationships/image" Target="../media/image11.png"/><Relationship Id="rId4" Type="http://schemas.openxmlformats.org/officeDocument/2006/relationships/image" Target="../media/image30.sv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13.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4.sv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9.png"/><Relationship Id="rId12"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36.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2.sv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9.png"/><Relationship Id="rId4" Type="http://schemas.openxmlformats.org/officeDocument/2006/relationships/image" Target="../media/image16.svg"/><Relationship Id="rId9"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4.svg"/><Relationship Id="rId18" Type="http://schemas.openxmlformats.org/officeDocument/2006/relationships/image" Target="../media/image69.jpe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3.png"/><Relationship Id="rId17" Type="http://schemas.openxmlformats.org/officeDocument/2006/relationships/image" Target="../media/image68.jpeg"/><Relationship Id="rId2" Type="http://schemas.openxmlformats.org/officeDocument/2006/relationships/notesSlide" Target="../notesSlides/notesSlide21.xml"/><Relationship Id="rId16" Type="http://schemas.openxmlformats.org/officeDocument/2006/relationships/image" Target="../media/image67.jpeg"/><Relationship Id="rId20"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22.png"/><Relationship Id="rId5" Type="http://schemas.openxmlformats.org/officeDocument/2006/relationships/image" Target="../media/image59.png"/><Relationship Id="rId15" Type="http://schemas.openxmlformats.org/officeDocument/2006/relationships/image" Target="../media/image66.svg"/><Relationship Id="rId10" Type="http://schemas.openxmlformats.org/officeDocument/2006/relationships/image" Target="../media/image12.png"/><Relationship Id="rId19" Type="http://schemas.openxmlformats.org/officeDocument/2006/relationships/image" Target="../media/image70.jpeg"/><Relationship Id="rId4" Type="http://schemas.openxmlformats.org/officeDocument/2006/relationships/image" Target="../media/image58.svg"/><Relationship Id="rId9" Type="http://schemas.openxmlformats.org/officeDocument/2006/relationships/image" Target="../media/image10.pn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9.png"/><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9.png"/><Relationship Id="rId4" Type="http://schemas.openxmlformats.org/officeDocument/2006/relationships/image" Target="../media/image16.sv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9.png"/><Relationship Id="rId4" Type="http://schemas.openxmlformats.org/officeDocument/2006/relationships/image" Target="../media/image16.svg"/><Relationship Id="rId9" Type="http://schemas.openxmlformats.org/officeDocument/2006/relationships/image" Target="../media/image77.jpg"/></Relationships>
</file>

<file path=ppt/slides/_rels/slide29.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3.jpeg"/><Relationship Id="rId3" Type="http://schemas.openxmlformats.org/officeDocument/2006/relationships/image" Target="../media/image1.png"/><Relationship Id="rId7" Type="http://schemas.openxmlformats.org/officeDocument/2006/relationships/image" Target="../media/image78.png"/><Relationship Id="rId12" Type="http://schemas.openxmlformats.org/officeDocument/2006/relationships/image" Target="../media/image82.png"/><Relationship Id="rId17" Type="http://schemas.openxmlformats.org/officeDocument/2006/relationships/image" Target="../media/image86.jpeg"/><Relationship Id="rId2" Type="http://schemas.openxmlformats.org/officeDocument/2006/relationships/notesSlide" Target="../notesSlides/notesSlide28.xml"/><Relationship Id="rId16"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81.jpeg"/><Relationship Id="rId5" Type="http://schemas.openxmlformats.org/officeDocument/2006/relationships/image" Target="../media/image3.png"/><Relationship Id="rId15" Type="http://schemas.openxmlformats.org/officeDocument/2006/relationships/image" Target="../media/image33.jpeg"/><Relationship Id="rId10" Type="http://schemas.openxmlformats.org/officeDocument/2006/relationships/image" Target="../media/image80.jpg"/><Relationship Id="rId4" Type="http://schemas.openxmlformats.org/officeDocument/2006/relationships/image" Target="../media/image2.svg"/><Relationship Id="rId9" Type="http://schemas.openxmlformats.org/officeDocument/2006/relationships/image" Target="../media/image22.png"/><Relationship Id="rId14"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4.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22.png"/><Relationship Id="rId5" Type="http://schemas.openxmlformats.org/officeDocument/2006/relationships/image" Target="../media/image59.png"/><Relationship Id="rId15" Type="http://schemas.openxmlformats.org/officeDocument/2006/relationships/image" Target="../media/image88.JPG"/><Relationship Id="rId10" Type="http://schemas.openxmlformats.org/officeDocument/2006/relationships/image" Target="../media/image12.png"/><Relationship Id="rId4" Type="http://schemas.openxmlformats.org/officeDocument/2006/relationships/image" Target="../media/image58.svg"/><Relationship Id="rId9" Type="http://schemas.openxmlformats.org/officeDocument/2006/relationships/image" Target="../media/image10.png"/><Relationship Id="rId14" Type="http://schemas.openxmlformats.org/officeDocument/2006/relationships/image" Target="../media/image87.JP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90.jp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91.png"/><Relationship Id="rId7" Type="http://schemas.openxmlformats.org/officeDocument/2006/relationships/image" Target="../media/image4.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79.sv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svg"/><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95.png"/><Relationship Id="rId12" Type="http://schemas.openxmlformats.org/officeDocument/2006/relationships/image" Target="../media/image12.png"/><Relationship Id="rId2" Type="http://schemas.openxmlformats.org/officeDocument/2006/relationships/image" Target="../media/image91.png"/><Relationship Id="rId1" Type="http://schemas.openxmlformats.org/officeDocument/2006/relationships/slideLayout" Target="../slideLayouts/slideLayout18.xml"/><Relationship Id="rId6" Type="http://schemas.openxmlformats.org/officeDocument/2006/relationships/image" Target="../media/image94.svg"/><Relationship Id="rId11" Type="http://schemas.openxmlformats.org/officeDocument/2006/relationships/image" Target="../media/image11.png"/><Relationship Id="rId5" Type="http://schemas.openxmlformats.org/officeDocument/2006/relationships/image" Target="../media/image93.png"/><Relationship Id="rId10" Type="http://schemas.openxmlformats.org/officeDocument/2006/relationships/image" Target="../media/image9.png"/><Relationship Id="rId4" Type="http://schemas.openxmlformats.org/officeDocument/2006/relationships/image" Target="../media/image92.sv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2.png"/><Relationship Id="rId3" Type="http://schemas.openxmlformats.org/officeDocument/2006/relationships/image" Target="../media/image97.png"/><Relationship Id="rId7" Type="http://schemas.openxmlformats.org/officeDocument/2006/relationships/image" Target="../media/image17.png"/><Relationship Id="rId12"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0.svg"/><Relationship Id="rId11" Type="http://schemas.openxmlformats.org/officeDocument/2006/relationships/image" Target="../media/image21.png"/><Relationship Id="rId5" Type="http://schemas.openxmlformats.org/officeDocument/2006/relationships/image" Target="../media/image99.png"/><Relationship Id="rId10" Type="http://schemas.openxmlformats.org/officeDocument/2006/relationships/image" Target="../media/image102.svg"/><Relationship Id="rId4" Type="http://schemas.openxmlformats.org/officeDocument/2006/relationships/image" Target="../media/image98.svg"/><Relationship Id="rId9" Type="http://schemas.openxmlformats.org/officeDocument/2006/relationships/image" Target="../media/image101.png"/></Relationships>
</file>

<file path=ppt/slides/_rels/slide38.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08.png"/><Relationship Id="rId3" Type="http://schemas.openxmlformats.org/officeDocument/2006/relationships/image" Target="../media/image1.png"/><Relationship Id="rId7" Type="http://schemas.openxmlformats.org/officeDocument/2006/relationships/image" Target="../media/image39.png"/><Relationship Id="rId12"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03.svg"/><Relationship Id="rId11" Type="http://schemas.openxmlformats.org/officeDocument/2006/relationships/image" Target="../media/image106.png"/><Relationship Id="rId5" Type="http://schemas.openxmlformats.org/officeDocument/2006/relationships/image" Target="../media/image37.png"/><Relationship Id="rId15" Type="http://schemas.openxmlformats.org/officeDocument/2006/relationships/image" Target="../media/image12.png"/><Relationship Id="rId10" Type="http://schemas.openxmlformats.org/officeDocument/2006/relationships/image" Target="../media/image105.svg"/><Relationship Id="rId4" Type="http://schemas.openxmlformats.org/officeDocument/2006/relationships/image" Target="../media/image92.svg"/><Relationship Id="rId9" Type="http://schemas.openxmlformats.org/officeDocument/2006/relationships/image" Target="../media/image41.png"/><Relationship Id="rId14"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10.jpg"/><Relationship Id="rId12"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109.svg"/><Relationship Id="rId11" Type="http://schemas.openxmlformats.org/officeDocument/2006/relationships/image" Target="../media/image90.jpg"/><Relationship Id="rId5" Type="http://schemas.openxmlformats.org/officeDocument/2006/relationships/image" Target="../media/image13.png"/><Relationship Id="rId10" Type="http://schemas.openxmlformats.org/officeDocument/2006/relationships/image" Target="../media/image112.jpg"/><Relationship Id="rId4" Type="http://schemas.openxmlformats.org/officeDocument/2006/relationships/image" Target="../media/image4.svg"/><Relationship Id="rId9" Type="http://schemas.openxmlformats.org/officeDocument/2006/relationships/image" Target="../media/image111.jp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15.png"/><Relationship Id="rId3" Type="http://schemas.openxmlformats.org/officeDocument/2006/relationships/image" Target="../media/image1.png"/><Relationship Id="rId7" Type="http://schemas.openxmlformats.org/officeDocument/2006/relationships/image" Target="../media/image39.png"/><Relationship Id="rId12" Type="http://schemas.openxmlformats.org/officeDocument/2006/relationships/image" Target="../media/image114.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103.svg"/><Relationship Id="rId11" Type="http://schemas.openxmlformats.org/officeDocument/2006/relationships/image" Target="../media/image113.png"/><Relationship Id="rId5" Type="http://schemas.openxmlformats.org/officeDocument/2006/relationships/image" Target="../media/image37.png"/><Relationship Id="rId10" Type="http://schemas.openxmlformats.org/officeDocument/2006/relationships/image" Target="../media/image105.svg"/><Relationship Id="rId4" Type="http://schemas.openxmlformats.org/officeDocument/2006/relationships/image" Target="../media/image92.svg"/><Relationship Id="rId9"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2.svg"/><Relationship Id="rId9" Type="http://schemas.openxmlformats.org/officeDocument/2006/relationships/image" Target="../media/image116.png"/></Relationships>
</file>

<file path=ppt/slides/_rels/slide4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png"/><Relationship Id="rId7"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117.sv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2.svg"/><Relationship Id="rId9" Type="http://schemas.openxmlformats.org/officeDocument/2006/relationships/image" Target="../media/image119.png"/></Relationships>
</file>

<file path=ppt/slides/_rels/slide4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109.svg"/><Relationship Id="rId5" Type="http://schemas.openxmlformats.org/officeDocument/2006/relationships/image" Target="../media/image13.png"/><Relationship Id="rId10" Type="http://schemas.openxmlformats.org/officeDocument/2006/relationships/image" Target="../media/image7.png"/><Relationship Id="rId4" Type="http://schemas.openxmlformats.org/officeDocument/2006/relationships/image" Target="../media/image121.svg"/><Relationship Id="rId9" Type="http://schemas.openxmlformats.org/officeDocument/2006/relationships/image" Target="../media/image108.png"/></Relationships>
</file>

<file path=ppt/slides/_rels/slide4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7.png"/><Relationship Id="rId18" Type="http://schemas.openxmlformats.org/officeDocument/2006/relationships/image" Target="../media/image22.png"/><Relationship Id="rId3" Type="http://schemas.openxmlformats.org/officeDocument/2006/relationships/image" Target="../media/image99.png"/><Relationship Id="rId7" Type="http://schemas.openxmlformats.org/officeDocument/2006/relationships/image" Target="../media/image123.png"/><Relationship Id="rId12" Type="http://schemas.microsoft.com/office/2007/relationships/hdphoto" Target="../media/hdphoto3.wdp"/><Relationship Id="rId17" Type="http://schemas.openxmlformats.org/officeDocument/2006/relationships/image" Target="../media/image130.png"/><Relationship Id="rId2" Type="http://schemas.openxmlformats.org/officeDocument/2006/relationships/notesSlide" Target="../notesSlides/notesSlide42.xml"/><Relationship Id="rId16" Type="http://schemas.microsoft.com/office/2007/relationships/hdphoto" Target="../media/hdphoto4.wdp"/><Relationship Id="rId1" Type="http://schemas.openxmlformats.org/officeDocument/2006/relationships/slideLayout" Target="../slideLayouts/slideLayout18.xml"/><Relationship Id="rId6" Type="http://schemas.openxmlformats.org/officeDocument/2006/relationships/image" Target="../media/image20.svg"/><Relationship Id="rId11" Type="http://schemas.openxmlformats.org/officeDocument/2006/relationships/image" Target="../media/image126.png"/><Relationship Id="rId5" Type="http://schemas.openxmlformats.org/officeDocument/2006/relationships/image" Target="../media/image19.png"/><Relationship Id="rId15" Type="http://schemas.openxmlformats.org/officeDocument/2006/relationships/image" Target="../media/image129.png"/><Relationship Id="rId10" Type="http://schemas.openxmlformats.org/officeDocument/2006/relationships/image" Target="../media/image125.jpg"/><Relationship Id="rId4" Type="http://schemas.openxmlformats.org/officeDocument/2006/relationships/image" Target="../media/image100.svg"/><Relationship Id="rId9" Type="http://schemas.openxmlformats.org/officeDocument/2006/relationships/image" Target="../media/image124.jpg"/><Relationship Id="rId14" Type="http://schemas.openxmlformats.org/officeDocument/2006/relationships/image" Target="../media/image128.jpeg"/></Relationships>
</file>

<file path=ppt/slides/_rels/slide4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3.png"/><Relationship Id="rId7"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100.svg"/><Relationship Id="rId5" Type="http://schemas.openxmlformats.org/officeDocument/2006/relationships/image" Target="../media/image99.png"/><Relationship Id="rId10" Type="http://schemas.openxmlformats.org/officeDocument/2006/relationships/image" Target="../media/image7.png"/><Relationship Id="rId4" Type="http://schemas.openxmlformats.org/officeDocument/2006/relationships/image" Target="../media/image109.sv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6.png"/><Relationship Id="rId3" Type="http://schemas.openxmlformats.org/officeDocument/2006/relationships/image" Target="../media/image1.png"/><Relationship Id="rId7" Type="http://schemas.openxmlformats.org/officeDocument/2006/relationships/image" Target="../media/image131.png"/><Relationship Id="rId12" Type="http://schemas.openxmlformats.org/officeDocument/2006/relationships/image" Target="../media/image135.sv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117.svg"/><Relationship Id="rId11" Type="http://schemas.openxmlformats.org/officeDocument/2006/relationships/image" Target="../media/image78.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134.svg"/><Relationship Id="rId4" Type="http://schemas.openxmlformats.org/officeDocument/2006/relationships/image" Target="../media/image92.svg"/><Relationship Id="rId9" Type="http://schemas.openxmlformats.org/officeDocument/2006/relationships/image" Target="../media/image133.png"/><Relationship Id="rId14" Type="http://schemas.openxmlformats.org/officeDocument/2006/relationships/image" Target="../media/image72.png"/></Relationships>
</file>

<file path=ppt/slides/_rels/slide47.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7.png"/><Relationship Id="rId3" Type="http://schemas.openxmlformats.org/officeDocument/2006/relationships/image" Target="../media/image1.png"/><Relationship Id="rId7" Type="http://schemas.openxmlformats.org/officeDocument/2006/relationships/image" Target="../media/image131.png"/><Relationship Id="rId12" Type="http://schemas.openxmlformats.org/officeDocument/2006/relationships/image" Target="../media/image135.sv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117.svg"/><Relationship Id="rId11" Type="http://schemas.openxmlformats.org/officeDocument/2006/relationships/image" Target="../media/image78.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134.svg"/><Relationship Id="rId4" Type="http://schemas.openxmlformats.org/officeDocument/2006/relationships/image" Target="../media/image92.svg"/><Relationship Id="rId9" Type="http://schemas.openxmlformats.org/officeDocument/2006/relationships/image" Target="../media/image133.png"/><Relationship Id="rId14" Type="http://schemas.openxmlformats.org/officeDocument/2006/relationships/image" Target="../media/image72.png"/></Relationships>
</file>

<file path=ppt/slides/_rels/slide48.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8.png"/><Relationship Id="rId3" Type="http://schemas.openxmlformats.org/officeDocument/2006/relationships/image" Target="../media/image1.png"/><Relationship Id="rId7" Type="http://schemas.openxmlformats.org/officeDocument/2006/relationships/image" Target="../media/image131.png"/><Relationship Id="rId12" Type="http://schemas.openxmlformats.org/officeDocument/2006/relationships/image" Target="../media/image135.sv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117.svg"/><Relationship Id="rId11" Type="http://schemas.openxmlformats.org/officeDocument/2006/relationships/image" Target="../media/image78.png"/><Relationship Id="rId5" Type="http://schemas.openxmlformats.org/officeDocument/2006/relationships/image" Target="../media/image3.png"/><Relationship Id="rId15" Type="http://schemas.openxmlformats.org/officeDocument/2006/relationships/image" Target="../media/image72.png"/><Relationship Id="rId10" Type="http://schemas.openxmlformats.org/officeDocument/2006/relationships/image" Target="../media/image134.svg"/><Relationship Id="rId4" Type="http://schemas.openxmlformats.org/officeDocument/2006/relationships/image" Target="../media/image92.svg"/><Relationship Id="rId9" Type="http://schemas.openxmlformats.org/officeDocument/2006/relationships/image" Target="../media/image133.png"/><Relationship Id="rId14" Type="http://schemas.openxmlformats.org/officeDocument/2006/relationships/image" Target="../media/image22.png"/></Relationships>
</file>

<file path=ppt/slides/_rels/slide49.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22.png"/><Relationship Id="rId3" Type="http://schemas.openxmlformats.org/officeDocument/2006/relationships/image" Target="../media/image1.png"/><Relationship Id="rId7" Type="http://schemas.openxmlformats.org/officeDocument/2006/relationships/image" Target="../media/image131.png"/><Relationship Id="rId12" Type="http://schemas.openxmlformats.org/officeDocument/2006/relationships/image" Target="../media/image135.sv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117.svg"/><Relationship Id="rId11" Type="http://schemas.openxmlformats.org/officeDocument/2006/relationships/image" Target="../media/image78.png"/><Relationship Id="rId5" Type="http://schemas.openxmlformats.org/officeDocument/2006/relationships/image" Target="../media/image3.png"/><Relationship Id="rId15" Type="http://schemas.openxmlformats.org/officeDocument/2006/relationships/image" Target="../media/image36.png"/><Relationship Id="rId10" Type="http://schemas.openxmlformats.org/officeDocument/2006/relationships/image" Target="../media/image134.svg"/><Relationship Id="rId4" Type="http://schemas.openxmlformats.org/officeDocument/2006/relationships/image" Target="../media/image92.svg"/><Relationship Id="rId9" Type="http://schemas.openxmlformats.org/officeDocument/2006/relationships/image" Target="../media/image133.png"/><Relationship Id="rId1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18.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28.png"/><Relationship Id="rId4" Type="http://schemas.openxmlformats.org/officeDocument/2006/relationships/notesSlide" Target="../notesSlides/notesSlide4.xml"/><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9.png"/><Relationship Id="rId7"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96.svg"/><Relationship Id="rId11" Type="http://schemas.openxmlformats.org/officeDocument/2006/relationships/image" Target="../media/image7.png"/><Relationship Id="rId5" Type="http://schemas.openxmlformats.org/officeDocument/2006/relationships/image" Target="../media/image95.png"/><Relationship Id="rId10" Type="http://schemas.openxmlformats.org/officeDocument/2006/relationships/image" Target="../media/image75.png"/><Relationship Id="rId4" Type="http://schemas.openxmlformats.org/officeDocument/2006/relationships/image" Target="../media/image100.svg"/><Relationship Id="rId9" Type="http://schemas.openxmlformats.org/officeDocument/2006/relationships/image" Target="../media/image113.png"/></Relationships>
</file>

<file path=ppt/slides/_rels/slide5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75.png"/><Relationship Id="rId3" Type="http://schemas.openxmlformats.org/officeDocument/2006/relationships/image" Target="../media/image99.png"/><Relationship Id="rId7" Type="http://schemas.openxmlformats.org/officeDocument/2006/relationships/image" Target="../media/image107.png"/><Relationship Id="rId12"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96.svg"/><Relationship Id="rId11" Type="http://schemas.openxmlformats.org/officeDocument/2006/relationships/image" Target="../media/image106.png"/><Relationship Id="rId5" Type="http://schemas.openxmlformats.org/officeDocument/2006/relationships/image" Target="../media/image95.png"/><Relationship Id="rId10" Type="http://schemas.openxmlformats.org/officeDocument/2006/relationships/image" Target="../media/image122.png"/><Relationship Id="rId4" Type="http://schemas.openxmlformats.org/officeDocument/2006/relationships/image" Target="../media/image100.svg"/><Relationship Id="rId9" Type="http://schemas.openxmlformats.org/officeDocument/2006/relationships/image" Target="../media/image113.png"/><Relationship Id="rId14"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png"/><Relationship Id="rId7"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117.sv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92.svg"/><Relationship Id="rId9" Type="http://schemas.openxmlformats.org/officeDocument/2006/relationships/image" Target="../media/image36.png"/></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2.sv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18.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28.png"/><Relationship Id="rId4" Type="http://schemas.openxmlformats.org/officeDocument/2006/relationships/notesSlide" Target="../notesSlides/notesSlide5.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18.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28.png"/><Relationship Id="rId4" Type="http://schemas.openxmlformats.org/officeDocument/2006/relationships/notesSlide" Target="../notesSlides/notesSlide6.xm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18.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28.png"/><Relationship Id="rId4" Type="http://schemas.openxmlformats.org/officeDocument/2006/relationships/notesSlide" Target="../notesSlides/notesSlide7.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18.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audio" Target="../media/audio1.wav"/><Relationship Id="rId10" Type="http://schemas.openxmlformats.org/officeDocument/2006/relationships/image" Target="../media/image28.png"/><Relationship Id="rId4" Type="http://schemas.openxmlformats.org/officeDocument/2006/relationships/notesSlide" Target="../notesSlides/notesSlide8.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1886">
            <a:off x="12443252" y="4795994"/>
            <a:ext cx="3818491" cy="3818491"/>
          </a:xfrm>
          <a:custGeom>
            <a:avLst/>
            <a:gdLst/>
            <a:ahLst/>
            <a:cxnLst/>
            <a:rect l="l" t="t" r="r" b="b"/>
            <a:pathLst>
              <a:path w="3818491" h="3818491">
                <a:moveTo>
                  <a:pt x="0" y="0"/>
                </a:moveTo>
                <a:lnTo>
                  <a:pt x="3818491" y="0"/>
                </a:lnTo>
                <a:lnTo>
                  <a:pt x="3818491" y="3818491"/>
                </a:lnTo>
                <a:lnTo>
                  <a:pt x="0" y="38184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283301">
            <a:off x="1261726" y="2800950"/>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6434">
            <a:off x="1639698" y="1773163"/>
            <a:ext cx="14351100" cy="7076413"/>
          </a:xfrm>
          <a:custGeom>
            <a:avLst/>
            <a:gdLst/>
            <a:ahLst/>
            <a:cxnLst/>
            <a:rect l="l" t="t" r="r" b="b"/>
            <a:pathLst>
              <a:path w="12240816" h="5408215">
                <a:moveTo>
                  <a:pt x="0" y="0"/>
                </a:moveTo>
                <a:lnTo>
                  <a:pt x="12240816" y="0"/>
                </a:lnTo>
                <a:lnTo>
                  <a:pt x="12240816" y="5408216"/>
                </a:lnTo>
                <a:lnTo>
                  <a:pt x="0" y="54082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3328443" y="3285515"/>
            <a:ext cx="11446556" cy="2954655"/>
          </a:xfrm>
          <a:prstGeom prst="rect">
            <a:avLst/>
          </a:prstGeom>
        </p:spPr>
        <p:txBody>
          <a:bodyPr wrap="square" lIns="0" tIns="0" rIns="0" bIns="0" rtlCol="0" anchor="t">
            <a:spAutoFit/>
          </a:bodyPr>
          <a:lstStyle/>
          <a:p>
            <a:pPr algn="ctr"/>
            <a:r>
              <a:rPr lang="en-US" sz="9600">
                <a:solidFill>
                  <a:srgbClr val="5E8D76"/>
                </a:solidFill>
                <a:latin typeface="Barlow Semi Condensed Black" panose="020B0604020202020204" pitchFamily="2" charset="0"/>
              </a:rPr>
              <a:t>Vi khuẩn có ích trong chế biến thực phẩm</a:t>
            </a:r>
          </a:p>
        </p:txBody>
      </p:sp>
      <p:sp>
        <p:nvSpPr>
          <p:cNvPr id="13" name="TextBox 13"/>
          <p:cNvSpPr txBox="1"/>
          <p:nvPr/>
        </p:nvSpPr>
        <p:spPr>
          <a:xfrm>
            <a:off x="6943532" y="9393969"/>
            <a:ext cx="5150774" cy="615553"/>
          </a:xfrm>
          <a:prstGeom prst="rect">
            <a:avLst/>
          </a:prstGeom>
        </p:spPr>
        <p:txBody>
          <a:bodyPr wrap="square" lIns="0" tIns="0" rIns="0" bIns="0" rtlCol="0" anchor="t">
            <a:spAutoFit/>
          </a:bodyPr>
          <a:lstStyle/>
          <a:p>
            <a:pPr algn="ctr"/>
            <a:r>
              <a:rPr lang="en-US" sz="4000">
                <a:solidFill>
                  <a:srgbClr val="F8F2E8"/>
                </a:solidFill>
                <a:latin typeface="Barlow SemiBold" panose="00000700000000000000" pitchFamily="2" charset="0"/>
              </a:rPr>
              <a:t>TIẾT 1</a:t>
            </a:r>
          </a:p>
        </p:txBody>
      </p:sp>
      <p:sp>
        <p:nvSpPr>
          <p:cNvPr id="14" name="Freeform 14"/>
          <p:cNvSpPr/>
          <p:nvPr/>
        </p:nvSpPr>
        <p:spPr>
          <a:xfrm rot="-10705345">
            <a:off x="13809257" y="5003519"/>
            <a:ext cx="1232067" cy="1505749"/>
          </a:xfrm>
          <a:custGeom>
            <a:avLst/>
            <a:gdLst/>
            <a:ahLst/>
            <a:cxnLst/>
            <a:rect l="l" t="t" r="r" b="b"/>
            <a:pathLst>
              <a:path w="1232067" h="1505749">
                <a:moveTo>
                  <a:pt x="0" y="0"/>
                </a:moveTo>
                <a:lnTo>
                  <a:pt x="1232068" y="0"/>
                </a:lnTo>
                <a:lnTo>
                  <a:pt x="1232068" y="1505749"/>
                </a:lnTo>
                <a:lnTo>
                  <a:pt x="0" y="1505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6" name="Picture 15">
            <a:extLst>
              <a:ext uri="{FF2B5EF4-FFF2-40B4-BE49-F238E27FC236}">
                <a16:creationId xmlns:a16="http://schemas.microsoft.com/office/drawing/2014/main" id="{B80E3C1A-5DC7-2706-079F-A544E5219F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88849" y="6821668"/>
            <a:ext cx="3891972" cy="1945986"/>
          </a:xfrm>
          <a:prstGeom prst="rect">
            <a:avLst/>
          </a:prstGeom>
        </p:spPr>
      </p:pic>
      <p:sp>
        <p:nvSpPr>
          <p:cNvPr id="17" name="TextBox 13">
            <a:extLst>
              <a:ext uri="{FF2B5EF4-FFF2-40B4-BE49-F238E27FC236}">
                <a16:creationId xmlns:a16="http://schemas.microsoft.com/office/drawing/2014/main" id="{10B8506A-FBC3-BC4B-4C9D-819EEE296F74}"/>
              </a:ext>
            </a:extLst>
          </p:cNvPr>
          <p:cNvSpPr txBox="1"/>
          <p:nvPr/>
        </p:nvSpPr>
        <p:spPr>
          <a:xfrm>
            <a:off x="5922631" y="1125557"/>
            <a:ext cx="5150774" cy="813300"/>
          </a:xfrm>
          <a:prstGeom prst="rect">
            <a:avLst/>
          </a:prstGeom>
        </p:spPr>
        <p:txBody>
          <a:bodyPr wrap="square" lIns="0" tIns="0" rIns="0" bIns="0" rtlCol="0" anchor="t">
            <a:spAutoFit/>
          </a:bodyPr>
          <a:lstStyle/>
          <a:p>
            <a:pPr algn="ctr"/>
            <a:r>
              <a:rPr lang="en-US" sz="5085">
                <a:solidFill>
                  <a:srgbClr val="F8F2E8"/>
                </a:solidFill>
                <a:latin typeface="Barlow SemiBold" panose="00000700000000000000" pitchFamily="2" charset="0"/>
              </a:rPr>
              <a:t>BÀI 10</a:t>
            </a:r>
          </a:p>
        </p:txBody>
      </p:sp>
      <p:pic>
        <p:nvPicPr>
          <p:cNvPr id="21" name="Picture 20">
            <a:extLst>
              <a:ext uri="{FF2B5EF4-FFF2-40B4-BE49-F238E27FC236}">
                <a16:creationId xmlns:a16="http://schemas.microsoft.com/office/drawing/2014/main" id="{A92B3095-2AD2-ED1A-9EAB-BBAB715BEB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8043" y="6525943"/>
            <a:ext cx="5724525" cy="2228850"/>
          </a:xfrm>
          <a:prstGeom prst="rect">
            <a:avLst/>
          </a:prstGeom>
        </p:spPr>
      </p:pic>
      <p:pic>
        <p:nvPicPr>
          <p:cNvPr id="24" name="Picture 23">
            <a:extLst>
              <a:ext uri="{FF2B5EF4-FFF2-40B4-BE49-F238E27FC236}">
                <a16:creationId xmlns:a16="http://schemas.microsoft.com/office/drawing/2014/main" id="{7B1833C1-C838-384B-2C8B-D8D2F5813E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106497" y="165394"/>
            <a:ext cx="2066123" cy="1460060"/>
          </a:xfrm>
          <a:prstGeom prst="rect">
            <a:avLst/>
          </a:prstGeom>
        </p:spPr>
      </p:pic>
      <p:pic>
        <p:nvPicPr>
          <p:cNvPr id="26" name="Picture 25">
            <a:extLst>
              <a:ext uri="{FF2B5EF4-FFF2-40B4-BE49-F238E27FC236}">
                <a16:creationId xmlns:a16="http://schemas.microsoft.com/office/drawing/2014/main" id="{9AA8BA4A-321E-8C72-00C3-40CFA2D32F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9946" y="1532207"/>
            <a:ext cx="2143125" cy="2486025"/>
          </a:xfrm>
          <a:prstGeom prst="rect">
            <a:avLst/>
          </a:prstGeom>
        </p:spPr>
      </p:pic>
      <p:grpSp>
        <p:nvGrpSpPr>
          <p:cNvPr id="35" name="Group 34">
            <a:extLst>
              <a:ext uri="{FF2B5EF4-FFF2-40B4-BE49-F238E27FC236}">
                <a16:creationId xmlns:a16="http://schemas.microsoft.com/office/drawing/2014/main" id="{6EB8A550-379F-D78C-5E19-4CB6D4BB4428}"/>
              </a:ext>
            </a:extLst>
          </p:cNvPr>
          <p:cNvGrpSpPr/>
          <p:nvPr/>
        </p:nvGrpSpPr>
        <p:grpSpPr>
          <a:xfrm>
            <a:off x="2118701" y="6534335"/>
            <a:ext cx="2238375" cy="2352675"/>
            <a:chOff x="623133" y="7848826"/>
            <a:chExt cx="2238375" cy="2352675"/>
          </a:xfrm>
        </p:grpSpPr>
        <p:sp>
          <p:nvSpPr>
            <p:cNvPr id="34" name="Oval 33">
              <a:extLst>
                <a:ext uri="{FF2B5EF4-FFF2-40B4-BE49-F238E27FC236}">
                  <a16:creationId xmlns:a16="http://schemas.microsoft.com/office/drawing/2014/main" id="{A31D73B8-E813-E5F9-4993-593FB943237F}"/>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2062913-9073-24CF-8F6D-E0595617E6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grpSp>
        <p:nvGrpSpPr>
          <p:cNvPr id="33" name="Group 32">
            <a:extLst>
              <a:ext uri="{FF2B5EF4-FFF2-40B4-BE49-F238E27FC236}">
                <a16:creationId xmlns:a16="http://schemas.microsoft.com/office/drawing/2014/main" id="{07DA3DAA-0AE0-882B-39D9-4C34907C899A}"/>
              </a:ext>
            </a:extLst>
          </p:cNvPr>
          <p:cNvGrpSpPr/>
          <p:nvPr/>
        </p:nvGrpSpPr>
        <p:grpSpPr>
          <a:xfrm>
            <a:off x="13343246" y="1168833"/>
            <a:ext cx="2286000" cy="2238375"/>
            <a:chOff x="12248139" y="232090"/>
            <a:chExt cx="2286000" cy="2238375"/>
          </a:xfrm>
        </p:grpSpPr>
        <p:sp>
          <p:nvSpPr>
            <p:cNvPr id="32" name="Rectangle 31">
              <a:extLst>
                <a:ext uri="{FF2B5EF4-FFF2-40B4-BE49-F238E27FC236}">
                  <a16:creationId xmlns:a16="http://schemas.microsoft.com/office/drawing/2014/main" id="{97D77343-AF4C-835C-970E-563BB88A8B4D}"/>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4C006A9-FC67-1C29-F1DC-DCDBAC24F5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reeform 3"/>
          <p:cNvSpPr/>
          <p:nvPr/>
        </p:nvSpPr>
        <p:spPr>
          <a:xfrm flipH="1">
            <a:off x="15236430" y="6557579"/>
            <a:ext cx="3051570" cy="3729421"/>
          </a:xfrm>
          <a:custGeom>
            <a:avLst/>
            <a:gdLst/>
            <a:ahLst/>
            <a:cxnLst/>
            <a:rect l="l" t="t" r="r" b="b"/>
            <a:pathLst>
              <a:path w="3051570" h="3729421">
                <a:moveTo>
                  <a:pt x="3051570" y="0"/>
                </a:moveTo>
                <a:lnTo>
                  <a:pt x="0" y="0"/>
                </a:lnTo>
                <a:lnTo>
                  <a:pt x="0" y="3729421"/>
                </a:lnTo>
                <a:lnTo>
                  <a:pt x="3051570" y="3729421"/>
                </a:lnTo>
                <a:lnTo>
                  <a:pt x="305157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990600" y="4128158"/>
            <a:ext cx="2458459" cy="641201"/>
          </a:xfrm>
          <a:prstGeom prst="rect">
            <a:avLst/>
          </a:prstGeom>
        </p:spPr>
        <p:txBody>
          <a:bodyPr wrap="square" lIns="0" tIns="0" rIns="0" bIns="0" rtlCol="0" anchor="t">
            <a:spAutoFit/>
          </a:bodyPr>
          <a:lstStyle/>
          <a:p>
            <a:pPr algn="ctr">
              <a:lnSpc>
                <a:spcPts val="5600"/>
              </a:lnSpc>
            </a:pPr>
            <a:r>
              <a:rPr lang="en-US" sz="3200">
                <a:solidFill>
                  <a:srgbClr val="2F473B"/>
                </a:solidFill>
                <a:latin typeface="Barlow SemiBold" panose="00000700000000000000" pitchFamily="2" charset="0"/>
              </a:rPr>
              <a:t>Sữa chua</a:t>
            </a:r>
          </a:p>
        </p:txBody>
      </p:sp>
      <p:pic>
        <p:nvPicPr>
          <p:cNvPr id="1026" name="Picture 2" descr="9 cách làm sữa chua ngon, mịn tại nhà đơn giản, dễ thành công">
            <a:extLst>
              <a:ext uri="{FF2B5EF4-FFF2-40B4-BE49-F238E27FC236}">
                <a16:creationId xmlns:a16="http://schemas.microsoft.com/office/drawing/2014/main" id="{D4B38B4B-9023-55EB-66B6-91E33F2AE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41291"/>
            <a:ext cx="4248150" cy="2951048"/>
          </a:xfrm>
          <a:prstGeom prst="rect">
            <a:avLst/>
          </a:prstGeom>
          <a:solidFill>
            <a:srgbClr val="FFFFFF">
              <a:shade val="85000"/>
            </a:srgbClr>
          </a:solidFill>
          <a:ln w="190500" cap="sq">
            <a:solidFill>
              <a:srgbClr val="89B19D"/>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Cách Muối Dưa Chua">
            <a:extLst>
              <a:ext uri="{FF2B5EF4-FFF2-40B4-BE49-F238E27FC236}">
                <a16:creationId xmlns:a16="http://schemas.microsoft.com/office/drawing/2014/main" id="{7913E2B8-7ACE-BBAD-119A-4A5675464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9081" y="2098062"/>
            <a:ext cx="4248150" cy="3079909"/>
          </a:xfrm>
          <a:prstGeom prst="rect">
            <a:avLst/>
          </a:prstGeom>
          <a:solidFill>
            <a:srgbClr val="FFFFFF">
              <a:shade val="85000"/>
            </a:srgbClr>
          </a:solidFill>
          <a:ln w="190500" cap="sq">
            <a:solidFill>
              <a:srgbClr val="89B19D"/>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2" name="Picture 8">
            <a:extLst>
              <a:ext uri="{FF2B5EF4-FFF2-40B4-BE49-F238E27FC236}">
                <a16:creationId xmlns:a16="http://schemas.microsoft.com/office/drawing/2014/main" id="{006427D9-7A8D-8D5E-A8D3-79CA009CD7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6394662"/>
            <a:ext cx="4619624" cy="3077380"/>
          </a:xfrm>
          <a:prstGeom prst="rect">
            <a:avLst/>
          </a:prstGeom>
          <a:solidFill>
            <a:srgbClr val="FFFFFF">
              <a:shade val="85000"/>
            </a:srgbClr>
          </a:solidFill>
          <a:ln w="190500" cap="sq">
            <a:solidFill>
              <a:srgbClr val="89B19D"/>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B884E612-B242-27C5-4667-A2861BE6BC6C}"/>
              </a:ext>
            </a:extLst>
          </p:cNvPr>
          <p:cNvSpPr txBox="1"/>
          <p:nvPr/>
        </p:nvSpPr>
        <p:spPr>
          <a:xfrm>
            <a:off x="8349795" y="5465716"/>
            <a:ext cx="2458459" cy="641201"/>
          </a:xfrm>
          <a:prstGeom prst="rect">
            <a:avLst/>
          </a:prstGeom>
        </p:spPr>
        <p:txBody>
          <a:bodyPr wrap="square" lIns="0" tIns="0" rIns="0" bIns="0" rtlCol="0" anchor="t">
            <a:spAutoFit/>
          </a:bodyPr>
          <a:lstStyle/>
          <a:p>
            <a:pPr algn="ctr">
              <a:lnSpc>
                <a:spcPts val="5600"/>
              </a:lnSpc>
            </a:pPr>
            <a:r>
              <a:rPr lang="en-US" sz="3200">
                <a:solidFill>
                  <a:srgbClr val="2F473B"/>
                </a:solidFill>
                <a:latin typeface="Barlow SemiBold" panose="00000700000000000000" pitchFamily="2" charset="0"/>
              </a:rPr>
              <a:t>Dưa cải muối</a:t>
            </a:r>
          </a:p>
        </p:txBody>
      </p:sp>
      <p:sp>
        <p:nvSpPr>
          <p:cNvPr id="8" name="TextBox 7">
            <a:extLst>
              <a:ext uri="{FF2B5EF4-FFF2-40B4-BE49-F238E27FC236}">
                <a16:creationId xmlns:a16="http://schemas.microsoft.com/office/drawing/2014/main" id="{CD5E7BAC-95A1-5426-3F81-637F9B4D5F98}"/>
              </a:ext>
            </a:extLst>
          </p:cNvPr>
          <p:cNvSpPr txBox="1"/>
          <p:nvPr/>
        </p:nvSpPr>
        <p:spPr>
          <a:xfrm>
            <a:off x="13446414" y="3998919"/>
            <a:ext cx="2458459" cy="641201"/>
          </a:xfrm>
          <a:prstGeom prst="rect">
            <a:avLst/>
          </a:prstGeom>
        </p:spPr>
        <p:txBody>
          <a:bodyPr wrap="square" lIns="0" tIns="0" rIns="0" bIns="0" rtlCol="0" anchor="t">
            <a:spAutoFit/>
          </a:bodyPr>
          <a:lstStyle/>
          <a:p>
            <a:pPr algn="ctr">
              <a:lnSpc>
                <a:spcPts val="5600"/>
              </a:lnSpc>
            </a:pPr>
            <a:r>
              <a:rPr lang="en-US" sz="3200">
                <a:solidFill>
                  <a:srgbClr val="2F473B"/>
                </a:solidFill>
                <a:latin typeface="Barlow SemiBold" panose="00000700000000000000" pitchFamily="2" charset="0"/>
              </a:rPr>
              <a:t>Nem chua</a:t>
            </a:r>
          </a:p>
        </p:txBody>
      </p:sp>
      <p:pic>
        <p:nvPicPr>
          <p:cNvPr id="10" name="Picture 9">
            <a:extLst>
              <a:ext uri="{FF2B5EF4-FFF2-40B4-BE49-F238E27FC236}">
                <a16:creationId xmlns:a16="http://schemas.microsoft.com/office/drawing/2014/main" id="{97A364AD-2E2A-77B5-9812-CD4B8E24B0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56275" y="6306525"/>
            <a:ext cx="1730681" cy="3631472"/>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39DB949-5FB1-4E5F-25BB-DC9D28E4F48A}"/>
              </a:ext>
            </a:extLst>
          </p:cNvPr>
          <p:cNvSpPr txBox="1"/>
          <p:nvPr/>
        </p:nvSpPr>
        <p:spPr>
          <a:xfrm>
            <a:off x="1732858" y="8131332"/>
            <a:ext cx="1763725" cy="641201"/>
          </a:xfrm>
          <a:prstGeom prst="rect">
            <a:avLst/>
          </a:prstGeom>
        </p:spPr>
        <p:txBody>
          <a:bodyPr wrap="square" lIns="0" tIns="0" rIns="0" bIns="0" rtlCol="0" anchor="t">
            <a:spAutoFit/>
          </a:bodyPr>
          <a:lstStyle/>
          <a:p>
            <a:pPr algn="ctr">
              <a:lnSpc>
                <a:spcPts val="5600"/>
              </a:lnSpc>
            </a:pPr>
            <a:r>
              <a:rPr lang="en-US" sz="3200">
                <a:solidFill>
                  <a:srgbClr val="2F473B"/>
                </a:solidFill>
                <a:latin typeface="Barlow SemiBold" panose="00000700000000000000" pitchFamily="2" charset="0"/>
              </a:rPr>
              <a:t>Kim chi</a:t>
            </a:r>
          </a:p>
        </p:txBody>
      </p:sp>
      <p:sp>
        <p:nvSpPr>
          <p:cNvPr id="13" name="TextBox 12">
            <a:extLst>
              <a:ext uri="{FF2B5EF4-FFF2-40B4-BE49-F238E27FC236}">
                <a16:creationId xmlns:a16="http://schemas.microsoft.com/office/drawing/2014/main" id="{AC832F70-3246-16C5-9F12-55ED41AE54B1}"/>
              </a:ext>
            </a:extLst>
          </p:cNvPr>
          <p:cNvSpPr txBox="1"/>
          <p:nvPr/>
        </p:nvSpPr>
        <p:spPr>
          <a:xfrm>
            <a:off x="13201470" y="7956318"/>
            <a:ext cx="2458459" cy="641201"/>
          </a:xfrm>
          <a:prstGeom prst="rect">
            <a:avLst/>
          </a:prstGeom>
        </p:spPr>
        <p:txBody>
          <a:bodyPr wrap="square" lIns="0" tIns="0" rIns="0" bIns="0" rtlCol="0" anchor="t">
            <a:spAutoFit/>
          </a:bodyPr>
          <a:lstStyle/>
          <a:p>
            <a:pPr algn="ctr">
              <a:lnSpc>
                <a:spcPts val="5600"/>
              </a:lnSpc>
            </a:pPr>
            <a:r>
              <a:rPr lang="en-US" sz="3200">
                <a:solidFill>
                  <a:srgbClr val="2F473B"/>
                </a:solidFill>
                <a:latin typeface="Barlow SemiBold" panose="00000700000000000000" pitchFamily="2" charset="0"/>
              </a:rPr>
              <a:t>Dấm gạo</a:t>
            </a:r>
          </a:p>
        </p:txBody>
      </p:sp>
      <p:pic>
        <p:nvPicPr>
          <p:cNvPr id="4" name="Picture 3">
            <a:extLst>
              <a:ext uri="{FF2B5EF4-FFF2-40B4-BE49-F238E27FC236}">
                <a16:creationId xmlns:a16="http://schemas.microsoft.com/office/drawing/2014/main" id="{B3BC94DC-456F-6187-A8FC-AA577F6BA0FB}"/>
              </a:ext>
            </a:extLst>
          </p:cNvPr>
          <p:cNvPicPr>
            <a:picLocks noChangeAspect="1"/>
          </p:cNvPicPr>
          <p:nvPr/>
        </p:nvPicPr>
        <p:blipFill>
          <a:blip r:embed="rId9"/>
          <a:stretch>
            <a:fillRect/>
          </a:stretch>
        </p:blipFill>
        <p:spPr>
          <a:xfrm>
            <a:off x="12314658" y="597454"/>
            <a:ext cx="4248150" cy="3124672"/>
          </a:xfrm>
          <a:prstGeom prst="rect">
            <a:avLst/>
          </a:prstGeom>
          <a:solidFill>
            <a:srgbClr val="FFFFFF">
              <a:shade val="85000"/>
            </a:srgbClr>
          </a:solidFill>
          <a:ln w="190500" cap="sq">
            <a:solidFill>
              <a:srgbClr val="89B19D"/>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55862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Freeform 2"/>
          <p:cNvSpPr/>
          <p:nvPr/>
        </p:nvSpPr>
        <p:spPr>
          <a:xfrm rot="-1283301">
            <a:off x="16203676" y="7037425"/>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1029530" y="-645108"/>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4070141" y="3368179"/>
            <a:ext cx="10147718" cy="4483447"/>
          </a:xfrm>
          <a:custGeom>
            <a:avLst/>
            <a:gdLst/>
            <a:ahLst/>
            <a:cxnLst/>
            <a:rect l="l" t="t" r="r" b="b"/>
            <a:pathLst>
              <a:path w="10147718" h="4483447">
                <a:moveTo>
                  <a:pt x="0" y="0"/>
                </a:moveTo>
                <a:lnTo>
                  <a:pt x="10147718" y="0"/>
                </a:lnTo>
                <a:lnTo>
                  <a:pt x="10147718" y="4483446"/>
                </a:lnTo>
                <a:lnTo>
                  <a:pt x="0" y="4483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827918" y="4323460"/>
            <a:ext cx="8632163" cy="2572884"/>
          </a:xfrm>
          <a:prstGeom prst="rect">
            <a:avLst/>
          </a:prstGeom>
        </p:spPr>
        <p:txBody>
          <a:bodyPr lIns="0" tIns="0" rIns="0" bIns="0" rtlCol="0" anchor="t">
            <a:spAutoFit/>
          </a:bodyPr>
          <a:lstStyle/>
          <a:p>
            <a:pPr algn="ctr">
              <a:lnSpc>
                <a:spcPts val="10590"/>
              </a:lnSpc>
            </a:pPr>
            <a:r>
              <a:rPr lang="en-US" sz="7564">
                <a:solidFill>
                  <a:srgbClr val="FFFFFF"/>
                </a:solidFill>
                <a:latin typeface="Barlow Semi Condensed Black" panose="020B0604020202020204" pitchFamily="2" charset="0"/>
              </a:rPr>
              <a:t>CHÚNG TA BẮT ĐẦU VÀO BÀI HỌC</a:t>
            </a:r>
          </a:p>
        </p:txBody>
      </p:sp>
      <p:sp>
        <p:nvSpPr>
          <p:cNvPr id="6" name="Freeform 6"/>
          <p:cNvSpPr/>
          <p:nvPr/>
        </p:nvSpPr>
        <p:spPr>
          <a:xfrm flipH="1">
            <a:off x="-30480" y="8320261"/>
            <a:ext cx="1661392" cy="1932156"/>
          </a:xfrm>
          <a:custGeom>
            <a:avLst/>
            <a:gdLst/>
            <a:ahLst/>
            <a:cxnLst/>
            <a:rect l="l" t="t" r="r" b="b"/>
            <a:pathLst>
              <a:path w="2118592" h="2707465">
                <a:moveTo>
                  <a:pt x="2118591" y="0"/>
                </a:moveTo>
                <a:lnTo>
                  <a:pt x="0" y="0"/>
                </a:lnTo>
                <a:lnTo>
                  <a:pt x="0" y="2707466"/>
                </a:lnTo>
                <a:lnTo>
                  <a:pt x="2118591" y="2707466"/>
                </a:lnTo>
                <a:lnTo>
                  <a:pt x="211859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10705345">
            <a:off x="13501068" y="1466559"/>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1" name="Picture 10">
            <a:extLst>
              <a:ext uri="{FF2B5EF4-FFF2-40B4-BE49-F238E27FC236}">
                <a16:creationId xmlns:a16="http://schemas.microsoft.com/office/drawing/2014/main" id="{86A488A5-09B8-4086-E59C-AF5EF98C35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639239" y="6173133"/>
            <a:ext cx="2377357" cy="2979070"/>
          </a:xfrm>
          <a:prstGeom prst="rect">
            <a:avLst/>
          </a:prstGeom>
        </p:spPr>
      </p:pic>
      <p:pic>
        <p:nvPicPr>
          <p:cNvPr id="10" name="Picture 9">
            <a:extLst>
              <a:ext uri="{FF2B5EF4-FFF2-40B4-BE49-F238E27FC236}">
                <a16:creationId xmlns:a16="http://schemas.microsoft.com/office/drawing/2014/main" id="{D3D47ECC-C586-3649-DE7F-8DFB447DC7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87616" y="5893563"/>
            <a:ext cx="2143125" cy="2486025"/>
          </a:xfrm>
          <a:prstGeom prst="rect">
            <a:avLst/>
          </a:prstGeom>
        </p:spPr>
      </p:pic>
      <p:pic>
        <p:nvPicPr>
          <p:cNvPr id="13" name="Picture 12">
            <a:extLst>
              <a:ext uri="{FF2B5EF4-FFF2-40B4-BE49-F238E27FC236}">
                <a16:creationId xmlns:a16="http://schemas.microsoft.com/office/drawing/2014/main" id="{6403420D-F0F6-22CC-430A-F1BCD37134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4934" y="2701656"/>
            <a:ext cx="2514600" cy="1809750"/>
          </a:xfrm>
          <a:prstGeom prst="rect">
            <a:avLst/>
          </a:prstGeom>
        </p:spPr>
      </p:pic>
    </p:spTree>
    <p:extLst>
      <p:ext uri="{BB962C8B-B14F-4D97-AF65-F5344CB8AC3E}">
        <p14:creationId xmlns:p14="http://schemas.microsoft.com/office/powerpoint/2010/main" val="2757300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83301">
            <a:off x="-202995" y="-1282643"/>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858225">
            <a:off x="1617126" y="2966622"/>
            <a:ext cx="6735424" cy="5927173"/>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858225">
            <a:off x="9431722" y="2939408"/>
            <a:ext cx="6735424" cy="5927173"/>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619007" y="3263602"/>
            <a:ext cx="1682280" cy="1680177"/>
          </a:xfrm>
          <a:custGeom>
            <a:avLst/>
            <a:gdLst/>
            <a:ahLst/>
            <a:cxnLst/>
            <a:rect l="l" t="t" r="r" b="b"/>
            <a:pathLst>
              <a:path w="1682280" h="1680177">
                <a:moveTo>
                  <a:pt x="0" y="0"/>
                </a:moveTo>
                <a:lnTo>
                  <a:pt x="1682281" y="0"/>
                </a:lnTo>
                <a:lnTo>
                  <a:pt x="1682281" y="1680178"/>
                </a:lnTo>
                <a:lnTo>
                  <a:pt x="0" y="1680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2761176" y="4807100"/>
            <a:ext cx="4467222" cy="2795637"/>
          </a:xfrm>
          <a:prstGeom prst="rect">
            <a:avLst/>
          </a:prstGeom>
        </p:spPr>
        <p:txBody>
          <a:bodyPr lIns="0" tIns="0" rIns="0" bIns="0" rtlCol="0" anchor="t">
            <a:spAutoFit/>
          </a:bodyPr>
          <a:lstStyle/>
          <a:p>
            <a:pPr algn="ctr">
              <a:lnSpc>
                <a:spcPts val="5599"/>
              </a:lnSpc>
            </a:pPr>
            <a:r>
              <a:rPr lang="vi-VN" sz="3999">
                <a:solidFill>
                  <a:srgbClr val="000000"/>
                </a:solidFill>
                <a:latin typeface="Barlow SemiBold" panose="00000700000000000000" pitchFamily="2" charset="0"/>
              </a:rPr>
              <a:t>Trình bày được việc sử dụng một số vi khuẩn có ích trong chế biến thực phẩm</a:t>
            </a:r>
          </a:p>
        </p:txBody>
      </p:sp>
      <p:sp>
        <p:nvSpPr>
          <p:cNvPr id="9" name="TextBox 9"/>
          <p:cNvSpPr txBox="1"/>
          <p:nvPr/>
        </p:nvSpPr>
        <p:spPr>
          <a:xfrm>
            <a:off x="6833796" y="1013654"/>
            <a:ext cx="4620408" cy="1240340"/>
          </a:xfrm>
          <a:prstGeom prst="rect">
            <a:avLst/>
          </a:prstGeom>
        </p:spPr>
        <p:txBody>
          <a:bodyPr lIns="0" tIns="0" rIns="0" bIns="0" rtlCol="0" anchor="t">
            <a:spAutoFit/>
          </a:bodyPr>
          <a:lstStyle/>
          <a:p>
            <a:pPr algn="ctr">
              <a:lnSpc>
                <a:spcPts val="10590"/>
              </a:lnSpc>
            </a:pPr>
            <a:r>
              <a:rPr lang="en-US" sz="7564">
                <a:solidFill>
                  <a:srgbClr val="FFFFFF"/>
                </a:solidFill>
                <a:latin typeface="Barlow Semi Condensed Black" panose="020B0604020202020204" pitchFamily="2" charset="0"/>
              </a:rPr>
              <a:t>MỤC TIÊU</a:t>
            </a:r>
          </a:p>
        </p:txBody>
      </p:sp>
      <p:sp>
        <p:nvSpPr>
          <p:cNvPr id="10" name="Freeform 10"/>
          <p:cNvSpPr/>
          <p:nvPr/>
        </p:nvSpPr>
        <p:spPr>
          <a:xfrm>
            <a:off x="9387439" y="3236388"/>
            <a:ext cx="1682280" cy="1680177"/>
          </a:xfrm>
          <a:custGeom>
            <a:avLst/>
            <a:gdLst/>
            <a:ahLst/>
            <a:cxnLst/>
            <a:rect l="l" t="t" r="r" b="b"/>
            <a:pathLst>
              <a:path w="1682280" h="1680177">
                <a:moveTo>
                  <a:pt x="0" y="0"/>
                </a:moveTo>
                <a:lnTo>
                  <a:pt x="1682280" y="0"/>
                </a:lnTo>
                <a:lnTo>
                  <a:pt x="1682280" y="1680178"/>
                </a:lnTo>
                <a:lnTo>
                  <a:pt x="0" y="16801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871257" y="3466107"/>
            <a:ext cx="1177781" cy="904287"/>
          </a:xfrm>
          <a:prstGeom prst="rect">
            <a:avLst/>
          </a:prstGeom>
        </p:spPr>
        <p:txBody>
          <a:bodyPr lIns="0" tIns="0" rIns="0" bIns="0" rtlCol="0" anchor="t">
            <a:spAutoFit/>
          </a:bodyPr>
          <a:lstStyle/>
          <a:p>
            <a:pPr algn="ctr">
              <a:lnSpc>
                <a:spcPts val="7887"/>
              </a:lnSpc>
            </a:pPr>
            <a:r>
              <a:rPr lang="en-US" sz="5633">
                <a:solidFill>
                  <a:srgbClr val="000000"/>
                </a:solidFill>
                <a:latin typeface="Barlow SemiBold" panose="00000700000000000000" pitchFamily="2" charset="0"/>
              </a:rPr>
              <a:t>1</a:t>
            </a:r>
          </a:p>
        </p:txBody>
      </p:sp>
      <p:sp>
        <p:nvSpPr>
          <p:cNvPr id="13" name="TextBox 13"/>
          <p:cNvSpPr txBox="1"/>
          <p:nvPr/>
        </p:nvSpPr>
        <p:spPr>
          <a:xfrm>
            <a:off x="9639689" y="3438893"/>
            <a:ext cx="1177781" cy="904287"/>
          </a:xfrm>
          <a:prstGeom prst="rect">
            <a:avLst/>
          </a:prstGeom>
        </p:spPr>
        <p:txBody>
          <a:bodyPr lIns="0" tIns="0" rIns="0" bIns="0" rtlCol="0" anchor="t">
            <a:spAutoFit/>
          </a:bodyPr>
          <a:lstStyle/>
          <a:p>
            <a:pPr algn="ctr">
              <a:lnSpc>
                <a:spcPts val="7887"/>
              </a:lnSpc>
            </a:pPr>
            <a:r>
              <a:rPr lang="en-US" sz="5633">
                <a:solidFill>
                  <a:srgbClr val="000000"/>
                </a:solidFill>
                <a:latin typeface="Barlow SemiBold" panose="00000700000000000000" pitchFamily="2" charset="0"/>
              </a:rPr>
              <a:t>2</a:t>
            </a:r>
          </a:p>
        </p:txBody>
      </p:sp>
      <p:sp>
        <p:nvSpPr>
          <p:cNvPr id="15" name="TextBox 15"/>
          <p:cNvSpPr txBox="1"/>
          <p:nvPr/>
        </p:nvSpPr>
        <p:spPr>
          <a:xfrm>
            <a:off x="10682530" y="4943779"/>
            <a:ext cx="4467222" cy="2077492"/>
          </a:xfrm>
          <a:prstGeom prst="rect">
            <a:avLst/>
          </a:prstGeom>
        </p:spPr>
        <p:txBody>
          <a:bodyPr lIns="0" tIns="0" rIns="0" bIns="0" rtlCol="0" anchor="t">
            <a:spAutoFit/>
          </a:bodyPr>
          <a:lstStyle/>
          <a:p>
            <a:pPr algn="ctr">
              <a:lnSpc>
                <a:spcPts val="5599"/>
              </a:lnSpc>
            </a:pPr>
            <a:r>
              <a:rPr lang="en-US" sz="3999">
                <a:solidFill>
                  <a:srgbClr val="000000"/>
                </a:solidFill>
                <a:latin typeface="Barlow SemiBold" panose="00000700000000000000" pitchFamily="2" charset="0"/>
              </a:rPr>
              <a:t>X</a:t>
            </a:r>
            <a:r>
              <a:rPr lang="vi-VN" sz="3999">
                <a:solidFill>
                  <a:srgbClr val="000000"/>
                </a:solidFill>
                <a:latin typeface="Barlow SemiBold" panose="00000700000000000000" pitchFamily="2" charset="0"/>
              </a:rPr>
              <a:t>ây dựng được quy trình làm một số thực phẩm lên men</a:t>
            </a:r>
            <a:endParaRPr lang="en-US" sz="3999">
              <a:solidFill>
                <a:srgbClr val="000000"/>
              </a:solidFill>
              <a:latin typeface="Barlow SemiBold" panose="00000700000000000000" pitchFamily="2" charset="0"/>
            </a:endParaRPr>
          </a:p>
        </p:txBody>
      </p:sp>
      <p:grpSp>
        <p:nvGrpSpPr>
          <p:cNvPr id="17" name="Group 16">
            <a:extLst>
              <a:ext uri="{FF2B5EF4-FFF2-40B4-BE49-F238E27FC236}">
                <a16:creationId xmlns:a16="http://schemas.microsoft.com/office/drawing/2014/main" id="{21C7EFCA-E81A-B255-FC19-24470390CC23}"/>
              </a:ext>
            </a:extLst>
          </p:cNvPr>
          <p:cNvGrpSpPr/>
          <p:nvPr/>
        </p:nvGrpSpPr>
        <p:grpSpPr>
          <a:xfrm>
            <a:off x="5826328" y="7602737"/>
            <a:ext cx="2238375" cy="2352675"/>
            <a:chOff x="623133" y="7848826"/>
            <a:chExt cx="2238375" cy="2352675"/>
          </a:xfrm>
        </p:grpSpPr>
        <p:sp>
          <p:nvSpPr>
            <p:cNvPr id="18" name="Oval 33">
              <a:extLst>
                <a:ext uri="{FF2B5EF4-FFF2-40B4-BE49-F238E27FC236}">
                  <a16:creationId xmlns:a16="http://schemas.microsoft.com/office/drawing/2014/main" id="{D3E69B3B-881A-1538-CC8B-024EEE232101}"/>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8A6BADC-873F-6D86-85F3-A0DDF9BC55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grpSp>
        <p:nvGrpSpPr>
          <p:cNvPr id="20" name="Group 19">
            <a:extLst>
              <a:ext uri="{FF2B5EF4-FFF2-40B4-BE49-F238E27FC236}">
                <a16:creationId xmlns:a16="http://schemas.microsoft.com/office/drawing/2014/main" id="{C227D448-EF45-2403-0222-DD7F553FB3AF}"/>
              </a:ext>
            </a:extLst>
          </p:cNvPr>
          <p:cNvGrpSpPr/>
          <p:nvPr/>
        </p:nvGrpSpPr>
        <p:grpSpPr>
          <a:xfrm>
            <a:off x="13008434" y="7203891"/>
            <a:ext cx="2286000" cy="2238375"/>
            <a:chOff x="12248139" y="232090"/>
            <a:chExt cx="2286000" cy="2238375"/>
          </a:xfrm>
        </p:grpSpPr>
        <p:sp>
          <p:nvSpPr>
            <p:cNvPr id="21" name="Rectangle 20">
              <a:extLst>
                <a:ext uri="{FF2B5EF4-FFF2-40B4-BE49-F238E27FC236}">
                  <a16:creationId xmlns:a16="http://schemas.microsoft.com/office/drawing/2014/main" id="{0971F319-76D2-0B02-5E80-B1A1407A1C7C}"/>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784CC5A-7DC1-B059-53A6-3E2132331A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par>
                                <p:cTn id="32" presetID="6"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par>
                                <p:cTn id="41" presetID="6" presetClass="entr" presetSubtype="1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circle(in)">
                                      <p:cBhvr>
                                        <p:cTn id="4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Freeform 2"/>
          <p:cNvSpPr/>
          <p:nvPr/>
        </p:nvSpPr>
        <p:spPr>
          <a:xfrm rot="-1283301">
            <a:off x="16203676" y="7037425"/>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1029530" y="-645108"/>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4070141" y="3368179"/>
            <a:ext cx="10147718" cy="4483447"/>
          </a:xfrm>
          <a:custGeom>
            <a:avLst/>
            <a:gdLst/>
            <a:ahLst/>
            <a:cxnLst/>
            <a:rect l="l" t="t" r="r" b="b"/>
            <a:pathLst>
              <a:path w="10147718" h="4483447">
                <a:moveTo>
                  <a:pt x="0" y="0"/>
                </a:moveTo>
                <a:lnTo>
                  <a:pt x="10147718" y="0"/>
                </a:lnTo>
                <a:lnTo>
                  <a:pt x="10147718" y="4483446"/>
                </a:lnTo>
                <a:lnTo>
                  <a:pt x="0" y="4483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776503" y="4753614"/>
            <a:ext cx="8632163" cy="1213537"/>
          </a:xfrm>
          <a:prstGeom prst="rect">
            <a:avLst/>
          </a:prstGeom>
        </p:spPr>
        <p:txBody>
          <a:bodyPr lIns="0" tIns="0" rIns="0" bIns="0" rtlCol="0" anchor="t">
            <a:spAutoFit/>
          </a:bodyPr>
          <a:lstStyle/>
          <a:p>
            <a:pPr algn="ctr">
              <a:lnSpc>
                <a:spcPts val="10590"/>
              </a:lnSpc>
            </a:pPr>
            <a:r>
              <a:rPr lang="en-US" sz="7564">
                <a:solidFill>
                  <a:srgbClr val="FFFFFF"/>
                </a:solidFill>
                <a:latin typeface="Barlow Semi Condensed Black" panose="020B0604020202020204" pitchFamily="2" charset="0"/>
              </a:rPr>
              <a:t>KHÁM PHÁ</a:t>
            </a:r>
          </a:p>
        </p:txBody>
      </p:sp>
      <p:sp>
        <p:nvSpPr>
          <p:cNvPr id="6" name="Freeform 6"/>
          <p:cNvSpPr/>
          <p:nvPr/>
        </p:nvSpPr>
        <p:spPr>
          <a:xfrm flipH="1">
            <a:off x="-30480" y="8267700"/>
            <a:ext cx="1661392" cy="1932156"/>
          </a:xfrm>
          <a:custGeom>
            <a:avLst/>
            <a:gdLst/>
            <a:ahLst/>
            <a:cxnLst/>
            <a:rect l="l" t="t" r="r" b="b"/>
            <a:pathLst>
              <a:path w="2118592" h="2707465">
                <a:moveTo>
                  <a:pt x="2118591" y="0"/>
                </a:moveTo>
                <a:lnTo>
                  <a:pt x="0" y="0"/>
                </a:lnTo>
                <a:lnTo>
                  <a:pt x="0" y="2707466"/>
                </a:lnTo>
                <a:lnTo>
                  <a:pt x="2118591" y="2707466"/>
                </a:lnTo>
                <a:lnTo>
                  <a:pt x="211859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10705345">
            <a:off x="13501068" y="1466559"/>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1" name="Picture 10">
            <a:extLst>
              <a:ext uri="{FF2B5EF4-FFF2-40B4-BE49-F238E27FC236}">
                <a16:creationId xmlns:a16="http://schemas.microsoft.com/office/drawing/2014/main" id="{86A488A5-09B8-4086-E59C-AF5EF98C35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639239" y="6173133"/>
            <a:ext cx="2377357" cy="2979070"/>
          </a:xfrm>
          <a:prstGeom prst="rect">
            <a:avLst/>
          </a:prstGeom>
        </p:spPr>
      </p:pic>
      <p:pic>
        <p:nvPicPr>
          <p:cNvPr id="10" name="Picture 9">
            <a:extLst>
              <a:ext uri="{FF2B5EF4-FFF2-40B4-BE49-F238E27FC236}">
                <a16:creationId xmlns:a16="http://schemas.microsoft.com/office/drawing/2014/main" id="{D3D47ECC-C586-3649-DE7F-8DFB447DC7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87616" y="5893563"/>
            <a:ext cx="2143125" cy="2486025"/>
          </a:xfrm>
          <a:prstGeom prst="rect">
            <a:avLst/>
          </a:prstGeom>
        </p:spPr>
      </p:pic>
      <p:pic>
        <p:nvPicPr>
          <p:cNvPr id="9" name="Picture 8">
            <a:extLst>
              <a:ext uri="{FF2B5EF4-FFF2-40B4-BE49-F238E27FC236}">
                <a16:creationId xmlns:a16="http://schemas.microsoft.com/office/drawing/2014/main" id="{2B76BB1A-9EA5-B13A-7B24-B8791A146B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05200" y="2336048"/>
            <a:ext cx="1943100" cy="2314575"/>
          </a:xfrm>
          <a:prstGeom prst="rect">
            <a:avLst/>
          </a:prstGeom>
        </p:spPr>
      </p:pic>
    </p:spTree>
    <p:extLst>
      <p:ext uri="{BB962C8B-B14F-4D97-AF65-F5344CB8AC3E}">
        <p14:creationId xmlns:p14="http://schemas.microsoft.com/office/powerpoint/2010/main" val="41695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reeform 2"/>
          <p:cNvSpPr/>
          <p:nvPr/>
        </p:nvSpPr>
        <p:spPr>
          <a:xfrm rot="116434">
            <a:off x="2592864" y="2480822"/>
            <a:ext cx="13925192" cy="6555886"/>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15236430" y="6557579"/>
            <a:ext cx="3051570" cy="3729421"/>
          </a:xfrm>
          <a:custGeom>
            <a:avLst/>
            <a:gdLst/>
            <a:ahLst/>
            <a:cxnLst/>
            <a:rect l="l" t="t" r="r" b="b"/>
            <a:pathLst>
              <a:path w="3051570" h="3729421">
                <a:moveTo>
                  <a:pt x="3051570" y="0"/>
                </a:moveTo>
                <a:lnTo>
                  <a:pt x="0" y="0"/>
                </a:lnTo>
                <a:lnTo>
                  <a:pt x="0" y="3729421"/>
                </a:lnTo>
                <a:lnTo>
                  <a:pt x="3051570" y="3729421"/>
                </a:lnTo>
                <a:lnTo>
                  <a:pt x="30515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5334000" y="377574"/>
            <a:ext cx="10316584" cy="1477328"/>
          </a:xfrm>
          <a:prstGeom prst="rect">
            <a:avLst/>
          </a:prstGeom>
        </p:spPr>
        <p:txBody>
          <a:bodyPr wrap="square" lIns="0" tIns="0" rIns="0" bIns="0" rtlCol="0" anchor="t">
            <a:spAutoFit/>
          </a:bodyPr>
          <a:lstStyle/>
          <a:p>
            <a:pPr algn="ctr"/>
            <a:r>
              <a:rPr lang="en-US" sz="4800">
                <a:solidFill>
                  <a:srgbClr val="5E8D76"/>
                </a:solidFill>
                <a:latin typeface="Barlow Semi Condensed Black" panose="020B0604020202020204" pitchFamily="2" charset="0"/>
              </a:rPr>
              <a:t>Nêu một số điều em biết về nguyên liệu, mùi, vị, cách chế biến,... các món ăn </a:t>
            </a:r>
          </a:p>
        </p:txBody>
      </p:sp>
      <p:sp>
        <p:nvSpPr>
          <p:cNvPr id="5" name="TextBox 5"/>
          <p:cNvSpPr txBox="1"/>
          <p:nvPr/>
        </p:nvSpPr>
        <p:spPr>
          <a:xfrm>
            <a:off x="4086225" y="6966933"/>
            <a:ext cx="2733675" cy="641201"/>
          </a:xfrm>
          <a:prstGeom prst="rect">
            <a:avLst/>
          </a:prstGeom>
        </p:spPr>
        <p:txBody>
          <a:bodyPr wrap="square" lIns="0" tIns="0" rIns="0" bIns="0" rtlCol="0" anchor="t">
            <a:spAutoFit/>
          </a:bodyPr>
          <a:lstStyle/>
          <a:p>
            <a:pPr algn="ctr">
              <a:lnSpc>
                <a:spcPts val="5600"/>
              </a:lnSpc>
            </a:pPr>
            <a:r>
              <a:rPr lang="en-US" sz="4000">
                <a:solidFill>
                  <a:srgbClr val="FFFFFF"/>
                </a:solidFill>
                <a:latin typeface="Barlow SemiBold" panose="00000700000000000000" pitchFamily="2" charset="0"/>
              </a:rPr>
              <a:t>Sữa chua</a:t>
            </a:r>
          </a:p>
        </p:txBody>
      </p:sp>
      <p:pic>
        <p:nvPicPr>
          <p:cNvPr id="7" name="Picture 6">
            <a:extLst>
              <a:ext uri="{FF2B5EF4-FFF2-40B4-BE49-F238E27FC236}">
                <a16:creationId xmlns:a16="http://schemas.microsoft.com/office/drawing/2014/main" id="{C5526FEB-3852-E985-C613-7A71E58435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7608134"/>
            <a:ext cx="3891972" cy="1945986"/>
          </a:xfrm>
          <a:prstGeom prst="rect">
            <a:avLst/>
          </a:prstGeom>
        </p:spPr>
      </p:pic>
      <p:sp>
        <p:nvSpPr>
          <p:cNvPr id="8" name="TextBox 11">
            <a:extLst>
              <a:ext uri="{FF2B5EF4-FFF2-40B4-BE49-F238E27FC236}">
                <a16:creationId xmlns:a16="http://schemas.microsoft.com/office/drawing/2014/main" id="{80E9EBFA-8F3F-B5E6-A6A9-FD00A9C6E152}"/>
              </a:ext>
            </a:extLst>
          </p:cNvPr>
          <p:cNvSpPr txBox="1"/>
          <p:nvPr/>
        </p:nvSpPr>
        <p:spPr>
          <a:xfrm>
            <a:off x="342426" y="377574"/>
            <a:ext cx="4749480" cy="615553"/>
          </a:xfrm>
          <a:prstGeom prst="rect">
            <a:avLst/>
          </a:prstGeom>
        </p:spPr>
        <p:txBody>
          <a:bodyPr wrap="square" lIns="0" tIns="0" rIns="0" bIns="0" rtlCol="0" anchor="t">
            <a:spAutoFit/>
          </a:bodyPr>
          <a:lstStyle/>
          <a:p>
            <a:pPr algn="l"/>
            <a:r>
              <a:rPr lang="en-US" sz="4000">
                <a:solidFill>
                  <a:srgbClr val="5E8D76"/>
                </a:solidFill>
                <a:latin typeface="Montserrat SemiBold" panose="00000700000000000000" pitchFamily="2" charset="0"/>
              </a:rPr>
              <a:t>HOẠT ĐỘNG 1</a:t>
            </a:r>
          </a:p>
        </p:txBody>
      </p:sp>
      <p:sp>
        <p:nvSpPr>
          <p:cNvPr id="9" name="TextBox 5">
            <a:extLst>
              <a:ext uri="{FF2B5EF4-FFF2-40B4-BE49-F238E27FC236}">
                <a16:creationId xmlns:a16="http://schemas.microsoft.com/office/drawing/2014/main" id="{C6D6A212-CA0D-51F7-B7F9-2A420A737134}"/>
              </a:ext>
            </a:extLst>
          </p:cNvPr>
          <p:cNvSpPr txBox="1"/>
          <p:nvPr/>
        </p:nvSpPr>
        <p:spPr>
          <a:xfrm>
            <a:off x="838200" y="1114424"/>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48 SGK)</a:t>
            </a:r>
          </a:p>
        </p:txBody>
      </p:sp>
      <p:pic>
        <p:nvPicPr>
          <p:cNvPr id="11" name="Picture 10">
            <a:extLst>
              <a:ext uri="{FF2B5EF4-FFF2-40B4-BE49-F238E27FC236}">
                <a16:creationId xmlns:a16="http://schemas.microsoft.com/office/drawing/2014/main" id="{2B1AF940-F6A3-7CF1-70F7-F30DA9B85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7861" y="2816676"/>
            <a:ext cx="5181600" cy="4362450"/>
          </a:xfrm>
          <a:prstGeom prst="rect">
            <a:avLst/>
          </a:prstGeom>
        </p:spPr>
      </p:pic>
      <p:pic>
        <p:nvPicPr>
          <p:cNvPr id="13" name="Picture 12">
            <a:extLst>
              <a:ext uri="{FF2B5EF4-FFF2-40B4-BE49-F238E27FC236}">
                <a16:creationId xmlns:a16="http://schemas.microsoft.com/office/drawing/2014/main" id="{2CBF79CC-3408-9CA1-1538-68B7603D35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6225" y="3288779"/>
            <a:ext cx="2733675" cy="3505200"/>
          </a:xfrm>
          <a:prstGeom prst="rect">
            <a:avLst/>
          </a:prstGeom>
        </p:spPr>
      </p:pic>
      <p:sp>
        <p:nvSpPr>
          <p:cNvPr id="14" name="TextBox 5">
            <a:extLst>
              <a:ext uri="{FF2B5EF4-FFF2-40B4-BE49-F238E27FC236}">
                <a16:creationId xmlns:a16="http://schemas.microsoft.com/office/drawing/2014/main" id="{D430E077-D475-7B07-6EEF-5A5F8BF39172}"/>
              </a:ext>
            </a:extLst>
          </p:cNvPr>
          <p:cNvSpPr txBox="1"/>
          <p:nvPr/>
        </p:nvSpPr>
        <p:spPr>
          <a:xfrm>
            <a:off x="11468102" y="7179126"/>
            <a:ext cx="3425430" cy="641201"/>
          </a:xfrm>
          <a:prstGeom prst="rect">
            <a:avLst/>
          </a:prstGeom>
        </p:spPr>
        <p:txBody>
          <a:bodyPr wrap="square" lIns="0" tIns="0" rIns="0" bIns="0" rtlCol="0" anchor="t">
            <a:spAutoFit/>
          </a:bodyPr>
          <a:lstStyle/>
          <a:p>
            <a:pPr algn="ctr">
              <a:lnSpc>
                <a:spcPts val="5600"/>
              </a:lnSpc>
            </a:pPr>
            <a:r>
              <a:rPr lang="en-US" sz="4000">
                <a:solidFill>
                  <a:srgbClr val="FFFFFF"/>
                </a:solidFill>
                <a:latin typeface="Barlow SemiBold" panose="00000700000000000000" pitchFamily="2" charset="0"/>
              </a:rPr>
              <a:t>Dưa cải muối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1886">
            <a:off x="14724591" y="6598455"/>
            <a:ext cx="3099653" cy="3099653"/>
          </a:xfrm>
          <a:custGeom>
            <a:avLst/>
            <a:gdLst/>
            <a:ahLst/>
            <a:cxnLst/>
            <a:rect l="l" t="t" r="r" b="b"/>
            <a:pathLst>
              <a:path w="3099653" h="3099653">
                <a:moveTo>
                  <a:pt x="0" y="0"/>
                </a:moveTo>
                <a:lnTo>
                  <a:pt x="3099653" y="0"/>
                </a:lnTo>
                <a:lnTo>
                  <a:pt x="3099653" y="3099654"/>
                </a:lnTo>
                <a:lnTo>
                  <a:pt x="0" y="3099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790327" y="1811803"/>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1007993" y="2193396"/>
            <a:ext cx="16252295" cy="7762914"/>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2615303" y="8222083"/>
            <a:ext cx="1177952" cy="490791"/>
            <a:chOff x="0" y="0"/>
            <a:chExt cx="367537" cy="153133"/>
          </a:xfrm>
        </p:grpSpPr>
        <p:sp>
          <p:nvSpPr>
            <p:cNvPr id="7" name="Freeform 7"/>
            <p:cNvSpPr/>
            <p:nvPr/>
          </p:nvSpPr>
          <p:spPr>
            <a:xfrm>
              <a:off x="0" y="0"/>
              <a:ext cx="367537" cy="153133"/>
            </a:xfrm>
            <a:custGeom>
              <a:avLst/>
              <a:gdLst/>
              <a:ahLst/>
              <a:cxnLst/>
              <a:rect l="l" t="t" r="r" b="b"/>
              <a:pathLst>
                <a:path w="367537" h="153133">
                  <a:moveTo>
                    <a:pt x="76567" y="0"/>
                  </a:moveTo>
                  <a:lnTo>
                    <a:pt x="290970" y="0"/>
                  </a:lnTo>
                  <a:cubicBezTo>
                    <a:pt x="311277" y="0"/>
                    <a:pt x="330752" y="8067"/>
                    <a:pt x="345111" y="22426"/>
                  </a:cubicBezTo>
                  <a:cubicBezTo>
                    <a:pt x="359470" y="36785"/>
                    <a:pt x="367537" y="56260"/>
                    <a:pt x="367537" y="76567"/>
                  </a:cubicBezTo>
                  <a:lnTo>
                    <a:pt x="367537" y="76567"/>
                  </a:lnTo>
                  <a:cubicBezTo>
                    <a:pt x="367537" y="118853"/>
                    <a:pt x="333257" y="153133"/>
                    <a:pt x="290970" y="153133"/>
                  </a:cubicBezTo>
                  <a:lnTo>
                    <a:pt x="76567" y="153133"/>
                  </a:lnTo>
                  <a:cubicBezTo>
                    <a:pt x="34280" y="153133"/>
                    <a:pt x="0" y="118853"/>
                    <a:pt x="0" y="76567"/>
                  </a:cubicBezTo>
                  <a:lnTo>
                    <a:pt x="0" y="76567"/>
                  </a:lnTo>
                  <a:cubicBezTo>
                    <a:pt x="0" y="34280"/>
                    <a:pt x="34280" y="0"/>
                    <a:pt x="76567" y="0"/>
                  </a:cubicBezTo>
                  <a:close/>
                </a:path>
              </a:pathLst>
            </a:custGeom>
            <a:solidFill>
              <a:srgbClr val="5E8D76"/>
            </a:solidFill>
          </p:spPr>
        </p:sp>
        <p:sp>
          <p:nvSpPr>
            <p:cNvPr id="8" name="TextBox 8"/>
            <p:cNvSpPr txBox="1"/>
            <p:nvPr/>
          </p:nvSpPr>
          <p:spPr>
            <a:xfrm>
              <a:off x="0" y="-38100"/>
              <a:ext cx="367537" cy="191233"/>
            </a:xfrm>
            <a:prstGeom prst="rect">
              <a:avLst/>
            </a:prstGeom>
          </p:spPr>
          <p:txBody>
            <a:bodyPr lIns="42881" tIns="42881" rIns="42881" bIns="42881" rtlCol="0" anchor="ctr"/>
            <a:lstStyle/>
            <a:p>
              <a:pPr algn="ctr">
                <a:lnSpc>
                  <a:spcPts val="3159"/>
                </a:lnSpc>
              </a:pPr>
              <a:endParaRPr/>
            </a:p>
          </p:txBody>
        </p:sp>
      </p:grpSp>
      <p:sp>
        <p:nvSpPr>
          <p:cNvPr id="9" name="TextBox 9"/>
          <p:cNvSpPr txBox="1"/>
          <p:nvPr/>
        </p:nvSpPr>
        <p:spPr>
          <a:xfrm>
            <a:off x="3859642" y="543443"/>
            <a:ext cx="10568717" cy="1240340"/>
          </a:xfrm>
          <a:prstGeom prst="rect">
            <a:avLst/>
          </a:prstGeom>
        </p:spPr>
        <p:txBody>
          <a:bodyPr lIns="0" tIns="0" rIns="0" bIns="0" rtlCol="0" anchor="t">
            <a:spAutoFit/>
          </a:bodyPr>
          <a:lstStyle/>
          <a:p>
            <a:pPr algn="ctr">
              <a:lnSpc>
                <a:spcPts val="10590"/>
              </a:lnSpc>
            </a:pPr>
            <a:r>
              <a:rPr lang="en-US" sz="7564">
                <a:solidFill>
                  <a:srgbClr val="FFFFFF"/>
                </a:solidFill>
                <a:latin typeface="Barlow Semi Condensed Black" panose="020B0604020202020204" pitchFamily="2" charset="0"/>
              </a:rPr>
              <a:t>PHIẾU HỌC TẬP SỐ 1</a:t>
            </a:r>
          </a:p>
        </p:txBody>
      </p:sp>
      <p:sp>
        <p:nvSpPr>
          <p:cNvPr id="10" name="TextBox 10"/>
          <p:cNvSpPr txBox="1"/>
          <p:nvPr/>
        </p:nvSpPr>
        <p:spPr>
          <a:xfrm>
            <a:off x="3622379" y="2711786"/>
            <a:ext cx="11816685" cy="1359346"/>
          </a:xfrm>
          <a:prstGeom prst="rect">
            <a:avLst/>
          </a:prstGeom>
        </p:spPr>
        <p:txBody>
          <a:bodyPr wrap="square" lIns="0" tIns="0" rIns="0" bIns="0" rtlCol="0" anchor="t">
            <a:spAutoFit/>
          </a:bodyPr>
          <a:lstStyle/>
          <a:p>
            <a:pPr algn="ctr">
              <a:lnSpc>
                <a:spcPts val="5600"/>
              </a:lnSpc>
            </a:pPr>
            <a:r>
              <a:rPr lang="en-US" sz="3200">
                <a:solidFill>
                  <a:srgbClr val="000000"/>
                </a:solidFill>
                <a:latin typeface="Barlow SemiBold" panose="00000700000000000000" pitchFamily="2" charset="0"/>
              </a:rPr>
              <a:t>Nêu một số điều em biết về nguyên liệu, mùi, vị, cách chế biến,... các món ăn trong hình tại Hoạt động 1 (trang 48 SGK)</a:t>
            </a:r>
          </a:p>
        </p:txBody>
      </p:sp>
      <p:graphicFrame>
        <p:nvGraphicFramePr>
          <p:cNvPr id="12" name="Table 11">
            <a:extLst>
              <a:ext uri="{FF2B5EF4-FFF2-40B4-BE49-F238E27FC236}">
                <a16:creationId xmlns:a16="http://schemas.microsoft.com/office/drawing/2014/main" id="{4EA901AD-6861-9D21-6279-0CA357571076}"/>
              </a:ext>
            </a:extLst>
          </p:cNvPr>
          <p:cNvGraphicFramePr>
            <a:graphicFrameLocks noGrp="1"/>
          </p:cNvGraphicFramePr>
          <p:nvPr>
            <p:extLst>
              <p:ext uri="{D42A27DB-BD31-4B8C-83A1-F6EECF244321}">
                <p14:modId xmlns:p14="http://schemas.microsoft.com/office/powerpoint/2010/main" val="480112926"/>
              </p:ext>
            </p:extLst>
          </p:nvPr>
        </p:nvGraphicFramePr>
        <p:xfrm>
          <a:off x="4346629" y="4693182"/>
          <a:ext cx="11121972" cy="4019692"/>
        </p:xfrm>
        <a:graphic>
          <a:graphicData uri="http://schemas.openxmlformats.org/drawingml/2006/table">
            <a:tbl>
              <a:tblPr firstRow="1" firstCol="1" bandRow="1">
                <a:tableStyleId>{5DA37D80-6434-44D0-A028-1B22A696006F}</a:tableStyleId>
              </a:tblPr>
              <a:tblGrid>
                <a:gridCol w="1960390">
                  <a:extLst>
                    <a:ext uri="{9D8B030D-6E8A-4147-A177-3AD203B41FA5}">
                      <a16:colId xmlns:a16="http://schemas.microsoft.com/office/drawing/2014/main" val="2843955657"/>
                    </a:ext>
                  </a:extLst>
                </a:gridCol>
                <a:gridCol w="2130305">
                  <a:extLst>
                    <a:ext uri="{9D8B030D-6E8A-4147-A177-3AD203B41FA5}">
                      <a16:colId xmlns:a16="http://schemas.microsoft.com/office/drawing/2014/main" val="4270699905"/>
                    </a:ext>
                  </a:extLst>
                </a:gridCol>
                <a:gridCol w="1965921">
                  <a:extLst>
                    <a:ext uri="{9D8B030D-6E8A-4147-A177-3AD203B41FA5}">
                      <a16:colId xmlns:a16="http://schemas.microsoft.com/office/drawing/2014/main" val="3642004418"/>
                    </a:ext>
                  </a:extLst>
                </a:gridCol>
                <a:gridCol w="5065356">
                  <a:extLst>
                    <a:ext uri="{9D8B030D-6E8A-4147-A177-3AD203B41FA5}">
                      <a16:colId xmlns:a16="http://schemas.microsoft.com/office/drawing/2014/main" val="2876292689"/>
                    </a:ext>
                  </a:extLst>
                </a:gridCol>
              </a:tblGrid>
              <a:tr h="760280">
                <a:tc>
                  <a:txBody>
                    <a:bodyPr/>
                    <a:lstStyle/>
                    <a:p>
                      <a:pPr algn="ctr">
                        <a:lnSpc>
                          <a:spcPct val="150000"/>
                        </a:lnSpc>
                        <a:spcBef>
                          <a:spcPts val="600"/>
                        </a:spcBef>
                        <a:spcAft>
                          <a:spcPts val="1800"/>
                        </a:spcAft>
                      </a:pPr>
                      <a:r>
                        <a:rPr lang="en-US" sz="2400" kern="1200">
                          <a:effectLst/>
                          <a:latin typeface="Barlow Medium" panose="00000600000000000000" pitchFamily="2" charset="0"/>
                        </a:rPr>
                        <a:t>Tên món ăn</a:t>
                      </a:r>
                      <a:endParaRPr lang="en-US" sz="2400">
                        <a:effectLst/>
                        <a:latin typeface="Barlow Medium" panose="00000600000000000000" pitchFamily="2" charset="0"/>
                        <a:ea typeface="SimSun" panose="02010600030101010101" pitchFamily="2" charset="-122"/>
                        <a:cs typeface="Times New Roman" panose="02020603050405020304" pitchFamily="18" charset="0"/>
                      </a:endParaRPr>
                    </a:p>
                  </a:txBody>
                  <a:tcPr marL="68580" marR="68580" marT="0" marB="0">
                    <a:solidFill>
                      <a:srgbClr val="FF914D"/>
                    </a:solidFill>
                  </a:tcPr>
                </a:tc>
                <a:tc>
                  <a:txBody>
                    <a:bodyPr/>
                    <a:lstStyle/>
                    <a:p>
                      <a:pPr algn="ctr">
                        <a:lnSpc>
                          <a:spcPct val="150000"/>
                        </a:lnSpc>
                        <a:spcBef>
                          <a:spcPts val="600"/>
                        </a:spcBef>
                        <a:spcAft>
                          <a:spcPts val="1800"/>
                        </a:spcAft>
                      </a:pPr>
                      <a:r>
                        <a:rPr lang="en-US" sz="2400" kern="1200">
                          <a:effectLst/>
                          <a:latin typeface="Barlow Medium" panose="00000600000000000000" pitchFamily="2" charset="0"/>
                        </a:rPr>
                        <a:t>Nguyên liệu</a:t>
                      </a:r>
                      <a:endParaRPr lang="en-US" sz="2400">
                        <a:effectLst/>
                        <a:latin typeface="Barlow Medium" panose="00000600000000000000" pitchFamily="2" charset="0"/>
                        <a:ea typeface="SimSun" panose="02010600030101010101" pitchFamily="2" charset="-122"/>
                        <a:cs typeface="Times New Roman" panose="02020603050405020304" pitchFamily="18" charset="0"/>
                      </a:endParaRPr>
                    </a:p>
                  </a:txBody>
                  <a:tcPr marL="68580" marR="68580" marT="0" marB="0">
                    <a:solidFill>
                      <a:srgbClr val="FF914D"/>
                    </a:solidFill>
                  </a:tcPr>
                </a:tc>
                <a:tc>
                  <a:txBody>
                    <a:bodyPr/>
                    <a:lstStyle/>
                    <a:p>
                      <a:pPr algn="ctr">
                        <a:lnSpc>
                          <a:spcPct val="150000"/>
                        </a:lnSpc>
                        <a:spcBef>
                          <a:spcPts val="600"/>
                        </a:spcBef>
                        <a:spcAft>
                          <a:spcPts val="1800"/>
                        </a:spcAft>
                      </a:pPr>
                      <a:r>
                        <a:rPr lang="en-US" sz="2400" kern="1200">
                          <a:effectLst/>
                          <a:latin typeface="Barlow Medium" panose="00000600000000000000" pitchFamily="2" charset="0"/>
                        </a:rPr>
                        <a:t>Mùi, vị</a:t>
                      </a:r>
                      <a:endParaRPr lang="en-US" sz="2400">
                        <a:effectLst/>
                        <a:latin typeface="Barlow Medium" panose="00000600000000000000" pitchFamily="2" charset="0"/>
                        <a:ea typeface="SimSun" panose="02010600030101010101" pitchFamily="2" charset="-122"/>
                        <a:cs typeface="Times New Roman" panose="02020603050405020304" pitchFamily="18" charset="0"/>
                      </a:endParaRPr>
                    </a:p>
                  </a:txBody>
                  <a:tcPr marL="68580" marR="68580" marT="0" marB="0">
                    <a:solidFill>
                      <a:srgbClr val="FF914D"/>
                    </a:solidFill>
                  </a:tcPr>
                </a:tc>
                <a:tc>
                  <a:txBody>
                    <a:bodyPr/>
                    <a:lstStyle/>
                    <a:p>
                      <a:pPr algn="ctr">
                        <a:lnSpc>
                          <a:spcPct val="150000"/>
                        </a:lnSpc>
                        <a:spcBef>
                          <a:spcPts val="600"/>
                        </a:spcBef>
                        <a:spcAft>
                          <a:spcPts val="1800"/>
                        </a:spcAft>
                      </a:pPr>
                      <a:r>
                        <a:rPr lang="en-US" sz="2400" kern="1200">
                          <a:effectLst/>
                          <a:latin typeface="Barlow Medium" panose="00000600000000000000" pitchFamily="2" charset="0"/>
                        </a:rPr>
                        <a:t>Cách chế biến</a:t>
                      </a:r>
                      <a:endParaRPr lang="en-US" sz="2400">
                        <a:effectLst/>
                        <a:latin typeface="Barlow Medium" panose="00000600000000000000" pitchFamily="2" charset="0"/>
                        <a:ea typeface="SimSun" panose="02010600030101010101" pitchFamily="2" charset="-122"/>
                        <a:cs typeface="Times New Roman" panose="02020603050405020304" pitchFamily="18" charset="0"/>
                      </a:endParaRPr>
                    </a:p>
                  </a:txBody>
                  <a:tcPr marL="68580" marR="68580" marT="0" marB="0">
                    <a:solidFill>
                      <a:srgbClr val="FF914D"/>
                    </a:solidFill>
                  </a:tcPr>
                </a:tc>
                <a:extLst>
                  <a:ext uri="{0D108BD9-81ED-4DB2-BD59-A6C34878D82A}">
                    <a16:rowId xmlns:a16="http://schemas.microsoft.com/office/drawing/2014/main" val="5589567"/>
                  </a:ext>
                </a:extLst>
              </a:tr>
              <a:tr h="1629706">
                <a:tc>
                  <a:txBody>
                    <a:bodyPr/>
                    <a:lstStyle/>
                    <a:p>
                      <a:pPr algn="ctr">
                        <a:lnSpc>
                          <a:spcPct val="115000"/>
                        </a:lnSpc>
                        <a:spcBef>
                          <a:spcPts val="300"/>
                        </a:spcBef>
                        <a:spcAft>
                          <a:spcPts val="300"/>
                        </a:spcAft>
                      </a:pPr>
                      <a:r>
                        <a:rPr lang="en-US" sz="2000" b="0" kern="1200">
                          <a:effectLst/>
                        </a:rPr>
                        <a:t>…………………</a:t>
                      </a:r>
                      <a:endParaRPr lang="en-US" sz="2000" b="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3">
                        <a:lumMod val="75000"/>
                        <a:alpha val="20000"/>
                      </a:schemeClr>
                    </a:solidFill>
                  </a:tcPr>
                </a:tc>
                <a:tc>
                  <a:txBody>
                    <a:bodyPr/>
                    <a:lstStyle/>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600"/>
                        </a:spcBef>
                        <a:spcAft>
                          <a:spcPts val="1000"/>
                        </a:spcAft>
                      </a:pPr>
                      <a:r>
                        <a:rPr lang="en-US" sz="2000" kern="1200">
                          <a:effectLst/>
                        </a:rPr>
                        <a: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accent3">
                        <a:lumMod val="75000"/>
                        <a:alpha val="20000"/>
                      </a:schemeClr>
                    </a:solidFill>
                  </a:tcPr>
                </a:tc>
                <a:tc>
                  <a:txBody>
                    <a:bodyPr/>
                    <a:lstStyle/>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300"/>
                        </a:spcBef>
                        <a:spcAft>
                          <a:spcPts val="300"/>
                        </a:spcAft>
                      </a:pPr>
                      <a:r>
                        <a:rPr lang="en-US" sz="2000" kern="1200">
                          <a:effectLst/>
                        </a:rPr>
                        <a: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accent3">
                        <a:lumMod val="75000"/>
                        <a:alpha val="20000"/>
                      </a:schemeClr>
                    </a:solidFill>
                  </a:tcPr>
                </a:tc>
                <a:tc>
                  <a:txBody>
                    <a:bodyPr/>
                    <a:lstStyle/>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600"/>
                        </a:spcBef>
                        <a:spcAft>
                          <a:spcPts val="1000"/>
                        </a:spcAft>
                      </a:pPr>
                      <a:r>
                        <a:rPr lang="en-US" sz="2000" kern="1200">
                          <a:effectLst/>
                        </a:rPr>
                        <a: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accent3">
                        <a:lumMod val="75000"/>
                        <a:alpha val="20000"/>
                      </a:schemeClr>
                    </a:solidFill>
                  </a:tcPr>
                </a:tc>
                <a:extLst>
                  <a:ext uri="{0D108BD9-81ED-4DB2-BD59-A6C34878D82A}">
                    <a16:rowId xmlns:a16="http://schemas.microsoft.com/office/drawing/2014/main" val="487329094"/>
                  </a:ext>
                </a:extLst>
              </a:tr>
              <a:tr h="1629706">
                <a:tc>
                  <a:txBody>
                    <a:bodyPr/>
                    <a:lstStyle/>
                    <a:p>
                      <a:pPr algn="ctr">
                        <a:lnSpc>
                          <a:spcPct val="115000"/>
                        </a:lnSpc>
                        <a:spcBef>
                          <a:spcPts val="300"/>
                        </a:spcBef>
                        <a:spcAft>
                          <a:spcPts val="300"/>
                        </a:spcAft>
                      </a:pPr>
                      <a:r>
                        <a:rPr lang="en-US" sz="2000" b="0" kern="1200">
                          <a:effectLst/>
                        </a:rPr>
                        <a:t>…………………</a:t>
                      </a:r>
                      <a:endParaRPr lang="en-US" sz="2000" b="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accent5">
                        <a:lumMod val="60000"/>
                        <a:lumOff val="40000"/>
                      </a:schemeClr>
                    </a:solidFill>
                  </a:tcPr>
                </a:tc>
                <a:tc>
                  <a:txBody>
                    <a:bodyPr/>
                    <a:lstStyle/>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300"/>
                        </a:spcBef>
                        <a:spcAft>
                          <a:spcPts val="300"/>
                        </a:spcAft>
                      </a:pPr>
                      <a:r>
                        <a:rPr lang="en-US" sz="2000" kern="1200">
                          <a:effectLst/>
                        </a:rPr>
                        <a: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300"/>
                        </a:spcBef>
                        <a:spcAft>
                          <a:spcPts val="300"/>
                        </a:spcAft>
                      </a:pPr>
                      <a:r>
                        <a:rPr lang="en-US" sz="2000" kern="1200">
                          <a:effectLst/>
                        </a:rPr>
                        <a: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600"/>
                        </a:spcBef>
                        <a:spcAft>
                          <a:spcPts val="1000"/>
                        </a:spcAft>
                      </a:pPr>
                      <a:r>
                        <a:rPr lang="en-US" sz="2000" kern="1200">
                          <a:effectLst/>
                        </a:rPr>
                        <a:t>……………………………………….…………………</a:t>
                      </a:r>
                      <a:endParaRPr lang="en-US" sz="2000">
                        <a:effectLst/>
                      </a:endParaRPr>
                    </a:p>
                    <a:p>
                      <a:pPr algn="ctr">
                        <a:lnSpc>
                          <a:spcPct val="115000"/>
                        </a:lnSpc>
                        <a:spcBef>
                          <a:spcPts val="600"/>
                        </a:spcBef>
                        <a:spcAft>
                          <a:spcPts val="1000"/>
                        </a:spcAft>
                      </a:pPr>
                      <a:r>
                        <a:rPr lang="en-US" sz="2000" kern="1200">
                          <a:effectLst/>
                        </a:rPr>
                        <a:t>……………………………………….…………………</a:t>
                      </a:r>
                      <a:endParaRPr lang="en-US" sz="2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accent5">
                        <a:lumMod val="60000"/>
                        <a:lumOff val="40000"/>
                      </a:schemeClr>
                    </a:solidFill>
                  </a:tcPr>
                </a:tc>
                <a:extLst>
                  <a:ext uri="{0D108BD9-81ED-4DB2-BD59-A6C34878D82A}">
                    <a16:rowId xmlns:a16="http://schemas.microsoft.com/office/drawing/2014/main" val="3350214236"/>
                  </a:ext>
                </a:extLst>
              </a:tr>
            </a:tbl>
          </a:graphicData>
        </a:graphic>
      </p:graphicFrame>
      <p:grpSp>
        <p:nvGrpSpPr>
          <p:cNvPr id="16" name="Group 15">
            <a:extLst>
              <a:ext uri="{FF2B5EF4-FFF2-40B4-BE49-F238E27FC236}">
                <a16:creationId xmlns:a16="http://schemas.microsoft.com/office/drawing/2014/main" id="{990C0905-2A1F-3472-7273-26D1537464E1}"/>
              </a:ext>
            </a:extLst>
          </p:cNvPr>
          <p:cNvGrpSpPr/>
          <p:nvPr/>
        </p:nvGrpSpPr>
        <p:grpSpPr>
          <a:xfrm>
            <a:off x="15264848" y="1333834"/>
            <a:ext cx="2238375" cy="2352675"/>
            <a:chOff x="623133" y="7848826"/>
            <a:chExt cx="2238375" cy="2352675"/>
          </a:xfrm>
        </p:grpSpPr>
        <p:sp>
          <p:nvSpPr>
            <p:cNvPr id="17" name="Oval 33">
              <a:extLst>
                <a:ext uri="{FF2B5EF4-FFF2-40B4-BE49-F238E27FC236}">
                  <a16:creationId xmlns:a16="http://schemas.microsoft.com/office/drawing/2014/main" id="{0B4A0B2C-E52C-74AC-EE9F-9F0A94954963}"/>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ECAB26A-2E95-977E-51A1-73E5F595E8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pic>
        <p:nvPicPr>
          <p:cNvPr id="19" name="Picture 18">
            <a:extLst>
              <a:ext uri="{FF2B5EF4-FFF2-40B4-BE49-F238E27FC236}">
                <a16:creationId xmlns:a16="http://schemas.microsoft.com/office/drawing/2014/main" id="{64ED5395-FC80-8E12-AE89-DD1664E159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6087" y="5974699"/>
            <a:ext cx="1943100" cy="2314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477105-9655-C765-B4BD-D7F108189BF3}"/>
              </a:ext>
            </a:extLst>
          </p:cNvPr>
          <p:cNvSpPr/>
          <p:nvPr/>
        </p:nvSpPr>
        <p:spPr>
          <a:xfrm>
            <a:off x="8015513" y="6892491"/>
            <a:ext cx="2971800" cy="979849"/>
          </a:xfrm>
          <a:prstGeom prst="rect">
            <a:avLst/>
          </a:prstGeom>
          <a:solidFill>
            <a:srgbClr val="FF91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9E84A8E-CF62-CFC9-8A05-C46E64157F3F}"/>
              </a:ext>
            </a:extLst>
          </p:cNvPr>
          <p:cNvSpPr/>
          <p:nvPr/>
        </p:nvSpPr>
        <p:spPr>
          <a:xfrm>
            <a:off x="8015513" y="3446690"/>
            <a:ext cx="2971800" cy="979849"/>
          </a:xfrm>
          <a:prstGeom prst="rect">
            <a:avLst/>
          </a:prstGeom>
          <a:solidFill>
            <a:srgbClr val="FF91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30DEAD-4D8D-EDD6-DE25-E817EC0F46B6}"/>
              </a:ext>
            </a:extLst>
          </p:cNvPr>
          <p:cNvSpPr/>
          <p:nvPr/>
        </p:nvSpPr>
        <p:spPr>
          <a:xfrm>
            <a:off x="8015513" y="4595290"/>
            <a:ext cx="2971800" cy="979849"/>
          </a:xfrm>
          <a:prstGeom prst="rect">
            <a:avLst/>
          </a:prstGeom>
          <a:solidFill>
            <a:srgbClr val="FF91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3BF33E-E8A1-5156-729F-B75A53D80C40}"/>
              </a:ext>
            </a:extLst>
          </p:cNvPr>
          <p:cNvSpPr/>
          <p:nvPr/>
        </p:nvSpPr>
        <p:spPr>
          <a:xfrm>
            <a:off x="8015513" y="5743890"/>
            <a:ext cx="2971800" cy="979849"/>
          </a:xfrm>
          <a:prstGeom prst="rect">
            <a:avLst/>
          </a:prstGeom>
          <a:solidFill>
            <a:srgbClr val="FF91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68D180-6E43-4B32-1BD0-F8D4195B2EAD}"/>
              </a:ext>
            </a:extLst>
          </p:cNvPr>
          <p:cNvSpPr/>
          <p:nvPr/>
        </p:nvSpPr>
        <p:spPr>
          <a:xfrm>
            <a:off x="11103429" y="6892491"/>
            <a:ext cx="6582807" cy="979849"/>
          </a:xfrm>
          <a:prstGeom prst="rect">
            <a:avLst/>
          </a:prstGeom>
          <a:solidFill>
            <a:srgbClr val="ECC2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rot="641886">
            <a:off x="16136408" y="7889401"/>
            <a:ext cx="3099653" cy="3099653"/>
          </a:xfrm>
          <a:custGeom>
            <a:avLst/>
            <a:gdLst/>
            <a:ahLst/>
            <a:cxnLst/>
            <a:rect l="l" t="t" r="r" b="b"/>
            <a:pathLst>
              <a:path w="3099653" h="3099653">
                <a:moveTo>
                  <a:pt x="0" y="0"/>
                </a:moveTo>
                <a:lnTo>
                  <a:pt x="3099653" y="0"/>
                </a:lnTo>
                <a:lnTo>
                  <a:pt x="3099653" y="3099653"/>
                </a:lnTo>
                <a:lnTo>
                  <a:pt x="0" y="309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907224" y="-954347"/>
            <a:ext cx="3347615" cy="3347615"/>
          </a:xfrm>
          <a:custGeom>
            <a:avLst/>
            <a:gdLst/>
            <a:ahLst/>
            <a:cxnLst/>
            <a:rect l="l" t="t" r="r" b="b"/>
            <a:pathLst>
              <a:path w="3347615" h="3347615">
                <a:moveTo>
                  <a:pt x="0" y="0"/>
                </a:moveTo>
                <a:lnTo>
                  <a:pt x="3347616" y="0"/>
                </a:lnTo>
                <a:lnTo>
                  <a:pt x="3347616" y="3347615"/>
                </a:lnTo>
                <a:lnTo>
                  <a:pt x="0" y="33476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5257800" y="876300"/>
            <a:ext cx="7067249" cy="1164037"/>
          </a:xfrm>
          <a:prstGeom prst="rect">
            <a:avLst/>
          </a:prstGeom>
        </p:spPr>
        <p:txBody>
          <a:bodyPr lIns="0" tIns="0" rIns="0" bIns="0" rtlCol="0" anchor="t">
            <a:spAutoFit/>
          </a:bodyPr>
          <a:lstStyle/>
          <a:p>
            <a:pPr algn="ctr"/>
            <a:r>
              <a:rPr lang="en-US" sz="7564">
                <a:solidFill>
                  <a:schemeClr val="bg1"/>
                </a:solidFill>
                <a:latin typeface="Barlow Semi Condensed Black" panose="020B0604020202020204" pitchFamily="2" charset="0"/>
              </a:rPr>
              <a:t>Sữa chua</a:t>
            </a:r>
          </a:p>
        </p:txBody>
      </p:sp>
      <p:sp>
        <p:nvSpPr>
          <p:cNvPr id="6" name="TextBox 6"/>
          <p:cNvSpPr txBox="1"/>
          <p:nvPr/>
        </p:nvSpPr>
        <p:spPr>
          <a:xfrm>
            <a:off x="8302171" y="3639107"/>
            <a:ext cx="2514600" cy="492443"/>
          </a:xfrm>
          <a:prstGeom prst="rect">
            <a:avLst/>
          </a:prstGeom>
        </p:spPr>
        <p:txBody>
          <a:bodyPr wrap="square" lIns="0" tIns="0" rIns="0" bIns="0" rtlCol="0" anchor="t">
            <a:spAutoFit/>
          </a:bodyPr>
          <a:lstStyle/>
          <a:p>
            <a:pPr marL="0" lvl="1" algn="just"/>
            <a:r>
              <a:rPr lang="en-US" sz="3200">
                <a:solidFill>
                  <a:srgbClr val="000000"/>
                </a:solidFill>
                <a:latin typeface="Barlow SemiBold" panose="00000700000000000000" pitchFamily="2" charset="0"/>
              </a:rPr>
              <a:t>Nguyên liệu:</a:t>
            </a:r>
          </a:p>
        </p:txBody>
      </p:sp>
      <p:sp>
        <p:nvSpPr>
          <p:cNvPr id="12" name="TextBox 6">
            <a:extLst>
              <a:ext uri="{FF2B5EF4-FFF2-40B4-BE49-F238E27FC236}">
                <a16:creationId xmlns:a16="http://schemas.microsoft.com/office/drawing/2014/main" id="{062A1C65-12E7-D3A3-25F6-9F0A6FB3D338}"/>
              </a:ext>
            </a:extLst>
          </p:cNvPr>
          <p:cNvSpPr txBox="1"/>
          <p:nvPr/>
        </p:nvSpPr>
        <p:spPr>
          <a:xfrm>
            <a:off x="8302171" y="4804803"/>
            <a:ext cx="914400" cy="492443"/>
          </a:xfrm>
          <a:prstGeom prst="rect">
            <a:avLst/>
          </a:prstGeom>
        </p:spPr>
        <p:txBody>
          <a:bodyPr wrap="square" lIns="0" tIns="0" rIns="0" bIns="0" rtlCol="0" anchor="t">
            <a:spAutoFit/>
          </a:bodyPr>
          <a:lstStyle/>
          <a:p>
            <a:pPr marL="0" lvl="1" algn="just"/>
            <a:r>
              <a:rPr lang="en-US" sz="3200">
                <a:solidFill>
                  <a:srgbClr val="000000"/>
                </a:solidFill>
                <a:latin typeface="Barlow SemiBold" panose="00000700000000000000" pitchFamily="2" charset="0"/>
              </a:rPr>
              <a:t>Mùi:</a:t>
            </a:r>
          </a:p>
        </p:txBody>
      </p:sp>
      <p:sp>
        <p:nvSpPr>
          <p:cNvPr id="13" name="TextBox 6">
            <a:extLst>
              <a:ext uri="{FF2B5EF4-FFF2-40B4-BE49-F238E27FC236}">
                <a16:creationId xmlns:a16="http://schemas.microsoft.com/office/drawing/2014/main" id="{368C6503-7565-5B42-A02D-1789FB5C69EC}"/>
              </a:ext>
            </a:extLst>
          </p:cNvPr>
          <p:cNvSpPr txBox="1"/>
          <p:nvPr/>
        </p:nvSpPr>
        <p:spPr>
          <a:xfrm>
            <a:off x="8302171" y="5970499"/>
            <a:ext cx="609600" cy="492443"/>
          </a:xfrm>
          <a:prstGeom prst="rect">
            <a:avLst/>
          </a:prstGeom>
        </p:spPr>
        <p:txBody>
          <a:bodyPr wrap="square" lIns="0" tIns="0" rIns="0" bIns="0" rtlCol="0" anchor="t">
            <a:spAutoFit/>
          </a:bodyPr>
          <a:lstStyle/>
          <a:p>
            <a:pPr marL="0" lvl="1" algn="just"/>
            <a:r>
              <a:rPr lang="en-US" sz="3200">
                <a:solidFill>
                  <a:srgbClr val="000000"/>
                </a:solidFill>
                <a:latin typeface="Barlow SemiBold" panose="00000700000000000000" pitchFamily="2" charset="0"/>
              </a:rPr>
              <a:t>Vị:</a:t>
            </a:r>
          </a:p>
        </p:txBody>
      </p:sp>
      <p:sp>
        <p:nvSpPr>
          <p:cNvPr id="14" name="TextBox 6">
            <a:extLst>
              <a:ext uri="{FF2B5EF4-FFF2-40B4-BE49-F238E27FC236}">
                <a16:creationId xmlns:a16="http://schemas.microsoft.com/office/drawing/2014/main" id="{93111900-BFFD-A111-E6ED-CDCF6D4016E3}"/>
              </a:ext>
            </a:extLst>
          </p:cNvPr>
          <p:cNvSpPr txBox="1"/>
          <p:nvPr/>
        </p:nvSpPr>
        <p:spPr>
          <a:xfrm>
            <a:off x="8302171" y="7136195"/>
            <a:ext cx="2803678" cy="492443"/>
          </a:xfrm>
          <a:prstGeom prst="rect">
            <a:avLst/>
          </a:prstGeom>
        </p:spPr>
        <p:txBody>
          <a:bodyPr wrap="square" lIns="0" tIns="0" rIns="0" bIns="0" rtlCol="0" anchor="t">
            <a:spAutoFit/>
          </a:bodyPr>
          <a:lstStyle/>
          <a:p>
            <a:pPr marL="0" lvl="1" algn="just"/>
            <a:r>
              <a:rPr lang="en-US" sz="3200">
                <a:solidFill>
                  <a:srgbClr val="000000"/>
                </a:solidFill>
                <a:latin typeface="Barlow SemiBold" panose="00000700000000000000" pitchFamily="2" charset="0"/>
              </a:rPr>
              <a:t>Cách chế biến:</a:t>
            </a:r>
          </a:p>
        </p:txBody>
      </p:sp>
      <p:sp>
        <p:nvSpPr>
          <p:cNvPr id="20" name="Rectangle 19">
            <a:extLst>
              <a:ext uri="{FF2B5EF4-FFF2-40B4-BE49-F238E27FC236}">
                <a16:creationId xmlns:a16="http://schemas.microsoft.com/office/drawing/2014/main" id="{CF5D1FED-5345-9867-7B14-188E5C5DE831}"/>
              </a:ext>
            </a:extLst>
          </p:cNvPr>
          <p:cNvSpPr/>
          <p:nvPr/>
        </p:nvSpPr>
        <p:spPr>
          <a:xfrm>
            <a:off x="11103429" y="5740021"/>
            <a:ext cx="6582807" cy="979849"/>
          </a:xfrm>
          <a:prstGeom prst="rect">
            <a:avLst/>
          </a:prstGeom>
          <a:solidFill>
            <a:srgbClr val="ECC2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D4135D9-941A-F76B-C4C6-C7A37A141206}"/>
              </a:ext>
            </a:extLst>
          </p:cNvPr>
          <p:cNvSpPr/>
          <p:nvPr/>
        </p:nvSpPr>
        <p:spPr>
          <a:xfrm>
            <a:off x="11103429" y="4587550"/>
            <a:ext cx="6582807" cy="979849"/>
          </a:xfrm>
          <a:prstGeom prst="rect">
            <a:avLst/>
          </a:prstGeom>
          <a:solidFill>
            <a:srgbClr val="ECC2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BCB31F-0AF5-ACF0-94AC-DE8017A2547D}"/>
              </a:ext>
            </a:extLst>
          </p:cNvPr>
          <p:cNvSpPr/>
          <p:nvPr/>
        </p:nvSpPr>
        <p:spPr>
          <a:xfrm>
            <a:off x="11103429" y="3435079"/>
            <a:ext cx="6582807" cy="979849"/>
          </a:xfrm>
          <a:prstGeom prst="rect">
            <a:avLst/>
          </a:prstGeom>
          <a:solidFill>
            <a:srgbClr val="ECC2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
            <a:extLst>
              <a:ext uri="{FF2B5EF4-FFF2-40B4-BE49-F238E27FC236}">
                <a16:creationId xmlns:a16="http://schemas.microsoft.com/office/drawing/2014/main" id="{7CC8CA6B-3BFD-9001-9799-6B6E41510872}"/>
              </a:ext>
            </a:extLst>
          </p:cNvPr>
          <p:cNvSpPr txBox="1"/>
          <p:nvPr/>
        </p:nvSpPr>
        <p:spPr>
          <a:xfrm>
            <a:off x="11371228" y="3576904"/>
            <a:ext cx="2733675" cy="641201"/>
          </a:xfrm>
          <a:prstGeom prst="rect">
            <a:avLst/>
          </a:prstGeom>
        </p:spPr>
        <p:txBody>
          <a:bodyPr wrap="square" lIns="0" tIns="0" rIns="0" bIns="0" rtlCol="0" anchor="t">
            <a:spAutoFit/>
          </a:bodyPr>
          <a:lstStyle/>
          <a:p>
            <a:pPr>
              <a:lnSpc>
                <a:spcPts val="5600"/>
              </a:lnSpc>
            </a:pPr>
            <a:r>
              <a:rPr lang="en-US" sz="3200">
                <a:solidFill>
                  <a:sysClr val="windowText" lastClr="000000"/>
                </a:solidFill>
                <a:latin typeface="Barlow SemiBold" panose="00000700000000000000" pitchFamily="2" charset="0"/>
              </a:rPr>
              <a:t>Sữa</a:t>
            </a:r>
          </a:p>
        </p:txBody>
      </p:sp>
      <p:sp>
        <p:nvSpPr>
          <p:cNvPr id="23" name="TextBox 5">
            <a:extLst>
              <a:ext uri="{FF2B5EF4-FFF2-40B4-BE49-F238E27FC236}">
                <a16:creationId xmlns:a16="http://schemas.microsoft.com/office/drawing/2014/main" id="{2DA49844-E1CD-C874-E5A8-8090C914A981}"/>
              </a:ext>
            </a:extLst>
          </p:cNvPr>
          <p:cNvSpPr txBox="1"/>
          <p:nvPr/>
        </p:nvSpPr>
        <p:spPr>
          <a:xfrm>
            <a:off x="11433369" y="4686300"/>
            <a:ext cx="2733675" cy="641201"/>
          </a:xfrm>
          <a:prstGeom prst="rect">
            <a:avLst/>
          </a:prstGeom>
        </p:spPr>
        <p:txBody>
          <a:bodyPr wrap="square" lIns="0" tIns="0" rIns="0" bIns="0" rtlCol="0" anchor="t">
            <a:spAutoFit/>
          </a:bodyPr>
          <a:lstStyle/>
          <a:p>
            <a:pPr>
              <a:lnSpc>
                <a:spcPts val="5600"/>
              </a:lnSpc>
            </a:pPr>
            <a:r>
              <a:rPr lang="en-US" sz="3200">
                <a:solidFill>
                  <a:sysClr val="windowText" lastClr="000000"/>
                </a:solidFill>
                <a:latin typeface="Barlow SemiBold" panose="00000700000000000000" pitchFamily="2" charset="0"/>
              </a:rPr>
              <a:t>Thơm</a:t>
            </a:r>
          </a:p>
        </p:txBody>
      </p:sp>
      <p:sp>
        <p:nvSpPr>
          <p:cNvPr id="25" name="TextBox 5">
            <a:extLst>
              <a:ext uri="{FF2B5EF4-FFF2-40B4-BE49-F238E27FC236}">
                <a16:creationId xmlns:a16="http://schemas.microsoft.com/office/drawing/2014/main" id="{CEA916E0-1718-69B5-F9A6-F91D97F9BB2B}"/>
              </a:ext>
            </a:extLst>
          </p:cNvPr>
          <p:cNvSpPr txBox="1"/>
          <p:nvPr/>
        </p:nvSpPr>
        <p:spPr>
          <a:xfrm>
            <a:off x="11462398" y="5829300"/>
            <a:ext cx="2733675" cy="641201"/>
          </a:xfrm>
          <a:prstGeom prst="rect">
            <a:avLst/>
          </a:prstGeom>
        </p:spPr>
        <p:txBody>
          <a:bodyPr wrap="square" lIns="0" tIns="0" rIns="0" bIns="0" rtlCol="0" anchor="t">
            <a:spAutoFit/>
          </a:bodyPr>
          <a:lstStyle/>
          <a:p>
            <a:pPr>
              <a:lnSpc>
                <a:spcPts val="5600"/>
              </a:lnSpc>
            </a:pPr>
            <a:r>
              <a:rPr lang="en-US" sz="3200">
                <a:solidFill>
                  <a:sysClr val="windowText" lastClr="000000"/>
                </a:solidFill>
                <a:latin typeface="Barlow SemiBold" panose="00000700000000000000" pitchFamily="2" charset="0"/>
              </a:rPr>
              <a:t>Chua ngọt</a:t>
            </a:r>
          </a:p>
        </p:txBody>
      </p:sp>
      <p:sp>
        <p:nvSpPr>
          <p:cNvPr id="27" name="TextBox 5">
            <a:extLst>
              <a:ext uri="{FF2B5EF4-FFF2-40B4-BE49-F238E27FC236}">
                <a16:creationId xmlns:a16="http://schemas.microsoft.com/office/drawing/2014/main" id="{4F8664D6-8626-76E7-74CC-D3E4A1341A4C}"/>
              </a:ext>
            </a:extLst>
          </p:cNvPr>
          <p:cNvSpPr txBox="1"/>
          <p:nvPr/>
        </p:nvSpPr>
        <p:spPr>
          <a:xfrm>
            <a:off x="11524539" y="7048500"/>
            <a:ext cx="5087061" cy="620683"/>
          </a:xfrm>
          <a:prstGeom prst="rect">
            <a:avLst/>
          </a:prstGeom>
        </p:spPr>
        <p:txBody>
          <a:bodyPr wrap="square" lIns="0" tIns="0" rIns="0" bIns="0" rtlCol="0" anchor="t">
            <a:spAutoFit/>
          </a:bodyPr>
          <a:lstStyle/>
          <a:p>
            <a:pPr>
              <a:lnSpc>
                <a:spcPts val="5600"/>
              </a:lnSpc>
            </a:pPr>
            <a:r>
              <a:rPr lang="en-US" sz="3200">
                <a:solidFill>
                  <a:sysClr val="windowText" lastClr="000000"/>
                </a:solidFill>
                <a:latin typeface="Barlow SemiBold" panose="00000700000000000000" pitchFamily="2" charset="0"/>
              </a:rPr>
              <a:t>C</a:t>
            </a:r>
            <a:r>
              <a:rPr lang="vi-VN" sz="3200">
                <a:solidFill>
                  <a:sysClr val="windowText" lastClr="000000"/>
                </a:solidFill>
                <a:latin typeface="Barlow SemiBold" panose="00000700000000000000" pitchFamily="2" charset="0"/>
              </a:rPr>
              <a:t>ho vi khuẩn lên men sữa</a:t>
            </a:r>
            <a:endParaRPr lang="en-US" sz="3200">
              <a:solidFill>
                <a:sysClr val="windowText" lastClr="000000"/>
              </a:solidFill>
              <a:latin typeface="Barlow SemiBold" panose="00000700000000000000" pitchFamily="2" charset="0"/>
            </a:endParaRPr>
          </a:p>
        </p:txBody>
      </p:sp>
      <p:pic>
        <p:nvPicPr>
          <p:cNvPr id="29" name="Picture 28">
            <a:extLst>
              <a:ext uri="{FF2B5EF4-FFF2-40B4-BE49-F238E27FC236}">
                <a16:creationId xmlns:a16="http://schemas.microsoft.com/office/drawing/2014/main" id="{6FC665CF-901A-A8EC-0574-7F2C02AF59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39800" y="842115"/>
            <a:ext cx="3891972" cy="1945986"/>
          </a:xfrm>
          <a:prstGeom prst="rect">
            <a:avLst/>
          </a:prstGeom>
        </p:spPr>
      </p:pic>
      <p:pic>
        <p:nvPicPr>
          <p:cNvPr id="4" name="Picture 3">
            <a:extLst>
              <a:ext uri="{FF2B5EF4-FFF2-40B4-BE49-F238E27FC236}">
                <a16:creationId xmlns:a16="http://schemas.microsoft.com/office/drawing/2014/main" id="{02E668D1-674C-4E2A-8C2C-9D558ECDD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2383" y="3531459"/>
            <a:ext cx="2353002" cy="3017090"/>
          </a:xfrm>
          <a:prstGeom prst="rect">
            <a:avLst/>
          </a:prstGeom>
        </p:spPr>
      </p:pic>
      <p:pic>
        <p:nvPicPr>
          <p:cNvPr id="7" name="Picture 2" descr="Sữa chua túi trái cây">
            <a:extLst>
              <a:ext uri="{FF2B5EF4-FFF2-40B4-BE49-F238E27FC236}">
                <a16:creationId xmlns:a16="http://schemas.microsoft.com/office/drawing/2014/main" id="{07583E0D-CDB8-1551-66C6-EF45A9E5D4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818" y="7128075"/>
            <a:ext cx="3816129" cy="2385081"/>
          </a:xfrm>
          <a:prstGeom prst="snip2Diag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1D1A80B-8320-5209-683E-8BD9A17F22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108" y="3444816"/>
            <a:ext cx="3152775" cy="3295650"/>
          </a:xfrm>
          <a:prstGeom prst="rect">
            <a:avLst/>
          </a:prstGeom>
        </p:spPr>
      </p:pic>
    </p:spTree>
    <p:extLst>
      <p:ext uri="{BB962C8B-B14F-4D97-AF65-F5344CB8AC3E}">
        <p14:creationId xmlns:p14="http://schemas.microsoft.com/office/powerpoint/2010/main" val="310046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15" grpId="0" animBg="1"/>
      <p:bldP spid="6" grpId="0"/>
      <p:bldP spid="12" grpId="0"/>
      <p:bldP spid="13" grpId="0"/>
      <p:bldP spid="14" grpId="0"/>
      <p:bldP spid="20" grpId="0" animBg="1"/>
      <p:bldP spid="21" grpId="0" animBg="1"/>
      <p:bldP spid="22" grpId="0" animBg="1"/>
      <p:bldP spid="8" grpId="0"/>
      <p:bldP spid="23"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477105-9655-C765-B4BD-D7F108189BF3}"/>
              </a:ext>
            </a:extLst>
          </p:cNvPr>
          <p:cNvSpPr/>
          <p:nvPr/>
        </p:nvSpPr>
        <p:spPr>
          <a:xfrm>
            <a:off x="8015513" y="6892491"/>
            <a:ext cx="2971800" cy="979849"/>
          </a:xfrm>
          <a:prstGeom prst="rect">
            <a:avLst/>
          </a:prstGeom>
          <a:solidFill>
            <a:srgbClr val="FF91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9E84A8E-CF62-CFC9-8A05-C46E64157F3F}"/>
              </a:ext>
            </a:extLst>
          </p:cNvPr>
          <p:cNvSpPr/>
          <p:nvPr/>
        </p:nvSpPr>
        <p:spPr>
          <a:xfrm>
            <a:off x="8015513" y="3446690"/>
            <a:ext cx="2971800" cy="979849"/>
          </a:xfrm>
          <a:prstGeom prst="rect">
            <a:avLst/>
          </a:prstGeom>
          <a:solidFill>
            <a:srgbClr val="FF91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30DEAD-4D8D-EDD6-DE25-E817EC0F46B6}"/>
              </a:ext>
            </a:extLst>
          </p:cNvPr>
          <p:cNvSpPr/>
          <p:nvPr/>
        </p:nvSpPr>
        <p:spPr>
          <a:xfrm>
            <a:off x="8015513" y="4595290"/>
            <a:ext cx="2971800" cy="979849"/>
          </a:xfrm>
          <a:prstGeom prst="rect">
            <a:avLst/>
          </a:prstGeom>
          <a:solidFill>
            <a:srgbClr val="FF91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3BF33E-E8A1-5156-729F-B75A53D80C40}"/>
              </a:ext>
            </a:extLst>
          </p:cNvPr>
          <p:cNvSpPr/>
          <p:nvPr/>
        </p:nvSpPr>
        <p:spPr>
          <a:xfrm>
            <a:off x="8015513" y="5743890"/>
            <a:ext cx="2971800" cy="979849"/>
          </a:xfrm>
          <a:prstGeom prst="rect">
            <a:avLst/>
          </a:prstGeom>
          <a:solidFill>
            <a:srgbClr val="FF914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C68D180-6E43-4B32-1BD0-F8D4195B2EAD}"/>
              </a:ext>
            </a:extLst>
          </p:cNvPr>
          <p:cNvSpPr/>
          <p:nvPr/>
        </p:nvSpPr>
        <p:spPr>
          <a:xfrm>
            <a:off x="11103429" y="6892491"/>
            <a:ext cx="6582807" cy="979849"/>
          </a:xfrm>
          <a:prstGeom prst="rect">
            <a:avLst/>
          </a:prstGeom>
          <a:solidFill>
            <a:srgbClr val="ECC2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rot="641886">
            <a:off x="16136408" y="7889401"/>
            <a:ext cx="3099653" cy="3099653"/>
          </a:xfrm>
          <a:custGeom>
            <a:avLst/>
            <a:gdLst/>
            <a:ahLst/>
            <a:cxnLst/>
            <a:rect l="l" t="t" r="r" b="b"/>
            <a:pathLst>
              <a:path w="3099653" h="3099653">
                <a:moveTo>
                  <a:pt x="0" y="0"/>
                </a:moveTo>
                <a:lnTo>
                  <a:pt x="3099653" y="0"/>
                </a:lnTo>
                <a:lnTo>
                  <a:pt x="3099653" y="3099653"/>
                </a:lnTo>
                <a:lnTo>
                  <a:pt x="0" y="309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907224" y="-954347"/>
            <a:ext cx="3347615" cy="3347615"/>
          </a:xfrm>
          <a:custGeom>
            <a:avLst/>
            <a:gdLst/>
            <a:ahLst/>
            <a:cxnLst/>
            <a:rect l="l" t="t" r="r" b="b"/>
            <a:pathLst>
              <a:path w="3347615" h="3347615">
                <a:moveTo>
                  <a:pt x="0" y="0"/>
                </a:moveTo>
                <a:lnTo>
                  <a:pt x="3347616" y="0"/>
                </a:lnTo>
                <a:lnTo>
                  <a:pt x="3347616" y="3347615"/>
                </a:lnTo>
                <a:lnTo>
                  <a:pt x="0" y="33476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5257800" y="876300"/>
            <a:ext cx="7067249" cy="1164037"/>
          </a:xfrm>
          <a:prstGeom prst="rect">
            <a:avLst/>
          </a:prstGeom>
        </p:spPr>
        <p:txBody>
          <a:bodyPr lIns="0" tIns="0" rIns="0" bIns="0" rtlCol="0" anchor="t">
            <a:spAutoFit/>
          </a:bodyPr>
          <a:lstStyle/>
          <a:p>
            <a:pPr algn="ctr"/>
            <a:r>
              <a:rPr lang="en-US" sz="7564">
                <a:solidFill>
                  <a:schemeClr val="bg1"/>
                </a:solidFill>
                <a:latin typeface="Barlow Semi Condensed Black" panose="020B0604020202020204" pitchFamily="2" charset="0"/>
              </a:rPr>
              <a:t>Dưa cải muối</a:t>
            </a:r>
          </a:p>
        </p:txBody>
      </p:sp>
      <p:sp>
        <p:nvSpPr>
          <p:cNvPr id="6" name="TextBox 6"/>
          <p:cNvSpPr txBox="1"/>
          <p:nvPr/>
        </p:nvSpPr>
        <p:spPr>
          <a:xfrm>
            <a:off x="8302171" y="3639107"/>
            <a:ext cx="2514600" cy="492443"/>
          </a:xfrm>
          <a:prstGeom prst="rect">
            <a:avLst/>
          </a:prstGeom>
        </p:spPr>
        <p:txBody>
          <a:bodyPr wrap="square" lIns="0" tIns="0" rIns="0" bIns="0" rtlCol="0" anchor="t">
            <a:spAutoFit/>
          </a:bodyPr>
          <a:lstStyle/>
          <a:p>
            <a:pPr marL="0" lvl="1" algn="just"/>
            <a:r>
              <a:rPr lang="en-US" sz="3200">
                <a:solidFill>
                  <a:srgbClr val="000000"/>
                </a:solidFill>
                <a:latin typeface="Barlow SemiBold" panose="00000700000000000000" pitchFamily="2" charset="0"/>
              </a:rPr>
              <a:t>Nguyên liệu:</a:t>
            </a:r>
          </a:p>
        </p:txBody>
      </p:sp>
      <p:sp>
        <p:nvSpPr>
          <p:cNvPr id="12" name="TextBox 6">
            <a:extLst>
              <a:ext uri="{FF2B5EF4-FFF2-40B4-BE49-F238E27FC236}">
                <a16:creationId xmlns:a16="http://schemas.microsoft.com/office/drawing/2014/main" id="{062A1C65-12E7-D3A3-25F6-9F0A6FB3D338}"/>
              </a:ext>
            </a:extLst>
          </p:cNvPr>
          <p:cNvSpPr txBox="1"/>
          <p:nvPr/>
        </p:nvSpPr>
        <p:spPr>
          <a:xfrm>
            <a:off x="8302171" y="4804803"/>
            <a:ext cx="914400" cy="492443"/>
          </a:xfrm>
          <a:prstGeom prst="rect">
            <a:avLst/>
          </a:prstGeom>
        </p:spPr>
        <p:txBody>
          <a:bodyPr wrap="square" lIns="0" tIns="0" rIns="0" bIns="0" rtlCol="0" anchor="t">
            <a:spAutoFit/>
          </a:bodyPr>
          <a:lstStyle/>
          <a:p>
            <a:pPr marL="0" lvl="1" algn="just"/>
            <a:r>
              <a:rPr lang="en-US" sz="3200">
                <a:solidFill>
                  <a:srgbClr val="000000"/>
                </a:solidFill>
                <a:latin typeface="Barlow SemiBold" panose="00000700000000000000" pitchFamily="2" charset="0"/>
              </a:rPr>
              <a:t>Mùi:</a:t>
            </a:r>
          </a:p>
        </p:txBody>
      </p:sp>
      <p:sp>
        <p:nvSpPr>
          <p:cNvPr id="13" name="TextBox 6">
            <a:extLst>
              <a:ext uri="{FF2B5EF4-FFF2-40B4-BE49-F238E27FC236}">
                <a16:creationId xmlns:a16="http://schemas.microsoft.com/office/drawing/2014/main" id="{368C6503-7565-5B42-A02D-1789FB5C69EC}"/>
              </a:ext>
            </a:extLst>
          </p:cNvPr>
          <p:cNvSpPr txBox="1"/>
          <p:nvPr/>
        </p:nvSpPr>
        <p:spPr>
          <a:xfrm>
            <a:off x="8302171" y="5970499"/>
            <a:ext cx="609600" cy="492443"/>
          </a:xfrm>
          <a:prstGeom prst="rect">
            <a:avLst/>
          </a:prstGeom>
        </p:spPr>
        <p:txBody>
          <a:bodyPr wrap="square" lIns="0" tIns="0" rIns="0" bIns="0" rtlCol="0" anchor="t">
            <a:spAutoFit/>
          </a:bodyPr>
          <a:lstStyle/>
          <a:p>
            <a:pPr marL="0" lvl="1" algn="just"/>
            <a:r>
              <a:rPr lang="en-US" sz="3200">
                <a:solidFill>
                  <a:srgbClr val="000000"/>
                </a:solidFill>
                <a:latin typeface="Barlow SemiBold" panose="00000700000000000000" pitchFamily="2" charset="0"/>
              </a:rPr>
              <a:t>Vị:</a:t>
            </a:r>
          </a:p>
        </p:txBody>
      </p:sp>
      <p:sp>
        <p:nvSpPr>
          <p:cNvPr id="14" name="TextBox 6">
            <a:extLst>
              <a:ext uri="{FF2B5EF4-FFF2-40B4-BE49-F238E27FC236}">
                <a16:creationId xmlns:a16="http://schemas.microsoft.com/office/drawing/2014/main" id="{93111900-BFFD-A111-E6ED-CDCF6D4016E3}"/>
              </a:ext>
            </a:extLst>
          </p:cNvPr>
          <p:cNvSpPr txBox="1"/>
          <p:nvPr/>
        </p:nvSpPr>
        <p:spPr>
          <a:xfrm>
            <a:off x="8302171" y="7136195"/>
            <a:ext cx="2803678" cy="492443"/>
          </a:xfrm>
          <a:prstGeom prst="rect">
            <a:avLst/>
          </a:prstGeom>
        </p:spPr>
        <p:txBody>
          <a:bodyPr wrap="square" lIns="0" tIns="0" rIns="0" bIns="0" rtlCol="0" anchor="t">
            <a:spAutoFit/>
          </a:bodyPr>
          <a:lstStyle/>
          <a:p>
            <a:pPr marL="0" lvl="1" algn="just"/>
            <a:r>
              <a:rPr lang="en-US" sz="3200">
                <a:solidFill>
                  <a:srgbClr val="000000"/>
                </a:solidFill>
                <a:latin typeface="Barlow SemiBold" panose="00000700000000000000" pitchFamily="2" charset="0"/>
              </a:rPr>
              <a:t>Cách chế biến:</a:t>
            </a:r>
          </a:p>
        </p:txBody>
      </p:sp>
      <p:sp>
        <p:nvSpPr>
          <p:cNvPr id="20" name="Rectangle 19">
            <a:extLst>
              <a:ext uri="{FF2B5EF4-FFF2-40B4-BE49-F238E27FC236}">
                <a16:creationId xmlns:a16="http://schemas.microsoft.com/office/drawing/2014/main" id="{CF5D1FED-5345-9867-7B14-188E5C5DE831}"/>
              </a:ext>
            </a:extLst>
          </p:cNvPr>
          <p:cNvSpPr/>
          <p:nvPr/>
        </p:nvSpPr>
        <p:spPr>
          <a:xfrm>
            <a:off x="11103429" y="5740021"/>
            <a:ext cx="6582807" cy="979849"/>
          </a:xfrm>
          <a:prstGeom prst="rect">
            <a:avLst/>
          </a:prstGeom>
          <a:solidFill>
            <a:srgbClr val="ECC2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D4135D9-941A-F76B-C4C6-C7A37A141206}"/>
              </a:ext>
            </a:extLst>
          </p:cNvPr>
          <p:cNvSpPr/>
          <p:nvPr/>
        </p:nvSpPr>
        <p:spPr>
          <a:xfrm>
            <a:off x="11103429" y="4587550"/>
            <a:ext cx="6582807" cy="979849"/>
          </a:xfrm>
          <a:prstGeom prst="rect">
            <a:avLst/>
          </a:prstGeom>
          <a:solidFill>
            <a:srgbClr val="ECC2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BCB31F-0AF5-ACF0-94AC-DE8017A2547D}"/>
              </a:ext>
            </a:extLst>
          </p:cNvPr>
          <p:cNvSpPr/>
          <p:nvPr/>
        </p:nvSpPr>
        <p:spPr>
          <a:xfrm>
            <a:off x="11103429" y="3435079"/>
            <a:ext cx="6582807" cy="979849"/>
          </a:xfrm>
          <a:prstGeom prst="rect">
            <a:avLst/>
          </a:prstGeom>
          <a:solidFill>
            <a:srgbClr val="ECC2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5">
            <a:extLst>
              <a:ext uri="{FF2B5EF4-FFF2-40B4-BE49-F238E27FC236}">
                <a16:creationId xmlns:a16="http://schemas.microsoft.com/office/drawing/2014/main" id="{7CC8CA6B-3BFD-9001-9799-6B6E41510872}"/>
              </a:ext>
            </a:extLst>
          </p:cNvPr>
          <p:cNvSpPr txBox="1"/>
          <p:nvPr/>
        </p:nvSpPr>
        <p:spPr>
          <a:xfrm>
            <a:off x="11371228" y="3576904"/>
            <a:ext cx="2733675" cy="641201"/>
          </a:xfrm>
          <a:prstGeom prst="rect">
            <a:avLst/>
          </a:prstGeom>
        </p:spPr>
        <p:txBody>
          <a:bodyPr wrap="square" lIns="0" tIns="0" rIns="0" bIns="0" rtlCol="0" anchor="t">
            <a:spAutoFit/>
          </a:bodyPr>
          <a:lstStyle/>
          <a:p>
            <a:pPr>
              <a:lnSpc>
                <a:spcPts val="5600"/>
              </a:lnSpc>
            </a:pPr>
            <a:r>
              <a:rPr lang="en-US" sz="3200">
                <a:solidFill>
                  <a:sysClr val="windowText" lastClr="000000"/>
                </a:solidFill>
                <a:latin typeface="Barlow SemiBold" panose="00000700000000000000" pitchFamily="2" charset="0"/>
              </a:rPr>
              <a:t>Rau cải</a:t>
            </a:r>
          </a:p>
        </p:txBody>
      </p:sp>
      <p:sp>
        <p:nvSpPr>
          <p:cNvPr id="23" name="TextBox 5">
            <a:extLst>
              <a:ext uri="{FF2B5EF4-FFF2-40B4-BE49-F238E27FC236}">
                <a16:creationId xmlns:a16="http://schemas.microsoft.com/office/drawing/2014/main" id="{2DA49844-E1CD-C874-E5A8-8090C914A981}"/>
              </a:ext>
            </a:extLst>
          </p:cNvPr>
          <p:cNvSpPr txBox="1"/>
          <p:nvPr/>
        </p:nvSpPr>
        <p:spPr>
          <a:xfrm>
            <a:off x="11433369" y="4686300"/>
            <a:ext cx="3911988" cy="620683"/>
          </a:xfrm>
          <a:prstGeom prst="rect">
            <a:avLst/>
          </a:prstGeom>
        </p:spPr>
        <p:txBody>
          <a:bodyPr wrap="square" lIns="0" tIns="0" rIns="0" bIns="0" rtlCol="0" anchor="t">
            <a:spAutoFit/>
          </a:bodyPr>
          <a:lstStyle/>
          <a:p>
            <a:pPr>
              <a:lnSpc>
                <a:spcPts val="5600"/>
              </a:lnSpc>
            </a:pPr>
            <a:r>
              <a:rPr lang="vi-VN" sz="3200">
                <a:solidFill>
                  <a:sysClr val="windowText" lastClr="000000"/>
                </a:solidFill>
                <a:latin typeface="Barlow SemiBold" panose="00000700000000000000" pitchFamily="2" charset="0"/>
              </a:rPr>
              <a:t>Mùi thơm đặc trưng</a:t>
            </a:r>
            <a:endParaRPr lang="en-US" sz="3200">
              <a:solidFill>
                <a:sysClr val="windowText" lastClr="000000"/>
              </a:solidFill>
              <a:latin typeface="Barlow SemiBold" panose="00000700000000000000" pitchFamily="2" charset="0"/>
            </a:endParaRPr>
          </a:p>
        </p:txBody>
      </p:sp>
      <p:sp>
        <p:nvSpPr>
          <p:cNvPr id="25" name="TextBox 5">
            <a:extLst>
              <a:ext uri="{FF2B5EF4-FFF2-40B4-BE49-F238E27FC236}">
                <a16:creationId xmlns:a16="http://schemas.microsoft.com/office/drawing/2014/main" id="{CEA916E0-1718-69B5-F9A6-F91D97F9BB2B}"/>
              </a:ext>
            </a:extLst>
          </p:cNvPr>
          <p:cNvSpPr txBox="1"/>
          <p:nvPr/>
        </p:nvSpPr>
        <p:spPr>
          <a:xfrm>
            <a:off x="11462398" y="5829300"/>
            <a:ext cx="2733675" cy="641201"/>
          </a:xfrm>
          <a:prstGeom prst="rect">
            <a:avLst/>
          </a:prstGeom>
        </p:spPr>
        <p:txBody>
          <a:bodyPr wrap="square" lIns="0" tIns="0" rIns="0" bIns="0" rtlCol="0" anchor="t">
            <a:spAutoFit/>
          </a:bodyPr>
          <a:lstStyle/>
          <a:p>
            <a:pPr>
              <a:lnSpc>
                <a:spcPts val="5600"/>
              </a:lnSpc>
            </a:pPr>
            <a:r>
              <a:rPr lang="en-US" sz="3200">
                <a:solidFill>
                  <a:sysClr val="windowText" lastClr="000000"/>
                </a:solidFill>
                <a:latin typeface="Barlow SemiBold" panose="00000700000000000000" pitchFamily="2" charset="0"/>
              </a:rPr>
              <a:t>Chua</a:t>
            </a:r>
          </a:p>
        </p:txBody>
      </p:sp>
      <p:sp>
        <p:nvSpPr>
          <p:cNvPr id="27" name="TextBox 5">
            <a:extLst>
              <a:ext uri="{FF2B5EF4-FFF2-40B4-BE49-F238E27FC236}">
                <a16:creationId xmlns:a16="http://schemas.microsoft.com/office/drawing/2014/main" id="{4F8664D6-8626-76E7-74CC-D3E4A1341A4C}"/>
              </a:ext>
            </a:extLst>
          </p:cNvPr>
          <p:cNvSpPr txBox="1"/>
          <p:nvPr/>
        </p:nvSpPr>
        <p:spPr>
          <a:xfrm>
            <a:off x="11524539" y="7048500"/>
            <a:ext cx="5087061" cy="620683"/>
          </a:xfrm>
          <a:prstGeom prst="rect">
            <a:avLst/>
          </a:prstGeom>
        </p:spPr>
        <p:txBody>
          <a:bodyPr wrap="square" lIns="0" tIns="0" rIns="0" bIns="0" rtlCol="0" anchor="t">
            <a:spAutoFit/>
          </a:bodyPr>
          <a:lstStyle/>
          <a:p>
            <a:pPr>
              <a:lnSpc>
                <a:spcPts val="5600"/>
              </a:lnSpc>
            </a:pPr>
            <a:r>
              <a:rPr lang="en-US" sz="3200">
                <a:solidFill>
                  <a:sysClr val="windowText" lastClr="000000"/>
                </a:solidFill>
                <a:latin typeface="Barlow SemiBold" panose="00000700000000000000" pitchFamily="2" charset="0"/>
              </a:rPr>
              <a:t>C</a:t>
            </a:r>
            <a:r>
              <a:rPr lang="vi-VN" sz="3200">
                <a:solidFill>
                  <a:sysClr val="windowText" lastClr="000000"/>
                </a:solidFill>
                <a:latin typeface="Barlow SemiBold" panose="00000700000000000000" pitchFamily="2" charset="0"/>
              </a:rPr>
              <a:t>ho vi khuẩn lên men </a:t>
            </a:r>
            <a:r>
              <a:rPr lang="en-US" sz="3200">
                <a:solidFill>
                  <a:sysClr val="windowText" lastClr="000000"/>
                </a:solidFill>
                <a:latin typeface="Barlow SemiBold" panose="00000700000000000000" pitchFamily="2" charset="0"/>
              </a:rPr>
              <a:t>rau cải</a:t>
            </a:r>
          </a:p>
        </p:txBody>
      </p:sp>
      <p:pic>
        <p:nvPicPr>
          <p:cNvPr id="7" name="Picture 6">
            <a:extLst>
              <a:ext uri="{FF2B5EF4-FFF2-40B4-BE49-F238E27FC236}">
                <a16:creationId xmlns:a16="http://schemas.microsoft.com/office/drawing/2014/main" id="{54A35A01-FA83-5543-BB3C-60C6C6B8D9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39800" y="842115"/>
            <a:ext cx="3891972" cy="1945986"/>
          </a:xfrm>
          <a:prstGeom prst="rect">
            <a:avLst/>
          </a:prstGeom>
        </p:spPr>
      </p:pic>
      <p:pic>
        <p:nvPicPr>
          <p:cNvPr id="4" name="Picture 3">
            <a:extLst>
              <a:ext uri="{FF2B5EF4-FFF2-40B4-BE49-F238E27FC236}">
                <a16:creationId xmlns:a16="http://schemas.microsoft.com/office/drawing/2014/main" id="{FF3A9C47-FD35-0DC2-6AC9-43EAF17185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9277" y="3116021"/>
            <a:ext cx="5181600" cy="4362450"/>
          </a:xfrm>
          <a:prstGeom prst="rect">
            <a:avLst/>
          </a:prstGeom>
        </p:spPr>
      </p:pic>
    </p:spTree>
    <p:extLst>
      <p:ext uri="{BB962C8B-B14F-4D97-AF65-F5344CB8AC3E}">
        <p14:creationId xmlns:p14="http://schemas.microsoft.com/office/powerpoint/2010/main" val="45224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15" grpId="0" animBg="1"/>
      <p:bldP spid="6" grpId="0"/>
      <p:bldP spid="12" grpId="0"/>
      <p:bldP spid="13" grpId="0"/>
      <p:bldP spid="14" grpId="0"/>
      <p:bldP spid="20" grpId="0" animBg="1"/>
      <p:bldP spid="21" grpId="0" animBg="1"/>
      <p:bldP spid="22" grpId="0" animBg="1"/>
      <p:bldP spid="8" grpId="0"/>
      <p:bldP spid="23" grpId="0"/>
      <p:bldP spid="25"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Freeform 3"/>
          <p:cNvSpPr/>
          <p:nvPr/>
        </p:nvSpPr>
        <p:spPr>
          <a:xfrm flipH="1">
            <a:off x="15236430" y="6557579"/>
            <a:ext cx="3051570" cy="3729421"/>
          </a:xfrm>
          <a:custGeom>
            <a:avLst/>
            <a:gdLst/>
            <a:ahLst/>
            <a:cxnLst/>
            <a:rect l="l" t="t" r="r" b="b"/>
            <a:pathLst>
              <a:path w="3051570" h="3729421">
                <a:moveTo>
                  <a:pt x="3051570" y="0"/>
                </a:moveTo>
                <a:lnTo>
                  <a:pt x="0" y="0"/>
                </a:lnTo>
                <a:lnTo>
                  <a:pt x="0" y="3729421"/>
                </a:lnTo>
                <a:lnTo>
                  <a:pt x="3051570" y="3729421"/>
                </a:lnTo>
                <a:lnTo>
                  <a:pt x="305157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030" name="Picture 6" descr="6 cách muối dưa bắp cải nhanh và siêu ngon - Amthucdocdao.com">
            <a:extLst>
              <a:ext uri="{FF2B5EF4-FFF2-40B4-BE49-F238E27FC236}">
                <a16:creationId xmlns:a16="http://schemas.microsoft.com/office/drawing/2014/main" id="{8BF10A85-542A-A359-BFCA-7E545B4311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5121" y="2599380"/>
            <a:ext cx="4444093" cy="2915221"/>
          </a:xfrm>
          <a:prstGeom prst="rect">
            <a:avLst/>
          </a:prstGeom>
          <a:solidFill>
            <a:srgbClr val="FFFFFF">
              <a:shade val="85000"/>
            </a:srgbClr>
          </a:solidFill>
          <a:ln w="190500" cap="sq">
            <a:solidFill>
              <a:srgbClr val="89B19D"/>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2" name="Picture 8">
            <a:extLst>
              <a:ext uri="{FF2B5EF4-FFF2-40B4-BE49-F238E27FC236}">
                <a16:creationId xmlns:a16="http://schemas.microsoft.com/office/drawing/2014/main" id="{006427D9-7A8D-8D5E-A8D3-79CA009CD7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6548508"/>
            <a:ext cx="4619624" cy="3077380"/>
          </a:xfrm>
          <a:prstGeom prst="rect">
            <a:avLst/>
          </a:prstGeom>
          <a:solidFill>
            <a:srgbClr val="FFFFFF">
              <a:shade val="85000"/>
            </a:srgbClr>
          </a:solidFill>
          <a:ln w="190500" cap="sq">
            <a:solidFill>
              <a:srgbClr val="89B19D"/>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CD5E7BAC-95A1-5426-3F81-637F9B4D5F98}"/>
              </a:ext>
            </a:extLst>
          </p:cNvPr>
          <p:cNvSpPr txBox="1"/>
          <p:nvPr/>
        </p:nvSpPr>
        <p:spPr>
          <a:xfrm>
            <a:off x="3276600" y="4078829"/>
            <a:ext cx="2458459" cy="641201"/>
          </a:xfrm>
          <a:prstGeom prst="rect">
            <a:avLst/>
          </a:prstGeom>
        </p:spPr>
        <p:txBody>
          <a:bodyPr wrap="square" lIns="0" tIns="0" rIns="0" bIns="0" rtlCol="0" anchor="t">
            <a:spAutoFit/>
          </a:bodyPr>
          <a:lstStyle/>
          <a:p>
            <a:pPr algn="ctr">
              <a:lnSpc>
                <a:spcPts val="5600"/>
              </a:lnSpc>
            </a:pPr>
            <a:r>
              <a:rPr lang="en-US" sz="3200">
                <a:solidFill>
                  <a:srgbClr val="2F473B"/>
                </a:solidFill>
                <a:latin typeface="Barlow SemiBold" panose="00000700000000000000" pitchFamily="2" charset="0"/>
              </a:rPr>
              <a:t>Dưa bắp cải</a:t>
            </a:r>
          </a:p>
        </p:txBody>
      </p:sp>
      <p:pic>
        <p:nvPicPr>
          <p:cNvPr id="10" name="Picture 9">
            <a:extLst>
              <a:ext uri="{FF2B5EF4-FFF2-40B4-BE49-F238E27FC236}">
                <a16:creationId xmlns:a16="http://schemas.microsoft.com/office/drawing/2014/main" id="{97A364AD-2E2A-77B5-9812-CD4B8E24B0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2200" y="6271462"/>
            <a:ext cx="1730681" cy="3631472"/>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39DB949-5FB1-4E5F-25BB-DC9D28E4F48A}"/>
              </a:ext>
            </a:extLst>
          </p:cNvPr>
          <p:cNvSpPr txBox="1"/>
          <p:nvPr/>
        </p:nvSpPr>
        <p:spPr>
          <a:xfrm>
            <a:off x="361258" y="8285178"/>
            <a:ext cx="1763725" cy="641201"/>
          </a:xfrm>
          <a:prstGeom prst="rect">
            <a:avLst/>
          </a:prstGeom>
        </p:spPr>
        <p:txBody>
          <a:bodyPr wrap="square" lIns="0" tIns="0" rIns="0" bIns="0" rtlCol="0" anchor="t">
            <a:spAutoFit/>
          </a:bodyPr>
          <a:lstStyle/>
          <a:p>
            <a:pPr algn="ctr">
              <a:lnSpc>
                <a:spcPts val="5600"/>
              </a:lnSpc>
            </a:pPr>
            <a:r>
              <a:rPr lang="en-US" sz="3200">
                <a:solidFill>
                  <a:srgbClr val="2F473B"/>
                </a:solidFill>
                <a:latin typeface="Barlow SemiBold" panose="00000700000000000000" pitchFamily="2" charset="0"/>
              </a:rPr>
              <a:t>Kim chi</a:t>
            </a:r>
          </a:p>
        </p:txBody>
      </p:sp>
      <p:sp>
        <p:nvSpPr>
          <p:cNvPr id="13" name="TextBox 12">
            <a:extLst>
              <a:ext uri="{FF2B5EF4-FFF2-40B4-BE49-F238E27FC236}">
                <a16:creationId xmlns:a16="http://schemas.microsoft.com/office/drawing/2014/main" id="{AC832F70-3246-16C5-9F12-55ED41AE54B1}"/>
              </a:ext>
            </a:extLst>
          </p:cNvPr>
          <p:cNvSpPr txBox="1"/>
          <p:nvPr/>
        </p:nvSpPr>
        <p:spPr>
          <a:xfrm>
            <a:off x="11201400" y="8724900"/>
            <a:ext cx="2458459" cy="641201"/>
          </a:xfrm>
          <a:prstGeom prst="rect">
            <a:avLst/>
          </a:prstGeom>
        </p:spPr>
        <p:txBody>
          <a:bodyPr wrap="square" lIns="0" tIns="0" rIns="0" bIns="0" rtlCol="0" anchor="t">
            <a:spAutoFit/>
          </a:bodyPr>
          <a:lstStyle/>
          <a:p>
            <a:pPr algn="ctr">
              <a:lnSpc>
                <a:spcPts val="5600"/>
              </a:lnSpc>
            </a:pPr>
            <a:r>
              <a:rPr lang="en-US" sz="3200">
                <a:solidFill>
                  <a:srgbClr val="2F473B"/>
                </a:solidFill>
                <a:latin typeface="Barlow SemiBold" panose="00000700000000000000" pitchFamily="2" charset="0"/>
              </a:rPr>
              <a:t>Dấm gạo</a:t>
            </a:r>
          </a:p>
        </p:txBody>
      </p:sp>
      <p:sp>
        <p:nvSpPr>
          <p:cNvPr id="2" name="TextBox 1">
            <a:extLst>
              <a:ext uri="{FF2B5EF4-FFF2-40B4-BE49-F238E27FC236}">
                <a16:creationId xmlns:a16="http://schemas.microsoft.com/office/drawing/2014/main" id="{83E097D0-452C-553A-70DD-60A4EFD9B298}"/>
              </a:ext>
            </a:extLst>
          </p:cNvPr>
          <p:cNvSpPr txBox="1"/>
          <p:nvPr/>
        </p:nvSpPr>
        <p:spPr>
          <a:xfrm>
            <a:off x="5735059" y="432059"/>
            <a:ext cx="8454447" cy="1338828"/>
          </a:xfrm>
          <a:prstGeom prst="rect">
            <a:avLst/>
          </a:prstGeom>
        </p:spPr>
        <p:txBody>
          <a:bodyPr wrap="square" lIns="0" tIns="0" rIns="0" bIns="0" rtlCol="0" anchor="t">
            <a:spAutoFit/>
          </a:bodyPr>
          <a:lstStyle/>
          <a:p>
            <a:pPr algn="ctr">
              <a:lnSpc>
                <a:spcPts val="5600"/>
              </a:lnSpc>
            </a:pPr>
            <a:r>
              <a:rPr lang="vi-VN" sz="3200">
                <a:solidFill>
                  <a:srgbClr val="2F473B"/>
                </a:solidFill>
                <a:latin typeface="Barlow SemiBold" panose="00000700000000000000" pitchFamily="2" charset="0"/>
              </a:rPr>
              <a:t>Có thể chế biến thực phẩm như sữa chua, rau, củ, quả muối chua,... nhờ các vi khuẩn có ích</a:t>
            </a:r>
            <a:endParaRPr lang="en-US" sz="3200">
              <a:solidFill>
                <a:srgbClr val="2F473B"/>
              </a:solidFill>
              <a:latin typeface="Barlow SemiBold" panose="00000700000000000000" pitchFamily="2" charset="0"/>
            </a:endParaRPr>
          </a:p>
        </p:txBody>
      </p:sp>
      <p:pic>
        <p:nvPicPr>
          <p:cNvPr id="2050" name="Picture 2" descr="Tôm chua">
            <a:extLst>
              <a:ext uri="{FF2B5EF4-FFF2-40B4-BE49-F238E27FC236}">
                <a16:creationId xmlns:a16="http://schemas.microsoft.com/office/drawing/2014/main" id="{F54BEDED-A0CB-BE14-00F2-8FCA03954F3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167" t="8153"/>
          <a:stretch/>
        </p:blipFill>
        <p:spPr bwMode="auto">
          <a:xfrm>
            <a:off x="12125870" y="2620795"/>
            <a:ext cx="4619624" cy="3936784"/>
          </a:xfrm>
          <a:prstGeom prst="rect">
            <a:avLst/>
          </a:prstGeom>
          <a:solidFill>
            <a:srgbClr val="FFFFFF">
              <a:shade val="85000"/>
            </a:srgbClr>
          </a:solidFill>
          <a:ln w="101600" cap="sq">
            <a:solidFill>
              <a:srgbClr val="89B19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TextBox 6">
            <a:extLst>
              <a:ext uri="{FF2B5EF4-FFF2-40B4-BE49-F238E27FC236}">
                <a16:creationId xmlns:a16="http://schemas.microsoft.com/office/drawing/2014/main" id="{7ADDDB92-D70B-AAB0-DA72-062C2BBDE850}"/>
              </a:ext>
            </a:extLst>
          </p:cNvPr>
          <p:cNvSpPr txBox="1"/>
          <p:nvPr/>
        </p:nvSpPr>
        <p:spPr>
          <a:xfrm>
            <a:off x="13659859" y="6548508"/>
            <a:ext cx="2458459" cy="641201"/>
          </a:xfrm>
          <a:prstGeom prst="rect">
            <a:avLst/>
          </a:prstGeom>
        </p:spPr>
        <p:txBody>
          <a:bodyPr wrap="square" lIns="0" tIns="0" rIns="0" bIns="0" rtlCol="0" anchor="t">
            <a:spAutoFit/>
          </a:bodyPr>
          <a:lstStyle/>
          <a:p>
            <a:pPr algn="ctr">
              <a:lnSpc>
                <a:spcPts val="5600"/>
              </a:lnSpc>
            </a:pPr>
            <a:r>
              <a:rPr lang="en-US" sz="3200">
                <a:solidFill>
                  <a:srgbClr val="2F473B"/>
                </a:solidFill>
                <a:latin typeface="Barlow SemiBold" panose="00000700000000000000" pitchFamily="2" charset="0"/>
              </a:rPr>
              <a:t>Tôm chua</a:t>
            </a:r>
          </a:p>
        </p:txBody>
      </p:sp>
      <p:pic>
        <p:nvPicPr>
          <p:cNvPr id="9" name="Picture 8">
            <a:extLst>
              <a:ext uri="{FF2B5EF4-FFF2-40B4-BE49-F238E27FC236}">
                <a16:creationId xmlns:a16="http://schemas.microsoft.com/office/drawing/2014/main" id="{3D7C23BA-D196-89C7-F986-A0BD60612E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6965" y="1797760"/>
            <a:ext cx="2143125" cy="2486025"/>
          </a:xfrm>
          <a:prstGeom prst="rect">
            <a:avLst/>
          </a:prstGeom>
        </p:spPr>
      </p:pic>
      <p:grpSp>
        <p:nvGrpSpPr>
          <p:cNvPr id="12" name="Group 11">
            <a:extLst>
              <a:ext uri="{FF2B5EF4-FFF2-40B4-BE49-F238E27FC236}">
                <a16:creationId xmlns:a16="http://schemas.microsoft.com/office/drawing/2014/main" id="{200BB612-5655-DC69-0A98-DC089A80ACFC}"/>
              </a:ext>
            </a:extLst>
          </p:cNvPr>
          <p:cNvGrpSpPr/>
          <p:nvPr/>
        </p:nvGrpSpPr>
        <p:grpSpPr>
          <a:xfrm>
            <a:off x="8279965" y="6684620"/>
            <a:ext cx="2238375" cy="2352675"/>
            <a:chOff x="623133" y="7848826"/>
            <a:chExt cx="2238375" cy="2352675"/>
          </a:xfrm>
        </p:grpSpPr>
        <p:sp>
          <p:nvSpPr>
            <p:cNvPr id="14" name="Oval 33">
              <a:extLst>
                <a:ext uri="{FF2B5EF4-FFF2-40B4-BE49-F238E27FC236}">
                  <a16:creationId xmlns:a16="http://schemas.microsoft.com/office/drawing/2014/main" id="{D27D13AB-4DA0-2424-DC02-1F938F82BD55}"/>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F399B59-E323-F1F5-B8C6-E6C3F114F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grpSp>
        <p:nvGrpSpPr>
          <p:cNvPr id="16" name="Group 15">
            <a:extLst>
              <a:ext uri="{FF2B5EF4-FFF2-40B4-BE49-F238E27FC236}">
                <a16:creationId xmlns:a16="http://schemas.microsoft.com/office/drawing/2014/main" id="{224CF664-852C-F366-B724-47A4F62A4D8B}"/>
              </a:ext>
            </a:extLst>
          </p:cNvPr>
          <p:cNvGrpSpPr/>
          <p:nvPr/>
        </p:nvGrpSpPr>
        <p:grpSpPr>
          <a:xfrm>
            <a:off x="15602494" y="1076654"/>
            <a:ext cx="2286000" cy="2238375"/>
            <a:chOff x="12248139" y="232090"/>
            <a:chExt cx="2286000" cy="2238375"/>
          </a:xfrm>
        </p:grpSpPr>
        <p:sp>
          <p:nvSpPr>
            <p:cNvPr id="17" name="Rectangle 16">
              <a:extLst>
                <a:ext uri="{FF2B5EF4-FFF2-40B4-BE49-F238E27FC236}">
                  <a16:creationId xmlns:a16="http://schemas.microsoft.com/office/drawing/2014/main" id="{CC93943F-E49D-AE23-D409-13690BAD1391}"/>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BE70130-D0D6-06B9-29B3-E74A9B4861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pic>
        <p:nvPicPr>
          <p:cNvPr id="20" name="Picture 19">
            <a:extLst>
              <a:ext uri="{FF2B5EF4-FFF2-40B4-BE49-F238E27FC236}">
                <a16:creationId xmlns:a16="http://schemas.microsoft.com/office/drawing/2014/main" id="{63AB8814-514B-1482-D5B6-2BD7FF1660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165" y="5360419"/>
            <a:ext cx="1943100" cy="2314575"/>
          </a:xfrm>
          <a:prstGeom prst="rect">
            <a:avLst/>
          </a:prstGeom>
        </p:spPr>
      </p:pic>
    </p:spTree>
    <p:extLst>
      <p:ext uri="{BB962C8B-B14F-4D97-AF65-F5344CB8AC3E}">
        <p14:creationId xmlns:p14="http://schemas.microsoft.com/office/powerpoint/2010/main" val="2541005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1886">
            <a:off x="15995925" y="7744254"/>
            <a:ext cx="3099653" cy="3099653"/>
          </a:xfrm>
          <a:custGeom>
            <a:avLst/>
            <a:gdLst/>
            <a:ahLst/>
            <a:cxnLst/>
            <a:rect l="l" t="t" r="r" b="b"/>
            <a:pathLst>
              <a:path w="3099653" h="3099653">
                <a:moveTo>
                  <a:pt x="0" y="0"/>
                </a:moveTo>
                <a:lnTo>
                  <a:pt x="3099653" y="0"/>
                </a:lnTo>
                <a:lnTo>
                  <a:pt x="3099653" y="3099653"/>
                </a:lnTo>
                <a:lnTo>
                  <a:pt x="0" y="3099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907224" y="-954347"/>
            <a:ext cx="3347615" cy="3347615"/>
          </a:xfrm>
          <a:custGeom>
            <a:avLst/>
            <a:gdLst/>
            <a:ahLst/>
            <a:cxnLst/>
            <a:rect l="l" t="t" r="r" b="b"/>
            <a:pathLst>
              <a:path w="3347615" h="3347615">
                <a:moveTo>
                  <a:pt x="0" y="0"/>
                </a:moveTo>
                <a:lnTo>
                  <a:pt x="3347616" y="0"/>
                </a:lnTo>
                <a:lnTo>
                  <a:pt x="3347616" y="3347615"/>
                </a:lnTo>
                <a:lnTo>
                  <a:pt x="0" y="33476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8" name="Picture 7">
            <a:extLst>
              <a:ext uri="{FF2B5EF4-FFF2-40B4-BE49-F238E27FC236}">
                <a16:creationId xmlns:a16="http://schemas.microsoft.com/office/drawing/2014/main" id="{28F44C55-9D5C-33EC-74B4-9439129BEB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87483" y="4963012"/>
            <a:ext cx="2929499" cy="4415233"/>
          </a:xfrm>
          <a:prstGeom prst="rect">
            <a:avLst/>
          </a:prstGeom>
        </p:spPr>
      </p:pic>
      <p:sp>
        <p:nvSpPr>
          <p:cNvPr id="9" name="Freeform: Shape 8">
            <a:extLst>
              <a:ext uri="{FF2B5EF4-FFF2-40B4-BE49-F238E27FC236}">
                <a16:creationId xmlns:a16="http://schemas.microsoft.com/office/drawing/2014/main" id="{52694778-D3E9-B403-792F-BFBBA923FB60}"/>
              </a:ext>
            </a:extLst>
          </p:cNvPr>
          <p:cNvSpPr/>
          <p:nvPr/>
        </p:nvSpPr>
        <p:spPr>
          <a:xfrm>
            <a:off x="9670951" y="2552700"/>
            <a:ext cx="6201387" cy="3509809"/>
          </a:xfrm>
          <a:custGeom>
            <a:avLst/>
            <a:gdLst>
              <a:gd name="connsiteX0" fmla="*/ 2424907 w 7778052"/>
              <a:gd name="connsiteY0" fmla="*/ 0 h 3890073"/>
              <a:gd name="connsiteX1" fmla="*/ 3284470 w 7778052"/>
              <a:gd name="connsiteY1" fmla="*/ 330298 h 3890073"/>
              <a:gd name="connsiteX2" fmla="*/ 3318120 w 7778052"/>
              <a:gd name="connsiteY2" fmla="*/ 375102 h 3890073"/>
              <a:gd name="connsiteX3" fmla="*/ 3355485 w 7778052"/>
              <a:gd name="connsiteY3" fmla="*/ 329790 h 3890073"/>
              <a:gd name="connsiteX4" fmla="*/ 3884927 w 7778052"/>
              <a:gd name="connsiteY4" fmla="*/ 110366 h 3890073"/>
              <a:gd name="connsiteX5" fmla="*/ 4414369 w 7778052"/>
              <a:gd name="connsiteY5" fmla="*/ 329790 h 3890073"/>
              <a:gd name="connsiteX6" fmla="*/ 4424323 w 7778052"/>
              <a:gd name="connsiteY6" fmla="*/ 341862 h 3890073"/>
              <a:gd name="connsiteX7" fmla="*/ 4440118 w 7778052"/>
              <a:gd name="connsiteY7" fmla="*/ 322724 h 3890073"/>
              <a:gd name="connsiteX8" fmla="*/ 5299681 w 7778052"/>
              <a:gd name="connsiteY8" fmla="*/ 22157 h 3890073"/>
              <a:gd name="connsiteX9" fmla="*/ 6032666 w 7778052"/>
              <a:gd name="connsiteY9" fmla="*/ 221830 h 3890073"/>
              <a:gd name="connsiteX10" fmla="*/ 6104924 w 7778052"/>
              <a:gd name="connsiteY10" fmla="*/ 279426 h 3890073"/>
              <a:gd name="connsiteX11" fmla="*/ 6121851 w 7778052"/>
              <a:gd name="connsiteY11" fmla="*/ 258899 h 3890073"/>
              <a:gd name="connsiteX12" fmla="*/ 6651293 w 7778052"/>
              <a:gd name="connsiteY12" fmla="*/ 39475 h 3890073"/>
              <a:gd name="connsiteX13" fmla="*/ 7400037 w 7778052"/>
              <a:gd name="connsiteY13" fmla="*/ 788636 h 3890073"/>
              <a:gd name="connsiteX14" fmla="*/ 7341197 w 7778052"/>
              <a:gd name="connsiteY14" fmla="*/ 1080243 h 3890073"/>
              <a:gd name="connsiteX15" fmla="*/ 7340867 w 7778052"/>
              <a:gd name="connsiteY15" fmla="*/ 1080851 h 3890073"/>
              <a:gd name="connsiteX16" fmla="*/ 7349003 w 7778052"/>
              <a:gd name="connsiteY16" fmla="*/ 1081628 h 3890073"/>
              <a:gd name="connsiteX17" fmla="*/ 7778052 w 7778052"/>
              <a:gd name="connsiteY17" fmla="*/ 1580377 h 3890073"/>
              <a:gd name="connsiteX18" fmla="*/ 7541143 w 7778052"/>
              <a:gd name="connsiteY18" fmla="*/ 2002524 h 3890073"/>
              <a:gd name="connsiteX19" fmla="*/ 7500380 w 7778052"/>
              <a:gd name="connsiteY19" fmla="*/ 2023486 h 3890073"/>
              <a:gd name="connsiteX20" fmla="*/ 7510092 w 7778052"/>
              <a:gd name="connsiteY20" fmla="*/ 2102805 h 3890073"/>
              <a:gd name="connsiteX21" fmla="*/ 6612506 w 7778052"/>
              <a:gd name="connsiteY21" fmla="*/ 2921737 h 3890073"/>
              <a:gd name="connsiteX22" fmla="*/ 6528098 w 7778052"/>
              <a:gd name="connsiteY22" fmla="*/ 2925247 h 3890073"/>
              <a:gd name="connsiteX23" fmla="*/ 7079025 w 7778052"/>
              <a:gd name="connsiteY23" fmla="*/ 3890073 h 3890073"/>
              <a:gd name="connsiteX24" fmla="*/ 6021298 w 7778052"/>
              <a:gd name="connsiteY24" fmla="*/ 3008663 h 3890073"/>
              <a:gd name="connsiteX25" fmla="*/ 5992694 w 7778052"/>
              <a:gd name="connsiteY25" fmla="*/ 3028681 h 3890073"/>
              <a:gd name="connsiteX26" fmla="*/ 5498851 w 7778052"/>
              <a:gd name="connsiteY26" fmla="*/ 3156625 h 3890073"/>
              <a:gd name="connsiteX27" fmla="*/ 4874286 w 7778052"/>
              <a:gd name="connsiteY27" fmla="*/ 2937201 h 3890073"/>
              <a:gd name="connsiteX28" fmla="*/ 4813970 w 7778052"/>
              <a:gd name="connsiteY28" fmla="*/ 2875197 h 3890073"/>
              <a:gd name="connsiteX29" fmla="*/ 4678808 w 7778052"/>
              <a:gd name="connsiteY29" fmla="*/ 2949952 h 3890073"/>
              <a:gd name="connsiteX30" fmla="*/ 3855423 w 7778052"/>
              <a:gd name="connsiteY30" fmla="*/ 3105586 h 3890073"/>
              <a:gd name="connsiteX31" fmla="*/ 3032037 w 7778052"/>
              <a:gd name="connsiteY31" fmla="*/ 2949952 h 3890073"/>
              <a:gd name="connsiteX32" fmla="*/ 2956607 w 7778052"/>
              <a:gd name="connsiteY32" fmla="*/ 2908233 h 3890073"/>
              <a:gd name="connsiteX33" fmla="*/ 2916734 w 7778052"/>
              <a:gd name="connsiteY33" fmla="*/ 2947592 h 3890073"/>
              <a:gd name="connsiteX34" fmla="*/ 2266292 w 7778052"/>
              <a:gd name="connsiteY34" fmla="*/ 3167016 h 3890073"/>
              <a:gd name="connsiteX35" fmla="*/ 1503526 w 7778052"/>
              <a:gd name="connsiteY35" fmla="*/ 2836718 h 3890073"/>
              <a:gd name="connsiteX36" fmla="*/ 1497869 w 7778052"/>
              <a:gd name="connsiteY36" fmla="*/ 2828230 h 3890073"/>
              <a:gd name="connsiteX37" fmla="*/ 1471369 w 7778052"/>
              <a:gd name="connsiteY37" fmla="*/ 2840962 h 3890073"/>
              <a:gd name="connsiteX38" fmla="*/ 1143173 w 7778052"/>
              <a:gd name="connsiteY38" fmla="*/ 2899612 h 3890073"/>
              <a:gd name="connsiteX39" fmla="*/ 300012 w 7778052"/>
              <a:gd name="connsiteY39" fmla="*/ 2153284 h 3890073"/>
              <a:gd name="connsiteX40" fmla="*/ 311313 w 7778052"/>
              <a:gd name="connsiteY40" fmla="*/ 2054055 h 3890073"/>
              <a:gd name="connsiteX41" fmla="*/ 236909 w 7778052"/>
              <a:gd name="connsiteY41" fmla="*/ 2014258 h 3890073"/>
              <a:gd name="connsiteX42" fmla="*/ 0 w 7778052"/>
              <a:gd name="connsiteY42" fmla="*/ 1575169 h 3890073"/>
              <a:gd name="connsiteX43" fmla="*/ 429049 w 7778052"/>
              <a:gd name="connsiteY43" fmla="*/ 1056404 h 3890073"/>
              <a:gd name="connsiteX44" fmla="*/ 447852 w 7778052"/>
              <a:gd name="connsiteY44" fmla="*/ 1054536 h 3890073"/>
              <a:gd name="connsiteX45" fmla="*/ 412200 w 7778052"/>
              <a:gd name="connsiteY45" fmla="*/ 939618 h 3890073"/>
              <a:gd name="connsiteX46" fmla="*/ 396987 w 7778052"/>
              <a:gd name="connsiteY46" fmla="*/ 788636 h 3890073"/>
              <a:gd name="connsiteX47" fmla="*/ 1145731 w 7778052"/>
              <a:gd name="connsiteY47" fmla="*/ 39475 h 3890073"/>
              <a:gd name="connsiteX48" fmla="*/ 1564361 w 7778052"/>
              <a:gd name="connsiteY48" fmla="*/ 167420 h 3890073"/>
              <a:gd name="connsiteX49" fmla="*/ 1660595 w 7778052"/>
              <a:gd name="connsiteY49" fmla="*/ 246864 h 3890073"/>
              <a:gd name="connsiteX50" fmla="*/ 1691922 w 7778052"/>
              <a:gd name="connsiteY50" fmla="*/ 219424 h 3890073"/>
              <a:gd name="connsiteX51" fmla="*/ 2424907 w 7778052"/>
              <a:gd name="connsiteY51" fmla="*/ 0 h 38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778052" h="3890073">
                <a:moveTo>
                  <a:pt x="2424907" y="0"/>
                </a:moveTo>
                <a:cubicBezTo>
                  <a:pt x="2782717" y="0"/>
                  <a:pt x="3098186" y="131020"/>
                  <a:pt x="3284470" y="330298"/>
                </a:cubicBezTo>
                <a:lnTo>
                  <a:pt x="3318120" y="375102"/>
                </a:lnTo>
                <a:lnTo>
                  <a:pt x="3355485" y="329790"/>
                </a:lnTo>
                <a:cubicBezTo>
                  <a:pt x="3490981" y="194219"/>
                  <a:pt x="3678167" y="110366"/>
                  <a:pt x="3884927" y="110366"/>
                </a:cubicBezTo>
                <a:cubicBezTo>
                  <a:pt x="4091687" y="110366"/>
                  <a:pt x="4278873" y="194219"/>
                  <a:pt x="4414369" y="329790"/>
                </a:cubicBezTo>
                <a:lnTo>
                  <a:pt x="4424323" y="341862"/>
                </a:lnTo>
                <a:lnTo>
                  <a:pt x="4440118" y="322724"/>
                </a:lnTo>
                <a:cubicBezTo>
                  <a:pt x="4626402" y="141384"/>
                  <a:pt x="4941870" y="22157"/>
                  <a:pt x="5299681" y="22157"/>
                </a:cubicBezTo>
                <a:cubicBezTo>
                  <a:pt x="5585929" y="22157"/>
                  <a:pt x="5845079" y="98462"/>
                  <a:pt x="6032666" y="221830"/>
                </a:cubicBezTo>
                <a:lnTo>
                  <a:pt x="6104924" y="279426"/>
                </a:lnTo>
                <a:lnTo>
                  <a:pt x="6121851" y="258899"/>
                </a:lnTo>
                <a:cubicBezTo>
                  <a:pt x="6257347" y="123328"/>
                  <a:pt x="6444533" y="39475"/>
                  <a:pt x="6651293" y="39475"/>
                </a:cubicBezTo>
                <a:cubicBezTo>
                  <a:pt x="7064813" y="39475"/>
                  <a:pt x="7400037" y="374886"/>
                  <a:pt x="7400037" y="788636"/>
                </a:cubicBezTo>
                <a:cubicBezTo>
                  <a:pt x="7400037" y="892073"/>
                  <a:pt x="7379085" y="990615"/>
                  <a:pt x="7341197" y="1080243"/>
                </a:cubicBezTo>
                <a:lnTo>
                  <a:pt x="7340867" y="1080851"/>
                </a:lnTo>
                <a:lnTo>
                  <a:pt x="7349003" y="1081628"/>
                </a:lnTo>
                <a:cubicBezTo>
                  <a:pt x="7593861" y="1129099"/>
                  <a:pt x="7778052" y="1334359"/>
                  <a:pt x="7778052" y="1580377"/>
                </a:cubicBezTo>
                <a:cubicBezTo>
                  <a:pt x="7778052" y="1756105"/>
                  <a:pt x="7684077" y="1911037"/>
                  <a:pt x="7541143" y="2002524"/>
                </a:cubicBezTo>
                <a:lnTo>
                  <a:pt x="7500380" y="2023486"/>
                </a:lnTo>
                <a:lnTo>
                  <a:pt x="7510092" y="2102805"/>
                </a:lnTo>
                <a:cubicBezTo>
                  <a:pt x="7510092" y="2529022"/>
                  <a:pt x="7116666" y="2879582"/>
                  <a:pt x="6612506" y="2921737"/>
                </a:cubicBezTo>
                <a:lnTo>
                  <a:pt x="6528098" y="2925247"/>
                </a:lnTo>
                <a:lnTo>
                  <a:pt x="7079025" y="3890073"/>
                </a:lnTo>
                <a:lnTo>
                  <a:pt x="6021298" y="3008663"/>
                </a:lnTo>
                <a:lnTo>
                  <a:pt x="5992694" y="3028681"/>
                </a:lnTo>
                <a:cubicBezTo>
                  <a:pt x="5851724" y="3109459"/>
                  <a:pt x="5681781" y="3156625"/>
                  <a:pt x="5498851" y="3156625"/>
                </a:cubicBezTo>
                <a:cubicBezTo>
                  <a:pt x="5254943" y="3156625"/>
                  <a:pt x="5034126" y="3072773"/>
                  <a:pt x="4874286" y="2937201"/>
                </a:cubicBezTo>
                <a:lnTo>
                  <a:pt x="4813970" y="2875197"/>
                </a:lnTo>
                <a:lnTo>
                  <a:pt x="4678808" y="2949952"/>
                </a:lnTo>
                <a:cubicBezTo>
                  <a:pt x="4468086" y="3046111"/>
                  <a:pt x="4176975" y="3105586"/>
                  <a:pt x="3855423" y="3105586"/>
                </a:cubicBezTo>
                <a:cubicBezTo>
                  <a:pt x="3533871" y="3105586"/>
                  <a:pt x="3242760" y="3046111"/>
                  <a:pt x="3032037" y="2949952"/>
                </a:cubicBezTo>
                <a:lnTo>
                  <a:pt x="2956607" y="2908233"/>
                </a:lnTo>
                <a:lnTo>
                  <a:pt x="2916734" y="2947592"/>
                </a:lnTo>
                <a:cubicBezTo>
                  <a:pt x="2750271" y="3083163"/>
                  <a:pt x="2520305" y="3167016"/>
                  <a:pt x="2266292" y="3167016"/>
                </a:cubicBezTo>
                <a:cubicBezTo>
                  <a:pt x="1948775" y="3167016"/>
                  <a:pt x="1668832" y="3035996"/>
                  <a:pt x="1503526" y="2836718"/>
                </a:cubicBezTo>
                <a:lnTo>
                  <a:pt x="1497869" y="2828230"/>
                </a:lnTo>
                <a:lnTo>
                  <a:pt x="1471369" y="2840962"/>
                </a:lnTo>
                <a:cubicBezTo>
                  <a:pt x="1370495" y="2878728"/>
                  <a:pt x="1259589" y="2899612"/>
                  <a:pt x="1143173" y="2899612"/>
                </a:cubicBezTo>
                <a:cubicBezTo>
                  <a:pt x="677508" y="2899612"/>
                  <a:pt x="300012" y="2565470"/>
                  <a:pt x="300012" y="2153284"/>
                </a:cubicBezTo>
                <a:lnTo>
                  <a:pt x="311313" y="2054055"/>
                </a:lnTo>
                <a:lnTo>
                  <a:pt x="236909" y="2014258"/>
                </a:lnTo>
                <a:cubicBezTo>
                  <a:pt x="93975" y="1919099"/>
                  <a:pt x="0" y="1757949"/>
                  <a:pt x="0" y="1575169"/>
                </a:cubicBezTo>
                <a:cubicBezTo>
                  <a:pt x="0" y="1319278"/>
                  <a:pt x="184191" y="1105780"/>
                  <a:pt x="429049" y="1056404"/>
                </a:cubicBezTo>
                <a:lnTo>
                  <a:pt x="447852" y="1054536"/>
                </a:lnTo>
                <a:lnTo>
                  <a:pt x="412200" y="939618"/>
                </a:lnTo>
                <a:cubicBezTo>
                  <a:pt x="402225" y="890849"/>
                  <a:pt x="396987" y="840355"/>
                  <a:pt x="396987" y="788636"/>
                </a:cubicBezTo>
                <a:cubicBezTo>
                  <a:pt x="396987" y="374886"/>
                  <a:pt x="732211" y="39475"/>
                  <a:pt x="1145731" y="39475"/>
                </a:cubicBezTo>
                <a:cubicBezTo>
                  <a:pt x="1300802" y="39475"/>
                  <a:pt x="1444861" y="86642"/>
                  <a:pt x="1564361" y="167420"/>
                </a:cubicBezTo>
                <a:lnTo>
                  <a:pt x="1660595" y="246864"/>
                </a:lnTo>
                <a:lnTo>
                  <a:pt x="1691922" y="219424"/>
                </a:lnTo>
                <a:cubicBezTo>
                  <a:pt x="1879509" y="83853"/>
                  <a:pt x="2138658" y="0"/>
                  <a:pt x="2424907" y="0"/>
                </a:cubicBezTo>
                <a:close/>
              </a:path>
            </a:pathLst>
          </a:custGeom>
          <a:solidFill>
            <a:schemeClr val="bg1"/>
          </a:solidFill>
          <a:ln w="57150">
            <a:solidFill>
              <a:srgbClr val="C4B0F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12">
            <a:extLst>
              <a:ext uri="{FF2B5EF4-FFF2-40B4-BE49-F238E27FC236}">
                <a16:creationId xmlns:a16="http://schemas.microsoft.com/office/drawing/2014/main" id="{A84349A9-C997-D9D0-07D6-79EF7550EAAF}"/>
              </a:ext>
            </a:extLst>
          </p:cNvPr>
          <p:cNvSpPr txBox="1"/>
          <p:nvPr/>
        </p:nvSpPr>
        <p:spPr>
          <a:xfrm>
            <a:off x="10439400" y="3134671"/>
            <a:ext cx="5003976" cy="1718484"/>
          </a:xfrm>
          <a:prstGeom prst="rect">
            <a:avLst/>
          </a:prstGeom>
        </p:spPr>
        <p:txBody>
          <a:bodyPr wrap="square" lIns="0" tIns="0" rIns="0" bIns="0" rtlCol="0" anchor="t">
            <a:spAutoFit/>
          </a:bodyPr>
          <a:lstStyle/>
          <a:p>
            <a:pPr>
              <a:lnSpc>
                <a:spcPct val="120000"/>
              </a:lnSpc>
            </a:pPr>
            <a:r>
              <a:rPr lang="vi-VN" sz="3200">
                <a:solidFill>
                  <a:srgbClr val="483A00"/>
                </a:solidFill>
                <a:latin typeface="Kurale"/>
              </a:rPr>
              <a:t>Chúng mình hãy làm cẩm nang hướng dẫn chế biến một số thực phẩm đó nhé!</a:t>
            </a:r>
          </a:p>
        </p:txBody>
      </p:sp>
      <p:sp>
        <p:nvSpPr>
          <p:cNvPr id="11" name="Oval 5">
            <a:extLst>
              <a:ext uri="{FF2B5EF4-FFF2-40B4-BE49-F238E27FC236}">
                <a16:creationId xmlns:a16="http://schemas.microsoft.com/office/drawing/2014/main" id="{63EFB0D3-EFD5-13F9-F98C-92D3F820E5D9}"/>
              </a:ext>
            </a:extLst>
          </p:cNvPr>
          <p:cNvSpPr/>
          <p:nvPr/>
        </p:nvSpPr>
        <p:spPr>
          <a:xfrm>
            <a:off x="1878768" y="2530839"/>
            <a:ext cx="7238999" cy="6172199"/>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7488" h="4079904">
                <a:moveTo>
                  <a:pt x="3335" y="1960000"/>
                </a:moveTo>
                <a:cubicBezTo>
                  <a:pt x="-25973" y="1420739"/>
                  <a:pt x="135952" y="551031"/>
                  <a:pt x="566042" y="232310"/>
                </a:cubicBezTo>
                <a:cubicBezTo>
                  <a:pt x="996132" y="-86411"/>
                  <a:pt x="1977208" y="56464"/>
                  <a:pt x="2583877" y="47672"/>
                </a:cubicBezTo>
                <a:cubicBezTo>
                  <a:pt x="3190546" y="38880"/>
                  <a:pt x="3784757" y="-114255"/>
                  <a:pt x="4206055" y="179555"/>
                </a:cubicBezTo>
                <a:cubicBezTo>
                  <a:pt x="4627353" y="473365"/>
                  <a:pt x="5123388" y="1247823"/>
                  <a:pt x="5111665" y="1810531"/>
                </a:cubicBezTo>
                <a:cubicBezTo>
                  <a:pt x="5289709" y="2379100"/>
                  <a:pt x="4513056" y="3851076"/>
                  <a:pt x="3827989" y="3969041"/>
                </a:cubicBezTo>
                <a:cubicBezTo>
                  <a:pt x="3371522" y="4122175"/>
                  <a:pt x="3071850" y="4096532"/>
                  <a:pt x="2557500" y="4013005"/>
                </a:cubicBezTo>
                <a:cubicBezTo>
                  <a:pt x="2043150" y="3929478"/>
                  <a:pt x="1171978" y="3789531"/>
                  <a:pt x="741888" y="3467879"/>
                </a:cubicBezTo>
                <a:cubicBezTo>
                  <a:pt x="311798" y="3146227"/>
                  <a:pt x="32643" y="2499262"/>
                  <a:pt x="3335" y="196000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F53843D-4469-6F02-B3EC-81CF478FCCA2}"/>
              </a:ext>
            </a:extLst>
          </p:cNvPr>
          <p:cNvGrpSpPr/>
          <p:nvPr/>
        </p:nvGrpSpPr>
        <p:grpSpPr>
          <a:xfrm>
            <a:off x="304800" y="7583850"/>
            <a:ext cx="2286000" cy="2238375"/>
            <a:chOff x="12248139" y="232090"/>
            <a:chExt cx="2286000" cy="2238375"/>
          </a:xfrm>
        </p:grpSpPr>
        <p:sp>
          <p:nvSpPr>
            <p:cNvPr id="13" name="Rectangle 12">
              <a:extLst>
                <a:ext uri="{FF2B5EF4-FFF2-40B4-BE49-F238E27FC236}">
                  <a16:creationId xmlns:a16="http://schemas.microsoft.com/office/drawing/2014/main" id="{8E001181-2B67-DDFE-3DED-6CDBBFC41ACA}"/>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3EEB111-00A4-3917-990B-542428CED3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spTree>
    <p:extLst>
      <p:ext uri="{BB962C8B-B14F-4D97-AF65-F5344CB8AC3E}">
        <p14:creationId xmlns:p14="http://schemas.microsoft.com/office/powerpoint/2010/main" val="42969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Freeform 2"/>
          <p:cNvSpPr/>
          <p:nvPr/>
        </p:nvSpPr>
        <p:spPr>
          <a:xfrm rot="-1283301">
            <a:off x="16203676" y="7037425"/>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1029530" y="-645108"/>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4070141" y="3368179"/>
            <a:ext cx="10147718" cy="4483447"/>
          </a:xfrm>
          <a:custGeom>
            <a:avLst/>
            <a:gdLst/>
            <a:ahLst/>
            <a:cxnLst/>
            <a:rect l="l" t="t" r="r" b="b"/>
            <a:pathLst>
              <a:path w="10147718" h="4483447">
                <a:moveTo>
                  <a:pt x="0" y="0"/>
                </a:moveTo>
                <a:lnTo>
                  <a:pt x="10147718" y="0"/>
                </a:lnTo>
                <a:lnTo>
                  <a:pt x="10147718" y="4483446"/>
                </a:lnTo>
                <a:lnTo>
                  <a:pt x="0" y="4483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827918" y="4805640"/>
            <a:ext cx="8632163" cy="1240340"/>
          </a:xfrm>
          <a:prstGeom prst="rect">
            <a:avLst/>
          </a:prstGeom>
        </p:spPr>
        <p:txBody>
          <a:bodyPr lIns="0" tIns="0" rIns="0" bIns="0" rtlCol="0" anchor="t">
            <a:spAutoFit/>
          </a:bodyPr>
          <a:lstStyle/>
          <a:p>
            <a:pPr algn="ctr">
              <a:lnSpc>
                <a:spcPts val="10590"/>
              </a:lnSpc>
            </a:pPr>
            <a:r>
              <a:rPr lang="en-US" sz="7564">
                <a:solidFill>
                  <a:srgbClr val="FFFFFF"/>
                </a:solidFill>
                <a:latin typeface="Barlow Semi Condensed Black" panose="020B0604020202020204" pitchFamily="2" charset="0"/>
              </a:rPr>
              <a:t>KHỞI ĐỘNG TIẾT HỌC</a:t>
            </a:r>
          </a:p>
        </p:txBody>
      </p:sp>
      <p:sp>
        <p:nvSpPr>
          <p:cNvPr id="6" name="Freeform 6"/>
          <p:cNvSpPr/>
          <p:nvPr/>
        </p:nvSpPr>
        <p:spPr>
          <a:xfrm flipH="1">
            <a:off x="-30480" y="8320261"/>
            <a:ext cx="1661392" cy="1932156"/>
          </a:xfrm>
          <a:custGeom>
            <a:avLst/>
            <a:gdLst/>
            <a:ahLst/>
            <a:cxnLst/>
            <a:rect l="l" t="t" r="r" b="b"/>
            <a:pathLst>
              <a:path w="2118592" h="2707465">
                <a:moveTo>
                  <a:pt x="2118591" y="0"/>
                </a:moveTo>
                <a:lnTo>
                  <a:pt x="0" y="0"/>
                </a:lnTo>
                <a:lnTo>
                  <a:pt x="0" y="2707466"/>
                </a:lnTo>
                <a:lnTo>
                  <a:pt x="2118591" y="2707466"/>
                </a:lnTo>
                <a:lnTo>
                  <a:pt x="211859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10705345">
            <a:off x="13501068" y="1466559"/>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1" name="Picture 10">
            <a:extLst>
              <a:ext uri="{FF2B5EF4-FFF2-40B4-BE49-F238E27FC236}">
                <a16:creationId xmlns:a16="http://schemas.microsoft.com/office/drawing/2014/main" id="{86A488A5-09B8-4086-E59C-AF5EF98C35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639239" y="6173133"/>
            <a:ext cx="2377357" cy="2979070"/>
          </a:xfrm>
          <a:prstGeom prst="rect">
            <a:avLst/>
          </a:prstGeom>
        </p:spPr>
      </p:pic>
      <p:grpSp>
        <p:nvGrpSpPr>
          <p:cNvPr id="12" name="Group 11">
            <a:extLst>
              <a:ext uri="{FF2B5EF4-FFF2-40B4-BE49-F238E27FC236}">
                <a16:creationId xmlns:a16="http://schemas.microsoft.com/office/drawing/2014/main" id="{E66C1EC8-A456-C2DF-67EC-FD1ABAD9EE8E}"/>
              </a:ext>
            </a:extLst>
          </p:cNvPr>
          <p:cNvGrpSpPr/>
          <p:nvPr/>
        </p:nvGrpSpPr>
        <p:grpSpPr>
          <a:xfrm>
            <a:off x="13697206" y="5753734"/>
            <a:ext cx="2286000" cy="2238375"/>
            <a:chOff x="12248139" y="232090"/>
            <a:chExt cx="2286000" cy="2238375"/>
          </a:xfrm>
        </p:grpSpPr>
        <p:sp>
          <p:nvSpPr>
            <p:cNvPr id="13" name="Rectangle 12">
              <a:extLst>
                <a:ext uri="{FF2B5EF4-FFF2-40B4-BE49-F238E27FC236}">
                  <a16:creationId xmlns:a16="http://schemas.microsoft.com/office/drawing/2014/main" id="{A4BE7459-ABE6-D461-5FFD-46EBF52FB53C}"/>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CDE3863-26EF-0F8C-EA6A-1CBE6E816A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pic>
        <p:nvPicPr>
          <p:cNvPr id="16" name="Picture 15">
            <a:extLst>
              <a:ext uri="{FF2B5EF4-FFF2-40B4-BE49-F238E27FC236}">
                <a16:creationId xmlns:a16="http://schemas.microsoft.com/office/drawing/2014/main" id="{75EDC8E3-934A-F694-B2F6-E66D272732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64830" y="2956579"/>
            <a:ext cx="1943100" cy="2314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83301">
            <a:off x="-202995" y="-1282643"/>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4864698" y="861627"/>
            <a:ext cx="8558604" cy="1213537"/>
          </a:xfrm>
          <a:prstGeom prst="rect">
            <a:avLst/>
          </a:prstGeom>
        </p:spPr>
        <p:txBody>
          <a:bodyPr wrap="square" lIns="0" tIns="0" rIns="0" bIns="0" rtlCol="0" anchor="t">
            <a:spAutoFit/>
          </a:bodyPr>
          <a:lstStyle/>
          <a:p>
            <a:pPr algn="ctr">
              <a:lnSpc>
                <a:spcPts val="10590"/>
              </a:lnSpc>
            </a:pPr>
            <a:r>
              <a:rPr lang="en-US" sz="7564">
                <a:solidFill>
                  <a:srgbClr val="FFFFFF"/>
                </a:solidFill>
                <a:latin typeface="Barlow Semi Condensed Black" panose="020B0604020202020204" pitchFamily="2" charset="0"/>
              </a:rPr>
              <a:t>Tiêu chí sản phẩm</a:t>
            </a:r>
          </a:p>
        </p:txBody>
      </p:sp>
      <p:grpSp>
        <p:nvGrpSpPr>
          <p:cNvPr id="21" name="Group 20">
            <a:extLst>
              <a:ext uri="{FF2B5EF4-FFF2-40B4-BE49-F238E27FC236}">
                <a16:creationId xmlns:a16="http://schemas.microsoft.com/office/drawing/2014/main" id="{7E0E5CB6-72FF-D3F8-D772-81DC9B2B6478}"/>
              </a:ext>
            </a:extLst>
          </p:cNvPr>
          <p:cNvGrpSpPr/>
          <p:nvPr/>
        </p:nvGrpSpPr>
        <p:grpSpPr>
          <a:xfrm>
            <a:off x="522630" y="5898916"/>
            <a:ext cx="4615273" cy="4061440"/>
            <a:chOff x="430177" y="3230233"/>
            <a:chExt cx="4615273" cy="4061440"/>
          </a:xfrm>
        </p:grpSpPr>
        <p:sp>
          <p:nvSpPr>
            <p:cNvPr id="3" name="Freeform 3"/>
            <p:cNvSpPr/>
            <p:nvPr/>
          </p:nvSpPr>
          <p:spPr>
            <a:xfrm rot="-858225">
              <a:off x="430177" y="3230233"/>
              <a:ext cx="4615273" cy="4061440"/>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629672" y="3236388"/>
              <a:ext cx="1347938" cy="1346253"/>
            </a:xfrm>
            <a:custGeom>
              <a:avLst/>
              <a:gdLst/>
              <a:ahLst/>
              <a:cxnLst/>
              <a:rect l="l" t="t" r="r" b="b"/>
              <a:pathLst>
                <a:path w="1682280" h="1680177">
                  <a:moveTo>
                    <a:pt x="0" y="0"/>
                  </a:moveTo>
                  <a:lnTo>
                    <a:pt x="1682281" y="0"/>
                  </a:lnTo>
                  <a:lnTo>
                    <a:pt x="1682281" y="1680178"/>
                  </a:lnTo>
                  <a:lnTo>
                    <a:pt x="0" y="1680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1145161" y="4223018"/>
              <a:ext cx="3579393" cy="2056973"/>
            </a:xfrm>
            <a:prstGeom prst="rect">
              <a:avLst/>
            </a:prstGeom>
          </p:spPr>
          <p:txBody>
            <a:bodyPr wrap="square" lIns="0" tIns="0" rIns="0" bIns="0" rtlCol="0" anchor="t">
              <a:spAutoFit/>
            </a:bodyPr>
            <a:lstStyle/>
            <a:p>
              <a:pPr algn="ctr">
                <a:lnSpc>
                  <a:spcPts val="5599"/>
                </a:lnSpc>
              </a:pPr>
              <a:r>
                <a:rPr lang="en-US" sz="3200">
                  <a:solidFill>
                    <a:srgbClr val="000000"/>
                  </a:solidFill>
                  <a:latin typeface="Barlow SemiBold" panose="00000700000000000000" pitchFamily="2" charset="0"/>
                </a:rPr>
                <a:t>Tên loại thực phẩm chế biến có sử dụng vi khuẩn có ích.</a:t>
              </a:r>
            </a:p>
          </p:txBody>
        </p:sp>
        <p:sp>
          <p:nvSpPr>
            <p:cNvPr id="12" name="TextBox 12"/>
            <p:cNvSpPr txBox="1"/>
            <p:nvPr/>
          </p:nvSpPr>
          <p:spPr>
            <a:xfrm>
              <a:off x="881922" y="3438894"/>
              <a:ext cx="943705" cy="904287"/>
            </a:xfrm>
            <a:prstGeom prst="rect">
              <a:avLst/>
            </a:prstGeom>
          </p:spPr>
          <p:txBody>
            <a:bodyPr wrap="square" lIns="0" tIns="0" rIns="0" bIns="0" rtlCol="0" anchor="t">
              <a:spAutoFit/>
            </a:bodyPr>
            <a:lstStyle/>
            <a:p>
              <a:pPr algn="ctr">
                <a:lnSpc>
                  <a:spcPts val="7887"/>
                </a:lnSpc>
              </a:pPr>
              <a:r>
                <a:rPr lang="en-US" sz="5633">
                  <a:solidFill>
                    <a:srgbClr val="000000"/>
                  </a:solidFill>
                  <a:latin typeface="Barlow SemiBold" panose="00000700000000000000" pitchFamily="2" charset="0"/>
                </a:rPr>
                <a:t>1</a:t>
              </a:r>
            </a:p>
          </p:txBody>
        </p:sp>
      </p:grpSp>
      <p:grpSp>
        <p:nvGrpSpPr>
          <p:cNvPr id="22" name="Group 21">
            <a:extLst>
              <a:ext uri="{FF2B5EF4-FFF2-40B4-BE49-F238E27FC236}">
                <a16:creationId xmlns:a16="http://schemas.microsoft.com/office/drawing/2014/main" id="{DABF75A3-CE3C-C174-81B9-3F0C5B8B93DC}"/>
              </a:ext>
            </a:extLst>
          </p:cNvPr>
          <p:cNvGrpSpPr/>
          <p:nvPr/>
        </p:nvGrpSpPr>
        <p:grpSpPr>
          <a:xfrm>
            <a:off x="4628782" y="3517314"/>
            <a:ext cx="4615273" cy="4061440"/>
            <a:chOff x="6080686" y="3230233"/>
            <a:chExt cx="4615273" cy="4061440"/>
          </a:xfrm>
        </p:grpSpPr>
        <p:sp>
          <p:nvSpPr>
            <p:cNvPr id="4" name="Freeform 4"/>
            <p:cNvSpPr/>
            <p:nvPr/>
          </p:nvSpPr>
          <p:spPr>
            <a:xfrm rot="-858225">
              <a:off x="6080686" y="3230233"/>
              <a:ext cx="4615273" cy="4061440"/>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234017" y="3236388"/>
              <a:ext cx="1347938" cy="1346253"/>
            </a:xfrm>
            <a:custGeom>
              <a:avLst/>
              <a:gdLst/>
              <a:ahLst/>
              <a:cxnLst/>
              <a:rect l="l" t="t" r="r" b="b"/>
              <a:pathLst>
                <a:path w="1682280" h="1680177">
                  <a:moveTo>
                    <a:pt x="0" y="0"/>
                  </a:moveTo>
                  <a:lnTo>
                    <a:pt x="1682280" y="0"/>
                  </a:lnTo>
                  <a:lnTo>
                    <a:pt x="1682280" y="1680178"/>
                  </a:lnTo>
                  <a:lnTo>
                    <a:pt x="0" y="16801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6486267" y="3438894"/>
              <a:ext cx="943705" cy="904287"/>
            </a:xfrm>
            <a:prstGeom prst="rect">
              <a:avLst/>
            </a:prstGeom>
          </p:spPr>
          <p:txBody>
            <a:bodyPr wrap="square" lIns="0" tIns="0" rIns="0" bIns="0" rtlCol="0" anchor="t">
              <a:spAutoFit/>
            </a:bodyPr>
            <a:lstStyle/>
            <a:p>
              <a:pPr algn="ctr">
                <a:lnSpc>
                  <a:spcPts val="7887"/>
                </a:lnSpc>
              </a:pPr>
              <a:r>
                <a:rPr lang="en-US" sz="5633">
                  <a:solidFill>
                    <a:srgbClr val="000000"/>
                  </a:solidFill>
                  <a:latin typeface="Barlow SemiBold" panose="00000700000000000000" pitchFamily="2" charset="0"/>
                </a:rPr>
                <a:t>2</a:t>
              </a:r>
            </a:p>
          </p:txBody>
        </p:sp>
        <p:sp>
          <p:nvSpPr>
            <p:cNvPr id="15" name="TextBox 15"/>
            <p:cNvSpPr txBox="1"/>
            <p:nvPr/>
          </p:nvSpPr>
          <p:spPr>
            <a:xfrm>
              <a:off x="6616196" y="4785147"/>
              <a:ext cx="3579391" cy="1338828"/>
            </a:xfrm>
            <a:prstGeom prst="rect">
              <a:avLst/>
            </a:prstGeom>
          </p:spPr>
          <p:txBody>
            <a:bodyPr wrap="square" lIns="0" tIns="0" rIns="0" bIns="0" rtlCol="0" anchor="t">
              <a:spAutoFit/>
            </a:bodyPr>
            <a:lstStyle/>
            <a:p>
              <a:pPr algn="ctr">
                <a:lnSpc>
                  <a:spcPts val="5599"/>
                </a:lnSpc>
              </a:pPr>
              <a:r>
                <a:rPr lang="vi-VN" sz="3200">
                  <a:solidFill>
                    <a:srgbClr val="000000"/>
                  </a:solidFill>
                  <a:latin typeface="Barlow SemiBold" panose="00000700000000000000" pitchFamily="2" charset="0"/>
                </a:rPr>
                <a:t>Thể hiện rõ ràng các bước tiến hành.</a:t>
              </a:r>
            </a:p>
          </p:txBody>
        </p:sp>
      </p:grpSp>
      <p:grpSp>
        <p:nvGrpSpPr>
          <p:cNvPr id="23" name="Group 22">
            <a:extLst>
              <a:ext uri="{FF2B5EF4-FFF2-40B4-BE49-F238E27FC236}">
                <a16:creationId xmlns:a16="http://schemas.microsoft.com/office/drawing/2014/main" id="{578D9F7A-16E6-8DB8-ACD3-9CCD1F614EE8}"/>
              </a:ext>
            </a:extLst>
          </p:cNvPr>
          <p:cNvGrpSpPr/>
          <p:nvPr/>
        </p:nvGrpSpPr>
        <p:grpSpPr>
          <a:xfrm>
            <a:off x="9283560" y="5391738"/>
            <a:ext cx="4661292" cy="4061440"/>
            <a:chOff x="11838362" y="3230233"/>
            <a:chExt cx="4661292" cy="4061440"/>
          </a:xfrm>
        </p:grpSpPr>
        <p:sp>
          <p:nvSpPr>
            <p:cNvPr id="5" name="Freeform 5"/>
            <p:cNvSpPr/>
            <p:nvPr/>
          </p:nvSpPr>
          <p:spPr>
            <a:xfrm rot="20741775">
              <a:off x="11884381" y="3230233"/>
              <a:ext cx="4615273" cy="4061440"/>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11838362" y="3236388"/>
              <a:ext cx="1347938" cy="1346253"/>
            </a:xfrm>
            <a:custGeom>
              <a:avLst/>
              <a:gdLst/>
              <a:ahLst/>
              <a:cxnLst/>
              <a:rect l="l" t="t" r="r" b="b"/>
              <a:pathLst>
                <a:path w="1682280" h="1680177">
                  <a:moveTo>
                    <a:pt x="0" y="0"/>
                  </a:moveTo>
                  <a:lnTo>
                    <a:pt x="1682280" y="0"/>
                  </a:lnTo>
                  <a:lnTo>
                    <a:pt x="1682280" y="1680178"/>
                  </a:lnTo>
                  <a:lnTo>
                    <a:pt x="0" y="1680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12090611" y="3438894"/>
              <a:ext cx="943705" cy="904287"/>
            </a:xfrm>
            <a:prstGeom prst="rect">
              <a:avLst/>
            </a:prstGeom>
          </p:spPr>
          <p:txBody>
            <a:bodyPr wrap="square" lIns="0" tIns="0" rIns="0" bIns="0" rtlCol="0" anchor="t">
              <a:spAutoFit/>
            </a:bodyPr>
            <a:lstStyle/>
            <a:p>
              <a:pPr algn="ctr">
                <a:lnSpc>
                  <a:spcPts val="7887"/>
                </a:lnSpc>
              </a:pPr>
              <a:r>
                <a:rPr lang="en-US" sz="5633">
                  <a:solidFill>
                    <a:srgbClr val="000000"/>
                  </a:solidFill>
                  <a:latin typeface="Barlow SemiBold" panose="00000700000000000000" pitchFamily="2" charset="0"/>
                </a:rPr>
                <a:t>3</a:t>
              </a:r>
            </a:p>
          </p:txBody>
        </p:sp>
        <p:sp>
          <p:nvSpPr>
            <p:cNvPr id="16" name="TextBox 16"/>
            <p:cNvSpPr txBox="1"/>
            <p:nvPr/>
          </p:nvSpPr>
          <p:spPr>
            <a:xfrm>
              <a:off x="12419891" y="4257128"/>
              <a:ext cx="3579391" cy="2775119"/>
            </a:xfrm>
            <a:prstGeom prst="rect">
              <a:avLst/>
            </a:prstGeom>
          </p:spPr>
          <p:txBody>
            <a:bodyPr wrap="square" lIns="0" tIns="0" rIns="0" bIns="0" rtlCol="0" anchor="t">
              <a:spAutoFit/>
            </a:bodyPr>
            <a:lstStyle/>
            <a:p>
              <a:pPr algn="ctr">
                <a:lnSpc>
                  <a:spcPts val="5599"/>
                </a:lnSpc>
              </a:pPr>
              <a:r>
                <a:rPr lang="vi-VN" sz="3200">
                  <a:solidFill>
                    <a:srgbClr val="000000"/>
                  </a:solidFill>
                  <a:latin typeface="Barlow SemiBold" panose="00000700000000000000" pitchFamily="2" charset="0"/>
                </a:rPr>
                <a:t>Lượng nguyên liệu, vật liệu chính sử dụng (khối lượng, dung tích,...).</a:t>
              </a:r>
            </a:p>
          </p:txBody>
        </p:sp>
      </p:grpSp>
      <p:pic>
        <p:nvPicPr>
          <p:cNvPr id="17" name="Picture 16">
            <a:extLst>
              <a:ext uri="{FF2B5EF4-FFF2-40B4-BE49-F238E27FC236}">
                <a16:creationId xmlns:a16="http://schemas.microsoft.com/office/drawing/2014/main" id="{95A6B9FF-300C-E2E0-A786-BE474E60D9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45367" y="7422458"/>
            <a:ext cx="2514600" cy="1809750"/>
          </a:xfrm>
          <a:prstGeom prst="rect">
            <a:avLst/>
          </a:prstGeom>
        </p:spPr>
      </p:pic>
      <p:grpSp>
        <p:nvGrpSpPr>
          <p:cNvPr id="18" name="Group 17">
            <a:extLst>
              <a:ext uri="{FF2B5EF4-FFF2-40B4-BE49-F238E27FC236}">
                <a16:creationId xmlns:a16="http://schemas.microsoft.com/office/drawing/2014/main" id="{F5DE7CA6-79B7-2A3A-8AEC-D0DEF83E7A61}"/>
              </a:ext>
            </a:extLst>
          </p:cNvPr>
          <p:cNvGrpSpPr/>
          <p:nvPr/>
        </p:nvGrpSpPr>
        <p:grpSpPr>
          <a:xfrm>
            <a:off x="1070469" y="2555147"/>
            <a:ext cx="1943100" cy="2314575"/>
            <a:chOff x="11651373" y="2654263"/>
            <a:chExt cx="1943100" cy="2314575"/>
          </a:xfrm>
        </p:grpSpPr>
        <p:sp>
          <p:nvSpPr>
            <p:cNvPr id="19" name="Oval 18">
              <a:extLst>
                <a:ext uri="{FF2B5EF4-FFF2-40B4-BE49-F238E27FC236}">
                  <a16:creationId xmlns:a16="http://schemas.microsoft.com/office/drawing/2014/main" id="{9B94BA98-86A2-5D94-BA93-602BD4CD5DE8}"/>
                </a:ext>
              </a:extLst>
            </p:cNvPr>
            <p:cNvSpPr/>
            <p:nvPr/>
          </p:nvSpPr>
          <p:spPr>
            <a:xfrm>
              <a:off x="12584312" y="2933939"/>
              <a:ext cx="533161" cy="5331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23A8E12-7909-D725-CFE8-867FD55232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51373" y="2654263"/>
              <a:ext cx="1943100" cy="2314575"/>
            </a:xfrm>
            <a:prstGeom prst="rect">
              <a:avLst/>
            </a:prstGeom>
          </p:spPr>
        </p:pic>
      </p:grpSp>
      <p:grpSp>
        <p:nvGrpSpPr>
          <p:cNvPr id="24" name="Group 23">
            <a:extLst>
              <a:ext uri="{FF2B5EF4-FFF2-40B4-BE49-F238E27FC236}">
                <a16:creationId xmlns:a16="http://schemas.microsoft.com/office/drawing/2014/main" id="{76816695-F2E3-6CB5-320C-B69AB74F1171}"/>
              </a:ext>
            </a:extLst>
          </p:cNvPr>
          <p:cNvGrpSpPr/>
          <p:nvPr/>
        </p:nvGrpSpPr>
        <p:grpSpPr>
          <a:xfrm>
            <a:off x="13200673" y="2165875"/>
            <a:ext cx="4615273" cy="4061440"/>
            <a:chOff x="6080686" y="3230233"/>
            <a:chExt cx="4615273" cy="4061440"/>
          </a:xfrm>
        </p:grpSpPr>
        <p:sp>
          <p:nvSpPr>
            <p:cNvPr id="25" name="Freeform 4">
              <a:extLst>
                <a:ext uri="{FF2B5EF4-FFF2-40B4-BE49-F238E27FC236}">
                  <a16:creationId xmlns:a16="http://schemas.microsoft.com/office/drawing/2014/main" id="{29C92C60-B8AC-709F-3D27-FE545752AC26}"/>
                </a:ext>
              </a:extLst>
            </p:cNvPr>
            <p:cNvSpPr/>
            <p:nvPr/>
          </p:nvSpPr>
          <p:spPr>
            <a:xfrm rot="-858225">
              <a:off x="6080686" y="3230233"/>
              <a:ext cx="4615273" cy="4061440"/>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Freeform 10">
              <a:extLst>
                <a:ext uri="{FF2B5EF4-FFF2-40B4-BE49-F238E27FC236}">
                  <a16:creationId xmlns:a16="http://schemas.microsoft.com/office/drawing/2014/main" id="{ED088609-7CDF-4CE1-B68D-ABF58B91B252}"/>
                </a:ext>
              </a:extLst>
            </p:cNvPr>
            <p:cNvSpPr/>
            <p:nvPr/>
          </p:nvSpPr>
          <p:spPr>
            <a:xfrm>
              <a:off x="6234017" y="3236388"/>
              <a:ext cx="1347938" cy="1346253"/>
            </a:xfrm>
            <a:custGeom>
              <a:avLst/>
              <a:gdLst/>
              <a:ahLst/>
              <a:cxnLst/>
              <a:rect l="l" t="t" r="r" b="b"/>
              <a:pathLst>
                <a:path w="1682280" h="1680177">
                  <a:moveTo>
                    <a:pt x="0" y="0"/>
                  </a:moveTo>
                  <a:lnTo>
                    <a:pt x="1682280" y="0"/>
                  </a:lnTo>
                  <a:lnTo>
                    <a:pt x="1682280" y="1680178"/>
                  </a:lnTo>
                  <a:lnTo>
                    <a:pt x="0" y="16801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7" name="TextBox 13">
              <a:extLst>
                <a:ext uri="{FF2B5EF4-FFF2-40B4-BE49-F238E27FC236}">
                  <a16:creationId xmlns:a16="http://schemas.microsoft.com/office/drawing/2014/main" id="{5FD24E4E-75F2-8DC8-FCB6-55AE68490179}"/>
                </a:ext>
              </a:extLst>
            </p:cNvPr>
            <p:cNvSpPr txBox="1"/>
            <p:nvPr/>
          </p:nvSpPr>
          <p:spPr>
            <a:xfrm>
              <a:off x="6486267" y="3438894"/>
              <a:ext cx="943705" cy="904287"/>
            </a:xfrm>
            <a:prstGeom prst="rect">
              <a:avLst/>
            </a:prstGeom>
          </p:spPr>
          <p:txBody>
            <a:bodyPr wrap="square" lIns="0" tIns="0" rIns="0" bIns="0" rtlCol="0" anchor="t">
              <a:spAutoFit/>
            </a:bodyPr>
            <a:lstStyle/>
            <a:p>
              <a:pPr algn="ctr">
                <a:lnSpc>
                  <a:spcPts val="7887"/>
                </a:lnSpc>
              </a:pPr>
              <a:r>
                <a:rPr lang="en-US" sz="5633">
                  <a:solidFill>
                    <a:srgbClr val="000000"/>
                  </a:solidFill>
                  <a:latin typeface="Barlow SemiBold" panose="00000700000000000000" pitchFamily="2" charset="0"/>
                </a:rPr>
                <a:t>4</a:t>
              </a:r>
            </a:p>
          </p:txBody>
        </p:sp>
        <p:sp>
          <p:nvSpPr>
            <p:cNvPr id="28" name="TextBox 15">
              <a:extLst>
                <a:ext uri="{FF2B5EF4-FFF2-40B4-BE49-F238E27FC236}">
                  <a16:creationId xmlns:a16="http://schemas.microsoft.com/office/drawing/2014/main" id="{99F5322D-8CA5-12CB-D0E7-842B319246D9}"/>
                </a:ext>
              </a:extLst>
            </p:cNvPr>
            <p:cNvSpPr txBox="1"/>
            <p:nvPr/>
          </p:nvSpPr>
          <p:spPr>
            <a:xfrm>
              <a:off x="6763879" y="4544949"/>
              <a:ext cx="3579391" cy="2056973"/>
            </a:xfrm>
            <a:prstGeom prst="rect">
              <a:avLst/>
            </a:prstGeom>
          </p:spPr>
          <p:txBody>
            <a:bodyPr wrap="square" lIns="0" tIns="0" rIns="0" bIns="0" rtlCol="0" anchor="t">
              <a:spAutoFit/>
            </a:bodyPr>
            <a:lstStyle/>
            <a:p>
              <a:pPr algn="ctr">
                <a:lnSpc>
                  <a:spcPts val="5599"/>
                </a:lnSpc>
              </a:pPr>
              <a:r>
                <a:rPr lang="vi-VN" sz="3200">
                  <a:solidFill>
                    <a:srgbClr val="000000"/>
                  </a:solidFill>
                  <a:latin typeface="Barlow SemiBold" panose="00000700000000000000" pitchFamily="2" charset="0"/>
                </a:rPr>
                <a:t>Trình bày rõ ràng, sáng tạo, sử dụng được lâu dài</a:t>
              </a:r>
              <a:r>
                <a:rPr lang="en-US" sz="3200">
                  <a:solidFill>
                    <a:srgbClr val="000000"/>
                  </a:solidFill>
                  <a:latin typeface="Barlow SemiBold" panose="00000700000000000000" pitchFamily="2" charset="0"/>
                </a:rPr>
                <a:t>.</a:t>
              </a:r>
              <a:endParaRPr lang="vi-VN" sz="3200">
                <a:solidFill>
                  <a:srgbClr val="000000"/>
                </a:solidFill>
                <a:latin typeface="Barlow SemiBold" panose="00000700000000000000" pitchFamily="2" charset="0"/>
              </a:endParaRPr>
            </a:p>
          </p:txBody>
        </p:sp>
      </p:grpSp>
    </p:spTree>
    <p:extLst>
      <p:ext uri="{BB962C8B-B14F-4D97-AF65-F5344CB8AC3E}">
        <p14:creationId xmlns:p14="http://schemas.microsoft.com/office/powerpoint/2010/main" val="1436403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31"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fltVal val="0"/>
                                          </p:val>
                                        </p:tav>
                                        <p:tav tm="100000">
                                          <p:val>
                                            <p:strVal val="#ppt_w"/>
                                          </p:val>
                                        </p:tav>
                                      </p:tavLst>
                                    </p:anim>
                                    <p:anim calcmode="lin" valueType="num">
                                      <p:cBhvr>
                                        <p:cTn id="29" dur="1000" fill="hold"/>
                                        <p:tgtEl>
                                          <p:spTgt spid="17"/>
                                        </p:tgtEl>
                                        <p:attrNameLst>
                                          <p:attrName>ppt_h</p:attrName>
                                        </p:attrNameLst>
                                      </p:cBhvr>
                                      <p:tavLst>
                                        <p:tav tm="0">
                                          <p:val>
                                            <p:fltVal val="0"/>
                                          </p:val>
                                        </p:tav>
                                        <p:tav tm="100000">
                                          <p:val>
                                            <p:strVal val="#ppt_h"/>
                                          </p:val>
                                        </p:tav>
                                      </p:tavLst>
                                    </p:anim>
                                    <p:anim calcmode="lin" valueType="num">
                                      <p:cBhvr>
                                        <p:cTn id="30" dur="1000" fill="hold"/>
                                        <p:tgtEl>
                                          <p:spTgt spid="17"/>
                                        </p:tgtEl>
                                        <p:attrNameLst>
                                          <p:attrName>style.rotation</p:attrName>
                                        </p:attrNameLst>
                                      </p:cBhvr>
                                      <p:tavLst>
                                        <p:tav tm="0">
                                          <p:val>
                                            <p:fltVal val="90"/>
                                          </p:val>
                                        </p:tav>
                                        <p:tav tm="100000">
                                          <p:val>
                                            <p:fltVal val="0"/>
                                          </p:val>
                                        </p:tav>
                                      </p:tavLst>
                                    </p:anim>
                                    <p:animEffect transition="in" filter="fad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reeform 2"/>
          <p:cNvSpPr/>
          <p:nvPr/>
        </p:nvSpPr>
        <p:spPr>
          <a:xfrm rot="116434">
            <a:off x="2592864" y="2480822"/>
            <a:ext cx="13925192" cy="6555886"/>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15236430" y="6557579"/>
            <a:ext cx="3051570" cy="3729421"/>
          </a:xfrm>
          <a:custGeom>
            <a:avLst/>
            <a:gdLst/>
            <a:ahLst/>
            <a:cxnLst/>
            <a:rect l="l" t="t" r="r" b="b"/>
            <a:pathLst>
              <a:path w="3051570" h="3729421">
                <a:moveTo>
                  <a:pt x="3051570" y="0"/>
                </a:moveTo>
                <a:lnTo>
                  <a:pt x="0" y="0"/>
                </a:lnTo>
                <a:lnTo>
                  <a:pt x="0" y="3729421"/>
                </a:lnTo>
                <a:lnTo>
                  <a:pt x="3051570" y="3729421"/>
                </a:lnTo>
                <a:lnTo>
                  <a:pt x="30515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5520932" y="484726"/>
            <a:ext cx="9372600" cy="1477328"/>
          </a:xfrm>
          <a:prstGeom prst="rect">
            <a:avLst/>
          </a:prstGeom>
        </p:spPr>
        <p:txBody>
          <a:bodyPr wrap="square" lIns="0" tIns="0" rIns="0" bIns="0" rtlCol="0" anchor="t">
            <a:spAutoFit/>
          </a:bodyPr>
          <a:lstStyle/>
          <a:p>
            <a:pPr algn="ctr"/>
            <a:r>
              <a:rPr lang="en-US" sz="4800">
                <a:solidFill>
                  <a:srgbClr val="5E8D76"/>
                </a:solidFill>
                <a:latin typeface="Barlow Semi Condensed Black" panose="020B0604020202020204" pitchFamily="2" charset="0"/>
              </a:rPr>
              <a:t>TÌM HIỂU CÁCH SỬ DỤNG VI KHUẨN TRONG LÀM SỮA CHUA</a:t>
            </a:r>
          </a:p>
        </p:txBody>
      </p:sp>
      <p:pic>
        <p:nvPicPr>
          <p:cNvPr id="7" name="Picture 6">
            <a:extLst>
              <a:ext uri="{FF2B5EF4-FFF2-40B4-BE49-F238E27FC236}">
                <a16:creationId xmlns:a16="http://schemas.microsoft.com/office/drawing/2014/main" id="{C5526FEB-3852-E985-C613-7A71E58435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7608134"/>
            <a:ext cx="3891972" cy="1945986"/>
          </a:xfrm>
          <a:prstGeom prst="rect">
            <a:avLst/>
          </a:prstGeom>
        </p:spPr>
      </p:pic>
      <p:sp>
        <p:nvSpPr>
          <p:cNvPr id="8" name="TextBox 11">
            <a:extLst>
              <a:ext uri="{FF2B5EF4-FFF2-40B4-BE49-F238E27FC236}">
                <a16:creationId xmlns:a16="http://schemas.microsoft.com/office/drawing/2014/main" id="{80E9EBFA-8F3F-B5E6-A6A9-FD00A9C6E152}"/>
              </a:ext>
            </a:extLst>
          </p:cNvPr>
          <p:cNvSpPr txBox="1"/>
          <p:nvPr/>
        </p:nvSpPr>
        <p:spPr>
          <a:xfrm>
            <a:off x="381000" y="523947"/>
            <a:ext cx="4749480" cy="615553"/>
          </a:xfrm>
          <a:prstGeom prst="rect">
            <a:avLst/>
          </a:prstGeom>
        </p:spPr>
        <p:txBody>
          <a:bodyPr wrap="square" lIns="0" tIns="0" rIns="0" bIns="0" rtlCol="0" anchor="t">
            <a:spAutoFit/>
          </a:bodyPr>
          <a:lstStyle/>
          <a:p>
            <a:pPr algn="l"/>
            <a:r>
              <a:rPr lang="en-US" sz="4000">
                <a:solidFill>
                  <a:srgbClr val="5E8D76"/>
                </a:solidFill>
                <a:latin typeface="Montserrat SemiBold" panose="00000700000000000000" pitchFamily="2" charset="0"/>
              </a:rPr>
              <a:t>HOẠT ĐỘNG 2</a:t>
            </a:r>
          </a:p>
        </p:txBody>
      </p:sp>
      <p:sp>
        <p:nvSpPr>
          <p:cNvPr id="9" name="TextBox 5">
            <a:extLst>
              <a:ext uri="{FF2B5EF4-FFF2-40B4-BE49-F238E27FC236}">
                <a16:creationId xmlns:a16="http://schemas.microsoft.com/office/drawing/2014/main" id="{C6D6A212-CA0D-51F7-B7F9-2A420A737134}"/>
              </a:ext>
            </a:extLst>
          </p:cNvPr>
          <p:cNvSpPr txBox="1"/>
          <p:nvPr/>
        </p:nvSpPr>
        <p:spPr>
          <a:xfrm>
            <a:off x="838200" y="1278367"/>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49 SGK)</a:t>
            </a:r>
          </a:p>
        </p:txBody>
      </p:sp>
      <p:sp>
        <p:nvSpPr>
          <p:cNvPr id="6" name="Oval 5">
            <a:extLst>
              <a:ext uri="{FF2B5EF4-FFF2-40B4-BE49-F238E27FC236}">
                <a16:creationId xmlns:a16="http://schemas.microsoft.com/office/drawing/2014/main" id="{8FD86336-0D4C-6822-BD18-D2C30FDBD320}"/>
              </a:ext>
            </a:extLst>
          </p:cNvPr>
          <p:cNvSpPr/>
          <p:nvPr/>
        </p:nvSpPr>
        <p:spPr>
          <a:xfrm>
            <a:off x="3773625" y="3481638"/>
            <a:ext cx="5208405" cy="4440851"/>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7488" h="4079904">
                <a:moveTo>
                  <a:pt x="3335" y="1960000"/>
                </a:moveTo>
                <a:cubicBezTo>
                  <a:pt x="-25973" y="1420739"/>
                  <a:pt x="135952" y="551031"/>
                  <a:pt x="566042" y="232310"/>
                </a:cubicBezTo>
                <a:cubicBezTo>
                  <a:pt x="996132" y="-86411"/>
                  <a:pt x="1977208" y="56464"/>
                  <a:pt x="2583877" y="47672"/>
                </a:cubicBezTo>
                <a:cubicBezTo>
                  <a:pt x="3190546" y="38880"/>
                  <a:pt x="3784757" y="-114255"/>
                  <a:pt x="4206055" y="179555"/>
                </a:cubicBezTo>
                <a:cubicBezTo>
                  <a:pt x="4627353" y="473365"/>
                  <a:pt x="5123388" y="1247823"/>
                  <a:pt x="5111665" y="1810531"/>
                </a:cubicBezTo>
                <a:cubicBezTo>
                  <a:pt x="5289709" y="2379100"/>
                  <a:pt x="4513056" y="3851076"/>
                  <a:pt x="3827989" y="3969041"/>
                </a:cubicBezTo>
                <a:cubicBezTo>
                  <a:pt x="3371522" y="4122175"/>
                  <a:pt x="3071850" y="4096532"/>
                  <a:pt x="2557500" y="4013005"/>
                </a:cubicBezTo>
                <a:cubicBezTo>
                  <a:pt x="2043150" y="3929478"/>
                  <a:pt x="1171978" y="3789531"/>
                  <a:pt x="741888" y="3467879"/>
                </a:cubicBezTo>
                <a:cubicBezTo>
                  <a:pt x="311798" y="3146227"/>
                  <a:pt x="32643" y="2499262"/>
                  <a:pt x="3335" y="196000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5">
            <a:extLst>
              <a:ext uri="{FF2B5EF4-FFF2-40B4-BE49-F238E27FC236}">
                <a16:creationId xmlns:a16="http://schemas.microsoft.com/office/drawing/2014/main" id="{43F09434-708E-1D33-FDD7-0D5F49A6FF9D}"/>
              </a:ext>
            </a:extLst>
          </p:cNvPr>
          <p:cNvSpPr/>
          <p:nvPr/>
        </p:nvSpPr>
        <p:spPr>
          <a:xfrm>
            <a:off x="10563056" y="3538338"/>
            <a:ext cx="5208405" cy="4440851"/>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7488" h="4079904">
                <a:moveTo>
                  <a:pt x="3335" y="1960000"/>
                </a:moveTo>
                <a:cubicBezTo>
                  <a:pt x="-25973" y="1420739"/>
                  <a:pt x="135952" y="551031"/>
                  <a:pt x="566042" y="232310"/>
                </a:cubicBezTo>
                <a:cubicBezTo>
                  <a:pt x="996132" y="-86411"/>
                  <a:pt x="1977208" y="56464"/>
                  <a:pt x="2583877" y="47672"/>
                </a:cubicBezTo>
                <a:cubicBezTo>
                  <a:pt x="3190546" y="38880"/>
                  <a:pt x="3784757" y="-114255"/>
                  <a:pt x="4206055" y="179555"/>
                </a:cubicBezTo>
                <a:cubicBezTo>
                  <a:pt x="4627353" y="473365"/>
                  <a:pt x="5123388" y="1247823"/>
                  <a:pt x="5111665" y="1810531"/>
                </a:cubicBezTo>
                <a:cubicBezTo>
                  <a:pt x="5289709" y="2379100"/>
                  <a:pt x="4513056" y="3851076"/>
                  <a:pt x="3827989" y="3969041"/>
                </a:cubicBezTo>
                <a:cubicBezTo>
                  <a:pt x="3371522" y="4122175"/>
                  <a:pt x="3071850" y="4096532"/>
                  <a:pt x="2557500" y="4013005"/>
                </a:cubicBezTo>
                <a:cubicBezTo>
                  <a:pt x="2043150" y="3929478"/>
                  <a:pt x="1171978" y="3789531"/>
                  <a:pt x="741888" y="3467879"/>
                </a:cubicBezTo>
                <a:cubicBezTo>
                  <a:pt x="311798" y="3146227"/>
                  <a:pt x="32643" y="2499262"/>
                  <a:pt x="3335" y="196000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14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8" name="TextBox 8"/>
          <p:cNvSpPr txBox="1"/>
          <p:nvPr/>
        </p:nvSpPr>
        <p:spPr>
          <a:xfrm>
            <a:off x="1680825" y="-336116"/>
            <a:ext cx="8632163" cy="1158009"/>
          </a:xfrm>
          <a:prstGeom prst="rect">
            <a:avLst/>
          </a:prstGeom>
        </p:spPr>
        <p:txBody>
          <a:bodyPr lIns="0" tIns="0" rIns="0" bIns="0" rtlCol="0" anchor="t">
            <a:spAutoFit/>
          </a:bodyPr>
          <a:lstStyle/>
          <a:p>
            <a:pPr algn="ctr">
              <a:lnSpc>
                <a:spcPts val="10590"/>
              </a:lnSpc>
            </a:pPr>
            <a:r>
              <a:rPr lang="en-US" sz="5400">
                <a:solidFill>
                  <a:srgbClr val="5E8D76"/>
                </a:solidFill>
                <a:latin typeface="Barlow Semi Condensed Black" panose="020B0604020202020204" pitchFamily="2" charset="0"/>
              </a:rPr>
              <a:t>a. Quan sát hình, đọc thông tin</a:t>
            </a:r>
          </a:p>
        </p:txBody>
      </p:sp>
      <p:grpSp>
        <p:nvGrpSpPr>
          <p:cNvPr id="24" name="Group 23">
            <a:extLst>
              <a:ext uri="{FF2B5EF4-FFF2-40B4-BE49-F238E27FC236}">
                <a16:creationId xmlns:a16="http://schemas.microsoft.com/office/drawing/2014/main" id="{E0C2AC4B-BAF3-4532-28F1-D0B07C9A257D}"/>
              </a:ext>
            </a:extLst>
          </p:cNvPr>
          <p:cNvGrpSpPr/>
          <p:nvPr/>
        </p:nvGrpSpPr>
        <p:grpSpPr>
          <a:xfrm>
            <a:off x="-108070" y="1197586"/>
            <a:ext cx="5069478" cy="5845607"/>
            <a:chOff x="-108070" y="1197586"/>
            <a:chExt cx="5069478" cy="5845607"/>
          </a:xfrm>
        </p:grpSpPr>
        <p:sp>
          <p:nvSpPr>
            <p:cNvPr id="2" name="Freeform 2"/>
            <p:cNvSpPr/>
            <p:nvPr/>
          </p:nvSpPr>
          <p:spPr>
            <a:xfrm>
              <a:off x="-108070" y="1810183"/>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354119" y="5331373"/>
              <a:ext cx="3175687" cy="1477328"/>
            </a:xfrm>
            <a:prstGeom prst="rect">
              <a:avLst/>
            </a:prstGeom>
          </p:spPr>
          <p:txBody>
            <a:bodyPr wrap="square" lIns="0" tIns="0" rIns="0" bIns="0" rtlCol="0" anchor="t">
              <a:spAutoFit/>
            </a:bodyPr>
            <a:lstStyle/>
            <a:p>
              <a:pPr algn="ctr"/>
              <a:r>
                <a:rPr lang="vi-VN" sz="2400">
                  <a:solidFill>
                    <a:srgbClr val="FFFFFF"/>
                  </a:solidFill>
                  <a:latin typeface="Barlow SemiBold" panose="00000700000000000000" pitchFamily="2" charset="0"/>
                </a:rPr>
                <a:t>Đun ấm sữa tươi có đường khoảng 45°C hoặc pha sữa đặc có đường với nước ấm.</a:t>
              </a:r>
              <a:endParaRPr lang="en-US" sz="2400">
                <a:solidFill>
                  <a:srgbClr val="FFFFFF"/>
                </a:solidFill>
                <a:latin typeface="Barlow SemiBold" panose="00000700000000000000" pitchFamily="2" charset="0"/>
              </a:endParaRPr>
            </a:p>
          </p:txBody>
        </p:sp>
        <p:sp>
          <p:nvSpPr>
            <p:cNvPr id="11" name="TextBox 11"/>
            <p:cNvSpPr txBox="1"/>
            <p:nvPr/>
          </p:nvSpPr>
          <p:spPr>
            <a:xfrm>
              <a:off x="1704388" y="1197586"/>
              <a:ext cx="1444563" cy="761683"/>
            </a:xfrm>
            <a:prstGeom prst="rect">
              <a:avLst/>
            </a:prstGeom>
          </p:spPr>
          <p:txBody>
            <a:bodyPr lIns="0" tIns="0" rIns="0" bIns="0" rtlCol="0" anchor="t">
              <a:spAutoFit/>
            </a:bodyPr>
            <a:lstStyle/>
            <a:p>
              <a:pPr algn="ctr">
                <a:lnSpc>
                  <a:spcPts val="6548"/>
                </a:lnSpc>
              </a:pPr>
              <a:r>
                <a:rPr lang="en-US" sz="4677">
                  <a:solidFill>
                    <a:srgbClr val="5E8D76"/>
                  </a:solidFill>
                  <a:latin typeface="Barlow Semi Condensed Black" panose="020B0604020202020204" pitchFamily="2" charset="0"/>
                </a:rPr>
                <a:t>1</a:t>
              </a:r>
            </a:p>
          </p:txBody>
        </p:sp>
      </p:grpSp>
      <p:grpSp>
        <p:nvGrpSpPr>
          <p:cNvPr id="25" name="Group 24">
            <a:extLst>
              <a:ext uri="{FF2B5EF4-FFF2-40B4-BE49-F238E27FC236}">
                <a16:creationId xmlns:a16="http://schemas.microsoft.com/office/drawing/2014/main" id="{63563803-F0CF-F3FB-A331-A9BE65F53601}"/>
              </a:ext>
            </a:extLst>
          </p:cNvPr>
          <p:cNvGrpSpPr/>
          <p:nvPr/>
        </p:nvGrpSpPr>
        <p:grpSpPr>
          <a:xfrm>
            <a:off x="3155625" y="4032381"/>
            <a:ext cx="5069478" cy="5845607"/>
            <a:chOff x="3715515" y="4405561"/>
            <a:chExt cx="5069478" cy="5845607"/>
          </a:xfrm>
        </p:grpSpPr>
        <p:sp>
          <p:nvSpPr>
            <p:cNvPr id="3" name="Freeform 3"/>
            <p:cNvSpPr/>
            <p:nvPr/>
          </p:nvSpPr>
          <p:spPr>
            <a:xfrm>
              <a:off x="3715515" y="5018158"/>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400381" y="8819358"/>
              <a:ext cx="3699743" cy="1107996"/>
            </a:xfrm>
            <a:prstGeom prst="rect">
              <a:avLst/>
            </a:prstGeom>
          </p:spPr>
          <p:txBody>
            <a:bodyPr wrap="square" lIns="0" tIns="0" rIns="0" bIns="0" rtlCol="0" anchor="t">
              <a:spAutoFit/>
            </a:bodyPr>
            <a:lstStyle/>
            <a:p>
              <a:pPr algn="ctr"/>
              <a:r>
                <a:rPr lang="en-US" sz="2400">
                  <a:solidFill>
                    <a:srgbClr val="FFFFFF"/>
                  </a:solidFill>
                  <a:latin typeface="Barlow SemiBold" panose="00000700000000000000" pitchFamily="2" charset="0"/>
                </a:rPr>
                <a:t>Thêm sữa chua (có sẵn vi khuẩn lắc-tic) vào ca sữa ấm và khuấy đều. </a:t>
              </a:r>
            </a:p>
          </p:txBody>
        </p:sp>
        <p:sp>
          <p:nvSpPr>
            <p:cNvPr id="12" name="TextBox 12"/>
            <p:cNvSpPr txBox="1"/>
            <p:nvPr/>
          </p:nvSpPr>
          <p:spPr>
            <a:xfrm>
              <a:off x="5527973" y="4405561"/>
              <a:ext cx="1444563" cy="761683"/>
            </a:xfrm>
            <a:prstGeom prst="rect">
              <a:avLst/>
            </a:prstGeom>
          </p:spPr>
          <p:txBody>
            <a:bodyPr lIns="0" tIns="0" rIns="0" bIns="0" rtlCol="0" anchor="t">
              <a:spAutoFit/>
            </a:bodyPr>
            <a:lstStyle/>
            <a:p>
              <a:pPr algn="ctr">
                <a:lnSpc>
                  <a:spcPts val="6548"/>
                </a:lnSpc>
              </a:pPr>
              <a:r>
                <a:rPr lang="en-US" sz="4677">
                  <a:solidFill>
                    <a:schemeClr val="accent5">
                      <a:lumMod val="50000"/>
                    </a:schemeClr>
                  </a:solidFill>
                  <a:latin typeface="Barlow Semi Condensed Black" panose="020B0604020202020204" pitchFamily="2" charset="0"/>
                </a:rPr>
                <a:t>2</a:t>
              </a:r>
            </a:p>
          </p:txBody>
        </p:sp>
      </p:grpSp>
      <p:grpSp>
        <p:nvGrpSpPr>
          <p:cNvPr id="26" name="Group 25">
            <a:extLst>
              <a:ext uri="{FF2B5EF4-FFF2-40B4-BE49-F238E27FC236}">
                <a16:creationId xmlns:a16="http://schemas.microsoft.com/office/drawing/2014/main" id="{E96E7053-AE49-2519-D825-A2B482A4F2D7}"/>
              </a:ext>
            </a:extLst>
          </p:cNvPr>
          <p:cNvGrpSpPr/>
          <p:nvPr/>
        </p:nvGrpSpPr>
        <p:grpSpPr>
          <a:xfrm>
            <a:off x="6814749" y="645849"/>
            <a:ext cx="5069478" cy="5845607"/>
            <a:chOff x="11983539" y="2316167"/>
            <a:chExt cx="5069478" cy="5845607"/>
          </a:xfrm>
        </p:grpSpPr>
        <p:sp>
          <p:nvSpPr>
            <p:cNvPr id="4" name="Freeform 4"/>
            <p:cNvSpPr/>
            <p:nvPr/>
          </p:nvSpPr>
          <p:spPr>
            <a:xfrm>
              <a:off x="11983539" y="2928764"/>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2912787" y="6827074"/>
              <a:ext cx="2821027" cy="738664"/>
            </a:xfrm>
            <a:prstGeom prst="rect">
              <a:avLst/>
            </a:prstGeom>
          </p:spPr>
          <p:txBody>
            <a:bodyPr wrap="square" lIns="0" tIns="0" rIns="0" bIns="0" rtlCol="0" anchor="t">
              <a:spAutoFit/>
            </a:bodyPr>
            <a:lstStyle/>
            <a:p>
              <a:pPr algn="ctr"/>
              <a:r>
                <a:rPr lang="en-US" sz="2400">
                  <a:solidFill>
                    <a:srgbClr val="FFFFFF"/>
                  </a:solidFill>
                  <a:latin typeface="Barlow SemiBold" panose="00000700000000000000" pitchFamily="2" charset="0"/>
                </a:rPr>
                <a:t>Đồ sữa vào các lọ đựng nhỏ.</a:t>
              </a:r>
            </a:p>
          </p:txBody>
        </p:sp>
        <p:sp>
          <p:nvSpPr>
            <p:cNvPr id="13" name="TextBox 13"/>
            <p:cNvSpPr txBox="1"/>
            <p:nvPr/>
          </p:nvSpPr>
          <p:spPr>
            <a:xfrm>
              <a:off x="13802814" y="2316167"/>
              <a:ext cx="1444563" cy="761683"/>
            </a:xfrm>
            <a:prstGeom prst="rect">
              <a:avLst/>
            </a:prstGeom>
          </p:spPr>
          <p:txBody>
            <a:bodyPr lIns="0" tIns="0" rIns="0" bIns="0" rtlCol="0" anchor="t">
              <a:spAutoFit/>
            </a:bodyPr>
            <a:lstStyle/>
            <a:p>
              <a:pPr algn="ctr">
                <a:lnSpc>
                  <a:spcPts val="6548"/>
                </a:lnSpc>
              </a:pPr>
              <a:r>
                <a:rPr lang="en-US" sz="4677">
                  <a:solidFill>
                    <a:schemeClr val="accent4">
                      <a:lumMod val="75000"/>
                    </a:schemeClr>
                  </a:solidFill>
                  <a:latin typeface="Barlow Semi Condensed Black" panose="020B0604020202020204" pitchFamily="2" charset="0"/>
                </a:rPr>
                <a:t>3</a:t>
              </a:r>
            </a:p>
          </p:txBody>
        </p:sp>
      </p:grpSp>
      <p:pic>
        <p:nvPicPr>
          <p:cNvPr id="14" name="Picture 13">
            <a:extLst>
              <a:ext uri="{FF2B5EF4-FFF2-40B4-BE49-F238E27FC236}">
                <a16:creationId xmlns:a16="http://schemas.microsoft.com/office/drawing/2014/main" id="{659D0346-63D2-CB05-3519-640DF6D4D0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118" y="33739"/>
            <a:ext cx="1728186" cy="2004696"/>
          </a:xfrm>
          <a:prstGeom prst="rect">
            <a:avLst/>
          </a:prstGeom>
        </p:spPr>
      </p:pic>
      <p:pic>
        <p:nvPicPr>
          <p:cNvPr id="18" name="Picture 17">
            <a:extLst>
              <a:ext uri="{FF2B5EF4-FFF2-40B4-BE49-F238E27FC236}">
                <a16:creationId xmlns:a16="http://schemas.microsoft.com/office/drawing/2014/main" id="{B3D59F1B-88BE-24C1-542B-5F0D7E93CA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83000" y="8048625"/>
            <a:ext cx="2286000" cy="2238375"/>
          </a:xfrm>
          <a:prstGeom prst="rect">
            <a:avLst/>
          </a:prstGeom>
        </p:spPr>
      </p:pic>
      <p:pic>
        <p:nvPicPr>
          <p:cNvPr id="20" name="Picture 19">
            <a:extLst>
              <a:ext uri="{FF2B5EF4-FFF2-40B4-BE49-F238E27FC236}">
                <a16:creationId xmlns:a16="http://schemas.microsoft.com/office/drawing/2014/main" id="{5284FBFB-9928-BEF4-B231-D851C76E34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118" y="7328364"/>
            <a:ext cx="1943100" cy="2314575"/>
          </a:xfrm>
          <a:prstGeom prst="rect">
            <a:avLst/>
          </a:prstGeom>
        </p:spPr>
      </p:pic>
      <p:grpSp>
        <p:nvGrpSpPr>
          <p:cNvPr id="27" name="Group 26">
            <a:extLst>
              <a:ext uri="{FF2B5EF4-FFF2-40B4-BE49-F238E27FC236}">
                <a16:creationId xmlns:a16="http://schemas.microsoft.com/office/drawing/2014/main" id="{B627B1A1-E038-902A-1D7E-89D3F0A7FA9B}"/>
              </a:ext>
            </a:extLst>
          </p:cNvPr>
          <p:cNvGrpSpPr/>
          <p:nvPr/>
        </p:nvGrpSpPr>
        <p:grpSpPr>
          <a:xfrm>
            <a:off x="10312988" y="4338679"/>
            <a:ext cx="5069478" cy="5845607"/>
            <a:chOff x="11983539" y="2316167"/>
            <a:chExt cx="5069478" cy="5845607"/>
          </a:xfrm>
        </p:grpSpPr>
        <p:sp>
          <p:nvSpPr>
            <p:cNvPr id="28" name="Freeform 4">
              <a:extLst>
                <a:ext uri="{FF2B5EF4-FFF2-40B4-BE49-F238E27FC236}">
                  <a16:creationId xmlns:a16="http://schemas.microsoft.com/office/drawing/2014/main" id="{6CFD1DE9-F6B4-D8A7-34CE-F47C92FD3520}"/>
                </a:ext>
              </a:extLst>
            </p:cNvPr>
            <p:cNvSpPr/>
            <p:nvPr/>
          </p:nvSpPr>
          <p:spPr>
            <a:xfrm>
              <a:off x="11983539" y="2928764"/>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TextBox 9">
              <a:extLst>
                <a:ext uri="{FF2B5EF4-FFF2-40B4-BE49-F238E27FC236}">
                  <a16:creationId xmlns:a16="http://schemas.microsoft.com/office/drawing/2014/main" id="{F0A9AC68-9729-556A-4417-D0B6946C144A}"/>
                </a:ext>
              </a:extLst>
            </p:cNvPr>
            <p:cNvSpPr txBox="1"/>
            <p:nvPr/>
          </p:nvSpPr>
          <p:spPr>
            <a:xfrm>
              <a:off x="12322398" y="6355830"/>
              <a:ext cx="4405393" cy="1477328"/>
            </a:xfrm>
            <a:prstGeom prst="rect">
              <a:avLst/>
            </a:prstGeom>
          </p:spPr>
          <p:txBody>
            <a:bodyPr wrap="square" lIns="0" tIns="0" rIns="0" bIns="0" rtlCol="0" anchor="t">
              <a:spAutoFit/>
            </a:bodyPr>
            <a:lstStyle/>
            <a:p>
              <a:pPr algn="ctr"/>
              <a:r>
                <a:rPr lang="en-US" sz="2400">
                  <a:solidFill>
                    <a:srgbClr val="FFFFFF"/>
                  </a:solidFill>
                  <a:latin typeface="Barlow SemiBold" panose="00000700000000000000" pitchFamily="2" charset="0"/>
                </a:rPr>
                <a:t>Ủ ấm ở nhiệt độ khoảng 40 °C đến 45 °C trong khoảng 8 đến 12 giờ. Vi khuẩn lắc tíc phát triển chuyển sữa thành sữa chua.</a:t>
              </a:r>
            </a:p>
          </p:txBody>
        </p:sp>
        <p:sp>
          <p:nvSpPr>
            <p:cNvPr id="30" name="TextBox 13">
              <a:extLst>
                <a:ext uri="{FF2B5EF4-FFF2-40B4-BE49-F238E27FC236}">
                  <a16:creationId xmlns:a16="http://schemas.microsoft.com/office/drawing/2014/main" id="{1E4F98A8-3CC5-E451-6D7B-9DCA0DDF5672}"/>
                </a:ext>
              </a:extLst>
            </p:cNvPr>
            <p:cNvSpPr txBox="1"/>
            <p:nvPr/>
          </p:nvSpPr>
          <p:spPr>
            <a:xfrm>
              <a:off x="13802814" y="2316167"/>
              <a:ext cx="1444563" cy="761683"/>
            </a:xfrm>
            <a:prstGeom prst="rect">
              <a:avLst/>
            </a:prstGeom>
          </p:spPr>
          <p:txBody>
            <a:bodyPr lIns="0" tIns="0" rIns="0" bIns="0" rtlCol="0" anchor="t">
              <a:spAutoFit/>
            </a:bodyPr>
            <a:lstStyle/>
            <a:p>
              <a:pPr algn="ctr">
                <a:lnSpc>
                  <a:spcPts val="6548"/>
                </a:lnSpc>
              </a:pPr>
              <a:r>
                <a:rPr lang="en-US" sz="4677">
                  <a:solidFill>
                    <a:srgbClr val="C89800"/>
                  </a:solidFill>
                  <a:latin typeface="Barlow Semi Condensed Black" panose="020B0604020202020204" pitchFamily="2" charset="0"/>
                </a:rPr>
                <a:t>4</a:t>
              </a:r>
            </a:p>
          </p:txBody>
        </p:sp>
      </p:grpSp>
      <p:grpSp>
        <p:nvGrpSpPr>
          <p:cNvPr id="32" name="Group 31">
            <a:extLst>
              <a:ext uri="{FF2B5EF4-FFF2-40B4-BE49-F238E27FC236}">
                <a16:creationId xmlns:a16="http://schemas.microsoft.com/office/drawing/2014/main" id="{070BBB2C-504C-4F8C-54C0-52D777FEEBEE}"/>
              </a:ext>
            </a:extLst>
          </p:cNvPr>
          <p:cNvGrpSpPr/>
          <p:nvPr/>
        </p:nvGrpSpPr>
        <p:grpSpPr>
          <a:xfrm>
            <a:off x="13196860" y="0"/>
            <a:ext cx="5069478" cy="5845607"/>
            <a:chOff x="11983539" y="2316167"/>
            <a:chExt cx="5069478" cy="5845607"/>
          </a:xfrm>
        </p:grpSpPr>
        <p:sp>
          <p:nvSpPr>
            <p:cNvPr id="33" name="Freeform 4">
              <a:extLst>
                <a:ext uri="{FF2B5EF4-FFF2-40B4-BE49-F238E27FC236}">
                  <a16:creationId xmlns:a16="http://schemas.microsoft.com/office/drawing/2014/main" id="{FA9DC0EC-63E8-F5CD-F361-D962331507A1}"/>
                </a:ext>
              </a:extLst>
            </p:cNvPr>
            <p:cNvSpPr/>
            <p:nvPr/>
          </p:nvSpPr>
          <p:spPr>
            <a:xfrm>
              <a:off x="11983539" y="2928764"/>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TextBox 9">
              <a:extLst>
                <a:ext uri="{FF2B5EF4-FFF2-40B4-BE49-F238E27FC236}">
                  <a16:creationId xmlns:a16="http://schemas.microsoft.com/office/drawing/2014/main" id="{646DF898-097B-E166-D213-CA2148B38268}"/>
                </a:ext>
              </a:extLst>
            </p:cNvPr>
            <p:cNvSpPr txBox="1"/>
            <p:nvPr/>
          </p:nvSpPr>
          <p:spPr>
            <a:xfrm>
              <a:off x="12811850" y="7067228"/>
              <a:ext cx="3715125" cy="738664"/>
            </a:xfrm>
            <a:prstGeom prst="rect">
              <a:avLst/>
            </a:prstGeom>
          </p:spPr>
          <p:txBody>
            <a:bodyPr wrap="square" lIns="0" tIns="0" rIns="0" bIns="0" rtlCol="0" anchor="t">
              <a:spAutoFit/>
            </a:bodyPr>
            <a:lstStyle/>
            <a:p>
              <a:pPr algn="ctr"/>
              <a:r>
                <a:rPr lang="en-US" sz="2400">
                  <a:solidFill>
                    <a:srgbClr val="FFFFFF"/>
                  </a:solidFill>
                  <a:latin typeface="Barlow SemiBold" panose="00000700000000000000" pitchFamily="2" charset="0"/>
                </a:rPr>
                <a:t>Bảo quản sữa chua trong ngăn mát tủ lạnh.</a:t>
              </a:r>
            </a:p>
          </p:txBody>
        </p:sp>
        <p:sp>
          <p:nvSpPr>
            <p:cNvPr id="35" name="TextBox 13">
              <a:extLst>
                <a:ext uri="{FF2B5EF4-FFF2-40B4-BE49-F238E27FC236}">
                  <a16:creationId xmlns:a16="http://schemas.microsoft.com/office/drawing/2014/main" id="{258F13A4-F169-0EC4-8691-977B5C7FB0B8}"/>
                </a:ext>
              </a:extLst>
            </p:cNvPr>
            <p:cNvSpPr txBox="1"/>
            <p:nvPr/>
          </p:nvSpPr>
          <p:spPr>
            <a:xfrm>
              <a:off x="13802814" y="2316167"/>
              <a:ext cx="1444563" cy="761683"/>
            </a:xfrm>
            <a:prstGeom prst="rect">
              <a:avLst/>
            </a:prstGeom>
          </p:spPr>
          <p:txBody>
            <a:bodyPr lIns="0" tIns="0" rIns="0" bIns="0" rtlCol="0" anchor="t">
              <a:spAutoFit/>
            </a:bodyPr>
            <a:lstStyle/>
            <a:p>
              <a:pPr algn="ctr">
                <a:lnSpc>
                  <a:spcPts val="6548"/>
                </a:lnSpc>
              </a:pPr>
              <a:r>
                <a:rPr lang="en-US" sz="4677">
                  <a:solidFill>
                    <a:srgbClr val="FF914D"/>
                  </a:solidFill>
                  <a:latin typeface="Barlow Semi Condensed Black" panose="020B0604020202020204" pitchFamily="2" charset="0"/>
                </a:rPr>
                <a:t>5</a:t>
              </a:r>
            </a:p>
          </p:txBody>
        </p:sp>
      </p:grpSp>
      <p:sp>
        <p:nvSpPr>
          <p:cNvPr id="36" name="TextBox 5">
            <a:extLst>
              <a:ext uri="{FF2B5EF4-FFF2-40B4-BE49-F238E27FC236}">
                <a16:creationId xmlns:a16="http://schemas.microsoft.com/office/drawing/2014/main" id="{E9E0818C-C989-24B1-4657-6FF2356853F9}"/>
              </a:ext>
            </a:extLst>
          </p:cNvPr>
          <p:cNvSpPr txBox="1"/>
          <p:nvPr/>
        </p:nvSpPr>
        <p:spPr>
          <a:xfrm>
            <a:off x="4327300" y="895230"/>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49 SGK)</a:t>
            </a:r>
          </a:p>
        </p:txBody>
      </p:sp>
      <p:pic>
        <p:nvPicPr>
          <p:cNvPr id="38" name="Picture 37">
            <a:extLst>
              <a:ext uri="{FF2B5EF4-FFF2-40B4-BE49-F238E27FC236}">
                <a16:creationId xmlns:a16="http://schemas.microsoft.com/office/drawing/2014/main" id="{6225F889-ECC6-7214-2DF4-3B1D0A995C2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4544" y="2271529"/>
            <a:ext cx="3518521" cy="2685867"/>
          </a:xfrm>
          <a:prstGeom prst="ellipse">
            <a:avLst/>
          </a:prstGeom>
        </p:spPr>
      </p:pic>
      <p:pic>
        <p:nvPicPr>
          <p:cNvPr id="40" name="Picture 39">
            <a:extLst>
              <a:ext uri="{FF2B5EF4-FFF2-40B4-BE49-F238E27FC236}">
                <a16:creationId xmlns:a16="http://schemas.microsoft.com/office/drawing/2014/main" id="{7A6B64B6-A64A-2219-BA74-42FFD89DEB2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960700" y="1079896"/>
            <a:ext cx="3715124" cy="3178592"/>
          </a:xfrm>
          <a:prstGeom prst="ellipse">
            <a:avLst/>
          </a:prstGeom>
        </p:spPr>
      </p:pic>
      <p:pic>
        <p:nvPicPr>
          <p:cNvPr id="42" name="Picture 41">
            <a:extLst>
              <a:ext uri="{FF2B5EF4-FFF2-40B4-BE49-F238E27FC236}">
                <a16:creationId xmlns:a16="http://schemas.microsoft.com/office/drawing/2014/main" id="{93A51149-0ED3-B01E-95E3-4ED9F893F83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58464" y="5100362"/>
            <a:ext cx="3518521" cy="2986077"/>
          </a:xfrm>
          <a:prstGeom prst="ellipse">
            <a:avLst/>
          </a:prstGeom>
        </p:spPr>
      </p:pic>
      <p:pic>
        <p:nvPicPr>
          <p:cNvPr id="44" name="Picture 43">
            <a:extLst>
              <a:ext uri="{FF2B5EF4-FFF2-40B4-BE49-F238E27FC236}">
                <a16:creationId xmlns:a16="http://schemas.microsoft.com/office/drawing/2014/main" id="{3FE98594-5C10-9931-E193-72BB77CC579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94996" y="1816336"/>
            <a:ext cx="3618085" cy="3000018"/>
          </a:xfrm>
          <a:prstGeom prst="ellipse">
            <a:avLst/>
          </a:prstGeom>
        </p:spPr>
      </p:pic>
      <p:pic>
        <p:nvPicPr>
          <p:cNvPr id="46" name="Picture 45">
            <a:extLst>
              <a:ext uri="{FF2B5EF4-FFF2-40B4-BE49-F238E27FC236}">
                <a16:creationId xmlns:a16="http://schemas.microsoft.com/office/drawing/2014/main" id="{ACA8BCBC-CAD2-36FD-137A-AC345195645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86236" y="5509166"/>
            <a:ext cx="3564572" cy="2897184"/>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circle(in)">
                                      <p:cBhvr>
                                        <p:cTn id="34" dur="2000"/>
                                        <p:tgtEl>
                                          <p:spTgt spid="44"/>
                                        </p:tgtEl>
                                      </p:cBhvr>
                                    </p:animEffect>
                                  </p:childTnLst>
                                </p:cTn>
                              </p:par>
                              <p:par>
                                <p:cTn id="35" presetID="6"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ircle(in)">
                                      <p:cBhvr>
                                        <p:cTn id="37" dur="20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par>
                                <p:cTn id="43" presetID="14" presetClass="entr" presetSubtype="1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randombar(horizontal)">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42"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arn(outHorizontal)">
                                      <p:cBhvr>
                                        <p:cTn id="50" dur="500"/>
                                        <p:tgtEl>
                                          <p:spTgt spid="32"/>
                                        </p:tgtEl>
                                      </p:cBhvr>
                                    </p:animEffect>
                                  </p:childTnLst>
                                </p:cTn>
                              </p:par>
                              <p:par>
                                <p:cTn id="51" presetID="16" presetClass="entr" presetSubtype="42"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barn(outHorizontal)">
                                      <p:cBhvr>
                                        <p:cTn id="5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1886">
            <a:off x="15815466" y="7460069"/>
            <a:ext cx="3099653" cy="3099653"/>
          </a:xfrm>
          <a:custGeom>
            <a:avLst/>
            <a:gdLst/>
            <a:ahLst/>
            <a:cxnLst/>
            <a:rect l="l" t="t" r="r" b="b"/>
            <a:pathLst>
              <a:path w="3099653" h="3099653">
                <a:moveTo>
                  <a:pt x="0" y="0"/>
                </a:moveTo>
                <a:lnTo>
                  <a:pt x="3099653" y="0"/>
                </a:lnTo>
                <a:lnTo>
                  <a:pt x="3099653" y="3099654"/>
                </a:lnTo>
                <a:lnTo>
                  <a:pt x="0" y="3099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740536" y="-831472"/>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1065858" y="2176672"/>
            <a:ext cx="16252295" cy="7180559"/>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2683596" y="2792869"/>
            <a:ext cx="3301278" cy="809897"/>
            <a:chOff x="0" y="0"/>
            <a:chExt cx="367537" cy="153133"/>
          </a:xfrm>
        </p:grpSpPr>
        <p:sp>
          <p:nvSpPr>
            <p:cNvPr id="7" name="Freeform 7"/>
            <p:cNvSpPr/>
            <p:nvPr/>
          </p:nvSpPr>
          <p:spPr>
            <a:xfrm>
              <a:off x="0" y="0"/>
              <a:ext cx="367537" cy="153133"/>
            </a:xfrm>
            <a:custGeom>
              <a:avLst/>
              <a:gdLst/>
              <a:ahLst/>
              <a:cxnLst/>
              <a:rect l="l" t="t" r="r" b="b"/>
              <a:pathLst>
                <a:path w="367537" h="153133">
                  <a:moveTo>
                    <a:pt x="76567" y="0"/>
                  </a:moveTo>
                  <a:lnTo>
                    <a:pt x="290970" y="0"/>
                  </a:lnTo>
                  <a:cubicBezTo>
                    <a:pt x="311277" y="0"/>
                    <a:pt x="330752" y="8067"/>
                    <a:pt x="345111" y="22426"/>
                  </a:cubicBezTo>
                  <a:cubicBezTo>
                    <a:pt x="359470" y="36785"/>
                    <a:pt x="367537" y="56260"/>
                    <a:pt x="367537" y="76567"/>
                  </a:cubicBezTo>
                  <a:lnTo>
                    <a:pt x="367537" y="76567"/>
                  </a:lnTo>
                  <a:cubicBezTo>
                    <a:pt x="367537" y="118853"/>
                    <a:pt x="333257" y="153133"/>
                    <a:pt x="290970" y="153133"/>
                  </a:cubicBezTo>
                  <a:lnTo>
                    <a:pt x="76567" y="153133"/>
                  </a:lnTo>
                  <a:cubicBezTo>
                    <a:pt x="34280" y="153133"/>
                    <a:pt x="0" y="118853"/>
                    <a:pt x="0" y="76567"/>
                  </a:cubicBezTo>
                  <a:lnTo>
                    <a:pt x="0" y="76567"/>
                  </a:lnTo>
                  <a:cubicBezTo>
                    <a:pt x="0" y="34280"/>
                    <a:pt x="34280" y="0"/>
                    <a:pt x="76567" y="0"/>
                  </a:cubicBezTo>
                  <a:close/>
                </a:path>
              </a:pathLst>
            </a:custGeom>
            <a:solidFill>
              <a:srgbClr val="5E8D76"/>
            </a:solidFill>
          </p:spPr>
        </p:sp>
        <p:sp>
          <p:nvSpPr>
            <p:cNvPr id="8" name="TextBox 8"/>
            <p:cNvSpPr txBox="1"/>
            <p:nvPr/>
          </p:nvSpPr>
          <p:spPr>
            <a:xfrm>
              <a:off x="0" y="-38100"/>
              <a:ext cx="367537" cy="191233"/>
            </a:xfrm>
            <a:prstGeom prst="rect">
              <a:avLst/>
            </a:prstGeom>
          </p:spPr>
          <p:txBody>
            <a:bodyPr lIns="42881" tIns="42881" rIns="42881" bIns="42881" rtlCol="0" anchor="ctr"/>
            <a:lstStyle/>
            <a:p>
              <a:pPr algn="ctr">
                <a:lnSpc>
                  <a:spcPts val="3159"/>
                </a:lnSpc>
              </a:pPr>
              <a:endParaRPr/>
            </a:p>
          </p:txBody>
        </p:sp>
      </p:grpSp>
      <p:sp>
        <p:nvSpPr>
          <p:cNvPr id="9" name="TextBox 9"/>
          <p:cNvSpPr txBox="1"/>
          <p:nvPr/>
        </p:nvSpPr>
        <p:spPr>
          <a:xfrm>
            <a:off x="2683596" y="750640"/>
            <a:ext cx="14476234" cy="615553"/>
          </a:xfrm>
          <a:prstGeom prst="rect">
            <a:avLst/>
          </a:prstGeom>
        </p:spPr>
        <p:txBody>
          <a:bodyPr wrap="square" lIns="0" tIns="0" rIns="0" bIns="0" rtlCol="0" anchor="t">
            <a:spAutoFit/>
          </a:bodyPr>
          <a:lstStyle/>
          <a:p>
            <a:pPr algn="ctr"/>
            <a:r>
              <a:rPr lang="en-US" sz="4000">
                <a:solidFill>
                  <a:srgbClr val="FFFFFF"/>
                </a:solidFill>
                <a:latin typeface="Barlow Semi Condensed Black" panose="020B0604020202020204" pitchFamily="2" charset="0"/>
              </a:rPr>
              <a:t>Em hãy cho biết các nguyên liệu và vật liệu cần dùng để làm sữa chua</a:t>
            </a:r>
          </a:p>
        </p:txBody>
      </p:sp>
      <p:sp>
        <p:nvSpPr>
          <p:cNvPr id="10" name="TextBox 10"/>
          <p:cNvSpPr txBox="1"/>
          <p:nvPr/>
        </p:nvSpPr>
        <p:spPr>
          <a:xfrm>
            <a:off x="2975503" y="2781300"/>
            <a:ext cx="2717465" cy="641201"/>
          </a:xfrm>
          <a:prstGeom prst="rect">
            <a:avLst/>
          </a:prstGeom>
        </p:spPr>
        <p:txBody>
          <a:bodyPr wrap="square" lIns="0" tIns="0" rIns="0" bIns="0" rtlCol="0" anchor="t">
            <a:spAutoFit/>
          </a:bodyPr>
          <a:lstStyle/>
          <a:p>
            <a:pPr algn="ctr">
              <a:lnSpc>
                <a:spcPts val="5600"/>
              </a:lnSpc>
            </a:pPr>
            <a:r>
              <a:rPr lang="en-US" sz="4000">
                <a:solidFill>
                  <a:srgbClr val="000000"/>
                </a:solidFill>
                <a:latin typeface="Barlow SemiBold" panose="00000700000000000000" pitchFamily="2" charset="0"/>
              </a:rPr>
              <a:t>Nguyên liệu</a:t>
            </a:r>
          </a:p>
        </p:txBody>
      </p:sp>
      <p:sp>
        <p:nvSpPr>
          <p:cNvPr id="17" name="TextBox 10">
            <a:extLst>
              <a:ext uri="{FF2B5EF4-FFF2-40B4-BE49-F238E27FC236}">
                <a16:creationId xmlns:a16="http://schemas.microsoft.com/office/drawing/2014/main" id="{9AD2A6FF-BAB4-09CE-D8FD-792CFEB3F2EE}"/>
              </a:ext>
            </a:extLst>
          </p:cNvPr>
          <p:cNvSpPr txBox="1"/>
          <p:nvPr/>
        </p:nvSpPr>
        <p:spPr>
          <a:xfrm>
            <a:off x="3311612" y="4119122"/>
            <a:ext cx="2717465" cy="641201"/>
          </a:xfrm>
          <a:prstGeom prst="rect">
            <a:avLst/>
          </a:prstGeom>
        </p:spPr>
        <p:txBody>
          <a:bodyPr wrap="square" lIns="0" tIns="0" rIns="0" bIns="0" rtlCol="0" anchor="t">
            <a:spAutoFit/>
          </a:bodyPr>
          <a:lstStyle/>
          <a:p>
            <a:pPr>
              <a:lnSpc>
                <a:spcPts val="5600"/>
              </a:lnSpc>
            </a:pPr>
            <a:r>
              <a:rPr lang="en-US" sz="4000">
                <a:solidFill>
                  <a:srgbClr val="000000"/>
                </a:solidFill>
                <a:latin typeface="Barlow SemiBold" panose="00000700000000000000" pitchFamily="2" charset="0"/>
              </a:rPr>
              <a:t>Sữa tươi</a:t>
            </a:r>
          </a:p>
        </p:txBody>
      </p:sp>
      <p:grpSp>
        <p:nvGrpSpPr>
          <p:cNvPr id="18" name="Group 6">
            <a:extLst>
              <a:ext uri="{FF2B5EF4-FFF2-40B4-BE49-F238E27FC236}">
                <a16:creationId xmlns:a16="http://schemas.microsoft.com/office/drawing/2014/main" id="{50DFB3F6-66E5-CA1B-7E47-5074BA644E18}"/>
              </a:ext>
            </a:extLst>
          </p:cNvPr>
          <p:cNvGrpSpPr/>
          <p:nvPr/>
        </p:nvGrpSpPr>
        <p:grpSpPr>
          <a:xfrm>
            <a:off x="11348745" y="2846550"/>
            <a:ext cx="3301278" cy="809897"/>
            <a:chOff x="0" y="0"/>
            <a:chExt cx="367537" cy="153133"/>
          </a:xfrm>
        </p:grpSpPr>
        <p:sp>
          <p:nvSpPr>
            <p:cNvPr id="19" name="Freeform 7">
              <a:extLst>
                <a:ext uri="{FF2B5EF4-FFF2-40B4-BE49-F238E27FC236}">
                  <a16:creationId xmlns:a16="http://schemas.microsoft.com/office/drawing/2014/main" id="{89F55957-DCCC-3B42-1B0F-A197E65AF3FA}"/>
                </a:ext>
              </a:extLst>
            </p:cNvPr>
            <p:cNvSpPr/>
            <p:nvPr/>
          </p:nvSpPr>
          <p:spPr>
            <a:xfrm>
              <a:off x="0" y="0"/>
              <a:ext cx="367537" cy="153133"/>
            </a:xfrm>
            <a:custGeom>
              <a:avLst/>
              <a:gdLst/>
              <a:ahLst/>
              <a:cxnLst/>
              <a:rect l="l" t="t" r="r" b="b"/>
              <a:pathLst>
                <a:path w="367537" h="153133">
                  <a:moveTo>
                    <a:pt x="76567" y="0"/>
                  </a:moveTo>
                  <a:lnTo>
                    <a:pt x="290970" y="0"/>
                  </a:lnTo>
                  <a:cubicBezTo>
                    <a:pt x="311277" y="0"/>
                    <a:pt x="330752" y="8067"/>
                    <a:pt x="345111" y="22426"/>
                  </a:cubicBezTo>
                  <a:cubicBezTo>
                    <a:pt x="359470" y="36785"/>
                    <a:pt x="367537" y="56260"/>
                    <a:pt x="367537" y="76567"/>
                  </a:cubicBezTo>
                  <a:lnTo>
                    <a:pt x="367537" y="76567"/>
                  </a:lnTo>
                  <a:cubicBezTo>
                    <a:pt x="367537" y="118853"/>
                    <a:pt x="333257" y="153133"/>
                    <a:pt x="290970" y="153133"/>
                  </a:cubicBezTo>
                  <a:lnTo>
                    <a:pt x="76567" y="153133"/>
                  </a:lnTo>
                  <a:cubicBezTo>
                    <a:pt x="34280" y="153133"/>
                    <a:pt x="0" y="118853"/>
                    <a:pt x="0" y="76567"/>
                  </a:cubicBezTo>
                  <a:lnTo>
                    <a:pt x="0" y="76567"/>
                  </a:lnTo>
                  <a:cubicBezTo>
                    <a:pt x="0" y="34280"/>
                    <a:pt x="34280" y="0"/>
                    <a:pt x="76567" y="0"/>
                  </a:cubicBezTo>
                  <a:close/>
                </a:path>
              </a:pathLst>
            </a:custGeom>
            <a:solidFill>
              <a:srgbClr val="5E8D76"/>
            </a:solidFill>
          </p:spPr>
        </p:sp>
        <p:sp>
          <p:nvSpPr>
            <p:cNvPr id="20" name="TextBox 8">
              <a:extLst>
                <a:ext uri="{FF2B5EF4-FFF2-40B4-BE49-F238E27FC236}">
                  <a16:creationId xmlns:a16="http://schemas.microsoft.com/office/drawing/2014/main" id="{A9DCD5B3-3DB5-A873-6F4A-7D912A60783D}"/>
                </a:ext>
              </a:extLst>
            </p:cNvPr>
            <p:cNvSpPr txBox="1"/>
            <p:nvPr/>
          </p:nvSpPr>
          <p:spPr>
            <a:xfrm>
              <a:off x="0" y="-38100"/>
              <a:ext cx="367537" cy="191233"/>
            </a:xfrm>
            <a:prstGeom prst="rect">
              <a:avLst/>
            </a:prstGeom>
          </p:spPr>
          <p:txBody>
            <a:bodyPr lIns="42881" tIns="42881" rIns="42881" bIns="42881" rtlCol="0" anchor="ctr"/>
            <a:lstStyle/>
            <a:p>
              <a:pPr algn="ctr">
                <a:lnSpc>
                  <a:spcPts val="3159"/>
                </a:lnSpc>
              </a:pPr>
              <a:endParaRPr/>
            </a:p>
          </p:txBody>
        </p:sp>
      </p:grpSp>
      <p:sp>
        <p:nvSpPr>
          <p:cNvPr id="16" name="TextBox 10">
            <a:extLst>
              <a:ext uri="{FF2B5EF4-FFF2-40B4-BE49-F238E27FC236}">
                <a16:creationId xmlns:a16="http://schemas.microsoft.com/office/drawing/2014/main" id="{6A0D64CB-9336-0BD4-67AE-AE3C9ABCB925}"/>
              </a:ext>
            </a:extLst>
          </p:cNvPr>
          <p:cNvSpPr txBox="1"/>
          <p:nvPr/>
        </p:nvSpPr>
        <p:spPr>
          <a:xfrm>
            <a:off x="11640652" y="2811258"/>
            <a:ext cx="2717465" cy="641201"/>
          </a:xfrm>
          <a:prstGeom prst="rect">
            <a:avLst/>
          </a:prstGeom>
        </p:spPr>
        <p:txBody>
          <a:bodyPr wrap="square" lIns="0" tIns="0" rIns="0" bIns="0" rtlCol="0" anchor="t">
            <a:spAutoFit/>
          </a:bodyPr>
          <a:lstStyle/>
          <a:p>
            <a:pPr algn="ctr">
              <a:lnSpc>
                <a:spcPts val="5600"/>
              </a:lnSpc>
            </a:pPr>
            <a:r>
              <a:rPr lang="en-US" sz="4000">
                <a:solidFill>
                  <a:srgbClr val="000000"/>
                </a:solidFill>
                <a:latin typeface="Barlow SemiBold" panose="00000700000000000000" pitchFamily="2" charset="0"/>
              </a:rPr>
              <a:t>Vật liệu</a:t>
            </a:r>
          </a:p>
        </p:txBody>
      </p:sp>
      <p:sp>
        <p:nvSpPr>
          <p:cNvPr id="21" name="TextBox 10">
            <a:extLst>
              <a:ext uri="{FF2B5EF4-FFF2-40B4-BE49-F238E27FC236}">
                <a16:creationId xmlns:a16="http://schemas.microsoft.com/office/drawing/2014/main" id="{88481E44-52A5-0EC1-34DC-955E41E84336}"/>
              </a:ext>
            </a:extLst>
          </p:cNvPr>
          <p:cNvSpPr txBox="1"/>
          <p:nvPr/>
        </p:nvSpPr>
        <p:spPr>
          <a:xfrm>
            <a:off x="3311612" y="5090902"/>
            <a:ext cx="4115186" cy="641201"/>
          </a:xfrm>
          <a:prstGeom prst="rect">
            <a:avLst/>
          </a:prstGeom>
        </p:spPr>
        <p:txBody>
          <a:bodyPr wrap="square" lIns="0" tIns="0" rIns="0" bIns="0" rtlCol="0" anchor="t">
            <a:spAutoFit/>
          </a:bodyPr>
          <a:lstStyle/>
          <a:p>
            <a:pPr>
              <a:lnSpc>
                <a:spcPts val="5600"/>
              </a:lnSpc>
            </a:pPr>
            <a:r>
              <a:rPr lang="en-US" sz="4000">
                <a:solidFill>
                  <a:srgbClr val="000000"/>
                </a:solidFill>
                <a:latin typeface="Barlow SemiBold" panose="00000700000000000000" pitchFamily="2" charset="0"/>
              </a:rPr>
              <a:t>Sữa đặc có đường</a:t>
            </a:r>
          </a:p>
        </p:txBody>
      </p:sp>
      <p:sp>
        <p:nvSpPr>
          <p:cNvPr id="23" name="TextBox 10">
            <a:extLst>
              <a:ext uri="{FF2B5EF4-FFF2-40B4-BE49-F238E27FC236}">
                <a16:creationId xmlns:a16="http://schemas.microsoft.com/office/drawing/2014/main" id="{E2D9E3F9-65AB-6123-C1C8-73CE3136B1A8}"/>
              </a:ext>
            </a:extLst>
          </p:cNvPr>
          <p:cNvSpPr txBox="1"/>
          <p:nvPr/>
        </p:nvSpPr>
        <p:spPr>
          <a:xfrm>
            <a:off x="3311612" y="6062682"/>
            <a:ext cx="2717465" cy="641201"/>
          </a:xfrm>
          <a:prstGeom prst="rect">
            <a:avLst/>
          </a:prstGeom>
        </p:spPr>
        <p:txBody>
          <a:bodyPr wrap="square" lIns="0" tIns="0" rIns="0" bIns="0" rtlCol="0" anchor="t">
            <a:spAutoFit/>
          </a:bodyPr>
          <a:lstStyle/>
          <a:p>
            <a:pPr>
              <a:lnSpc>
                <a:spcPts val="5600"/>
              </a:lnSpc>
            </a:pPr>
            <a:r>
              <a:rPr lang="en-US" sz="4000">
                <a:solidFill>
                  <a:srgbClr val="000000"/>
                </a:solidFill>
                <a:latin typeface="Barlow SemiBold" panose="00000700000000000000" pitchFamily="2" charset="0"/>
              </a:rPr>
              <a:t>Sữa chua</a:t>
            </a:r>
          </a:p>
        </p:txBody>
      </p:sp>
      <p:sp>
        <p:nvSpPr>
          <p:cNvPr id="24" name="TextBox 10">
            <a:extLst>
              <a:ext uri="{FF2B5EF4-FFF2-40B4-BE49-F238E27FC236}">
                <a16:creationId xmlns:a16="http://schemas.microsoft.com/office/drawing/2014/main" id="{983763EA-0089-C8E1-E290-6FE8BCF49437}"/>
              </a:ext>
            </a:extLst>
          </p:cNvPr>
          <p:cNvSpPr txBox="1"/>
          <p:nvPr/>
        </p:nvSpPr>
        <p:spPr>
          <a:xfrm>
            <a:off x="3267409" y="7034461"/>
            <a:ext cx="2717465" cy="641201"/>
          </a:xfrm>
          <a:prstGeom prst="rect">
            <a:avLst/>
          </a:prstGeom>
        </p:spPr>
        <p:txBody>
          <a:bodyPr wrap="square" lIns="0" tIns="0" rIns="0" bIns="0" rtlCol="0" anchor="t">
            <a:spAutoFit/>
          </a:bodyPr>
          <a:lstStyle/>
          <a:p>
            <a:pPr>
              <a:lnSpc>
                <a:spcPts val="5600"/>
              </a:lnSpc>
            </a:pPr>
            <a:r>
              <a:rPr lang="en-US" sz="4000">
                <a:solidFill>
                  <a:srgbClr val="000000"/>
                </a:solidFill>
                <a:latin typeface="Barlow SemiBold" panose="00000700000000000000" pitchFamily="2" charset="0"/>
              </a:rPr>
              <a:t>Nước ấm</a:t>
            </a:r>
          </a:p>
        </p:txBody>
      </p:sp>
      <p:sp>
        <p:nvSpPr>
          <p:cNvPr id="25" name="TextBox 10">
            <a:extLst>
              <a:ext uri="{FF2B5EF4-FFF2-40B4-BE49-F238E27FC236}">
                <a16:creationId xmlns:a16="http://schemas.microsoft.com/office/drawing/2014/main" id="{55A06871-EEEB-6F8D-8950-367EDCB871F8}"/>
              </a:ext>
            </a:extLst>
          </p:cNvPr>
          <p:cNvSpPr txBox="1"/>
          <p:nvPr/>
        </p:nvSpPr>
        <p:spPr>
          <a:xfrm>
            <a:off x="11932558" y="4115045"/>
            <a:ext cx="2717465" cy="641201"/>
          </a:xfrm>
          <a:prstGeom prst="rect">
            <a:avLst/>
          </a:prstGeom>
        </p:spPr>
        <p:txBody>
          <a:bodyPr wrap="square" lIns="0" tIns="0" rIns="0" bIns="0" rtlCol="0" anchor="t">
            <a:spAutoFit/>
          </a:bodyPr>
          <a:lstStyle/>
          <a:p>
            <a:pPr>
              <a:lnSpc>
                <a:spcPts val="5600"/>
              </a:lnSpc>
            </a:pPr>
            <a:r>
              <a:rPr lang="en-US" sz="4000">
                <a:solidFill>
                  <a:srgbClr val="000000"/>
                </a:solidFill>
                <a:latin typeface="Barlow SemiBold" panose="00000700000000000000" pitchFamily="2" charset="0"/>
              </a:rPr>
              <a:t>Ca</a:t>
            </a:r>
          </a:p>
        </p:txBody>
      </p:sp>
      <p:sp>
        <p:nvSpPr>
          <p:cNvPr id="26" name="TextBox 10">
            <a:extLst>
              <a:ext uri="{FF2B5EF4-FFF2-40B4-BE49-F238E27FC236}">
                <a16:creationId xmlns:a16="http://schemas.microsoft.com/office/drawing/2014/main" id="{DAF118D2-4C69-9D03-2CD8-16891A17E4A3}"/>
              </a:ext>
            </a:extLst>
          </p:cNvPr>
          <p:cNvSpPr txBox="1"/>
          <p:nvPr/>
        </p:nvSpPr>
        <p:spPr>
          <a:xfrm>
            <a:off x="11932558" y="5086825"/>
            <a:ext cx="4115186" cy="641201"/>
          </a:xfrm>
          <a:prstGeom prst="rect">
            <a:avLst/>
          </a:prstGeom>
        </p:spPr>
        <p:txBody>
          <a:bodyPr wrap="square" lIns="0" tIns="0" rIns="0" bIns="0" rtlCol="0" anchor="t">
            <a:spAutoFit/>
          </a:bodyPr>
          <a:lstStyle/>
          <a:p>
            <a:pPr>
              <a:lnSpc>
                <a:spcPts val="5600"/>
              </a:lnSpc>
            </a:pPr>
            <a:r>
              <a:rPr lang="en-US" sz="4000">
                <a:solidFill>
                  <a:srgbClr val="000000"/>
                </a:solidFill>
                <a:latin typeface="Barlow SemiBold" panose="00000700000000000000" pitchFamily="2" charset="0"/>
              </a:rPr>
              <a:t>Lọ đựng sữa </a:t>
            </a:r>
          </a:p>
        </p:txBody>
      </p:sp>
      <p:sp>
        <p:nvSpPr>
          <p:cNvPr id="27" name="TextBox 10">
            <a:extLst>
              <a:ext uri="{FF2B5EF4-FFF2-40B4-BE49-F238E27FC236}">
                <a16:creationId xmlns:a16="http://schemas.microsoft.com/office/drawing/2014/main" id="{F6085BD0-ED36-0B50-6C7E-F691A6C6F77D}"/>
              </a:ext>
            </a:extLst>
          </p:cNvPr>
          <p:cNvSpPr txBox="1"/>
          <p:nvPr/>
        </p:nvSpPr>
        <p:spPr>
          <a:xfrm>
            <a:off x="11932558" y="6058605"/>
            <a:ext cx="4755242" cy="641201"/>
          </a:xfrm>
          <a:prstGeom prst="rect">
            <a:avLst/>
          </a:prstGeom>
        </p:spPr>
        <p:txBody>
          <a:bodyPr wrap="square" lIns="0" tIns="0" rIns="0" bIns="0" rtlCol="0" anchor="t">
            <a:spAutoFit/>
          </a:bodyPr>
          <a:lstStyle/>
          <a:p>
            <a:pPr>
              <a:lnSpc>
                <a:spcPts val="5600"/>
              </a:lnSpc>
            </a:pPr>
            <a:r>
              <a:rPr lang="en-US" sz="4000">
                <a:solidFill>
                  <a:srgbClr val="000000"/>
                </a:solidFill>
                <a:latin typeface="Barlow SemiBold" panose="00000700000000000000" pitchFamily="2" charset="0"/>
              </a:rPr>
              <a:t>Thìa hoặc đũa khuấy</a:t>
            </a:r>
          </a:p>
        </p:txBody>
      </p:sp>
      <p:sp>
        <p:nvSpPr>
          <p:cNvPr id="28" name="TextBox 10">
            <a:extLst>
              <a:ext uri="{FF2B5EF4-FFF2-40B4-BE49-F238E27FC236}">
                <a16:creationId xmlns:a16="http://schemas.microsoft.com/office/drawing/2014/main" id="{33203FBD-B0A6-EECA-BE05-FA2043C7A292}"/>
              </a:ext>
            </a:extLst>
          </p:cNvPr>
          <p:cNvSpPr txBox="1"/>
          <p:nvPr/>
        </p:nvSpPr>
        <p:spPr>
          <a:xfrm>
            <a:off x="11888355" y="7030384"/>
            <a:ext cx="3885045" cy="641201"/>
          </a:xfrm>
          <a:prstGeom prst="rect">
            <a:avLst/>
          </a:prstGeom>
        </p:spPr>
        <p:txBody>
          <a:bodyPr wrap="square" lIns="0" tIns="0" rIns="0" bIns="0" rtlCol="0" anchor="t">
            <a:spAutoFit/>
          </a:bodyPr>
          <a:lstStyle/>
          <a:p>
            <a:pPr>
              <a:lnSpc>
                <a:spcPts val="5600"/>
              </a:lnSpc>
            </a:pPr>
            <a:r>
              <a:rPr lang="en-US" sz="4000">
                <a:solidFill>
                  <a:srgbClr val="000000"/>
                </a:solidFill>
                <a:latin typeface="Barlow SemiBold" panose="00000700000000000000" pitchFamily="2" charset="0"/>
              </a:rPr>
              <a:t>Muôi múc sữa</a:t>
            </a:r>
          </a:p>
        </p:txBody>
      </p:sp>
      <p:sp>
        <p:nvSpPr>
          <p:cNvPr id="29" name="TextBox 10">
            <a:extLst>
              <a:ext uri="{FF2B5EF4-FFF2-40B4-BE49-F238E27FC236}">
                <a16:creationId xmlns:a16="http://schemas.microsoft.com/office/drawing/2014/main" id="{82184CBB-996B-0572-7D82-CA3CE7C90FC6}"/>
              </a:ext>
            </a:extLst>
          </p:cNvPr>
          <p:cNvSpPr txBox="1"/>
          <p:nvPr/>
        </p:nvSpPr>
        <p:spPr>
          <a:xfrm>
            <a:off x="11932558" y="7980478"/>
            <a:ext cx="3885045" cy="641201"/>
          </a:xfrm>
          <a:prstGeom prst="rect">
            <a:avLst/>
          </a:prstGeom>
        </p:spPr>
        <p:txBody>
          <a:bodyPr wrap="square" lIns="0" tIns="0" rIns="0" bIns="0" rtlCol="0" anchor="t">
            <a:spAutoFit/>
          </a:bodyPr>
          <a:lstStyle/>
          <a:p>
            <a:pPr>
              <a:lnSpc>
                <a:spcPts val="5600"/>
              </a:lnSpc>
            </a:pPr>
            <a:r>
              <a:rPr lang="en-US" sz="4000">
                <a:solidFill>
                  <a:srgbClr val="000000"/>
                </a:solidFill>
                <a:latin typeface="Barlow SemiBold" panose="00000700000000000000" pitchFamily="2" charset="0"/>
              </a:rPr>
              <a:t>Nồi ủ</a:t>
            </a:r>
          </a:p>
        </p:txBody>
      </p:sp>
      <p:pic>
        <p:nvPicPr>
          <p:cNvPr id="30" name="Picture 29">
            <a:extLst>
              <a:ext uri="{FF2B5EF4-FFF2-40B4-BE49-F238E27FC236}">
                <a16:creationId xmlns:a16="http://schemas.microsoft.com/office/drawing/2014/main" id="{3CDA53C9-D65A-D394-C54F-639F9DD76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9205" y="4161233"/>
            <a:ext cx="4713166" cy="4222211"/>
          </a:xfrm>
          <a:prstGeom prst="rect">
            <a:avLst/>
          </a:prstGeom>
        </p:spPr>
      </p:pic>
      <p:sp>
        <p:nvSpPr>
          <p:cNvPr id="31" name="TextBox 5">
            <a:extLst>
              <a:ext uri="{FF2B5EF4-FFF2-40B4-BE49-F238E27FC236}">
                <a16:creationId xmlns:a16="http://schemas.microsoft.com/office/drawing/2014/main" id="{88811941-6736-7AEA-FCA7-24C73CD0D8DD}"/>
              </a:ext>
            </a:extLst>
          </p:cNvPr>
          <p:cNvSpPr txBox="1"/>
          <p:nvPr/>
        </p:nvSpPr>
        <p:spPr>
          <a:xfrm>
            <a:off x="7719529" y="2641953"/>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49 SGK)</a:t>
            </a:r>
          </a:p>
        </p:txBody>
      </p:sp>
    </p:spTree>
    <p:extLst>
      <p:ext uri="{BB962C8B-B14F-4D97-AF65-F5344CB8AC3E}">
        <p14:creationId xmlns:p14="http://schemas.microsoft.com/office/powerpoint/2010/main" val="171805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1000"/>
                                        <p:tgtEl>
                                          <p:spTgt spid="26"/>
                                        </p:tgtEl>
                                      </p:cBhvr>
                                    </p:animEffect>
                                    <p:anim calcmode="lin" valueType="num">
                                      <p:cBhvr>
                                        <p:cTn id="70" dur="1000" fill="hold"/>
                                        <p:tgtEl>
                                          <p:spTgt spid="26"/>
                                        </p:tgtEl>
                                        <p:attrNameLst>
                                          <p:attrName>ppt_x</p:attrName>
                                        </p:attrNameLst>
                                      </p:cBhvr>
                                      <p:tavLst>
                                        <p:tav tm="0">
                                          <p:val>
                                            <p:strVal val="#ppt_x"/>
                                          </p:val>
                                        </p:tav>
                                        <p:tav tm="100000">
                                          <p:val>
                                            <p:strVal val="#ppt_x"/>
                                          </p:val>
                                        </p:tav>
                                      </p:tavLst>
                                    </p:anim>
                                    <p:anim calcmode="lin" valueType="num">
                                      <p:cBhvr>
                                        <p:cTn id="7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1000"/>
                                        <p:tgtEl>
                                          <p:spTgt spid="27"/>
                                        </p:tgtEl>
                                      </p:cBhvr>
                                    </p:animEffect>
                                    <p:anim calcmode="lin" valueType="num">
                                      <p:cBhvr>
                                        <p:cTn id="77" dur="1000" fill="hold"/>
                                        <p:tgtEl>
                                          <p:spTgt spid="27"/>
                                        </p:tgtEl>
                                        <p:attrNameLst>
                                          <p:attrName>ppt_x</p:attrName>
                                        </p:attrNameLst>
                                      </p:cBhvr>
                                      <p:tavLst>
                                        <p:tav tm="0">
                                          <p:val>
                                            <p:strVal val="#ppt_x"/>
                                          </p:val>
                                        </p:tav>
                                        <p:tav tm="100000">
                                          <p:val>
                                            <p:strVal val="#ppt_x"/>
                                          </p:val>
                                        </p:tav>
                                      </p:tavLst>
                                    </p:anim>
                                    <p:anim calcmode="lin" valueType="num">
                                      <p:cBhvr>
                                        <p:cTn id="7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anim calcmode="lin" valueType="num">
                                      <p:cBhvr>
                                        <p:cTn id="84" dur="1000" fill="hold"/>
                                        <p:tgtEl>
                                          <p:spTgt spid="28"/>
                                        </p:tgtEl>
                                        <p:attrNameLst>
                                          <p:attrName>ppt_x</p:attrName>
                                        </p:attrNameLst>
                                      </p:cBhvr>
                                      <p:tavLst>
                                        <p:tav tm="0">
                                          <p:val>
                                            <p:strVal val="#ppt_x"/>
                                          </p:val>
                                        </p:tav>
                                        <p:tav tm="100000">
                                          <p:val>
                                            <p:strVal val="#ppt_x"/>
                                          </p:val>
                                        </p:tav>
                                      </p:tavLst>
                                    </p:anim>
                                    <p:anim calcmode="lin" valueType="num">
                                      <p:cBhvr>
                                        <p:cTn id="8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1000"/>
                                        <p:tgtEl>
                                          <p:spTgt spid="29"/>
                                        </p:tgtEl>
                                      </p:cBhvr>
                                    </p:animEffect>
                                    <p:anim calcmode="lin" valueType="num">
                                      <p:cBhvr>
                                        <p:cTn id="91" dur="1000" fill="hold"/>
                                        <p:tgtEl>
                                          <p:spTgt spid="29"/>
                                        </p:tgtEl>
                                        <p:attrNameLst>
                                          <p:attrName>ppt_x</p:attrName>
                                        </p:attrNameLst>
                                      </p:cBhvr>
                                      <p:tavLst>
                                        <p:tav tm="0">
                                          <p:val>
                                            <p:strVal val="#ppt_x"/>
                                          </p:val>
                                        </p:tav>
                                        <p:tav tm="100000">
                                          <p:val>
                                            <p:strVal val="#ppt_x"/>
                                          </p:val>
                                        </p:tav>
                                      </p:tavLst>
                                    </p:anim>
                                    <p:anim calcmode="lin" valueType="num">
                                      <p:cBhvr>
                                        <p:cTn id="9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6" grpId="0"/>
      <p:bldP spid="21" grpId="0"/>
      <p:bldP spid="23" grpId="0"/>
      <p:bldP spid="24" grpId="0"/>
      <p:bldP spid="25" grpId="0"/>
      <p:bldP spid="26" grpId="0"/>
      <p:bldP spid="27" grpId="0"/>
      <p:bldP spid="28" grpId="0"/>
      <p:bldP spid="29"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1886">
            <a:off x="14724591" y="6598455"/>
            <a:ext cx="3099653" cy="3099653"/>
          </a:xfrm>
          <a:custGeom>
            <a:avLst/>
            <a:gdLst/>
            <a:ahLst/>
            <a:cxnLst/>
            <a:rect l="l" t="t" r="r" b="b"/>
            <a:pathLst>
              <a:path w="3099653" h="3099653">
                <a:moveTo>
                  <a:pt x="0" y="0"/>
                </a:moveTo>
                <a:lnTo>
                  <a:pt x="3099653" y="0"/>
                </a:lnTo>
                <a:lnTo>
                  <a:pt x="3099653" y="3099654"/>
                </a:lnTo>
                <a:lnTo>
                  <a:pt x="0" y="3099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527798" y="425915"/>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1007993" y="2193396"/>
            <a:ext cx="16252295" cy="7762914"/>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2615303" y="8222083"/>
            <a:ext cx="1177952" cy="490791"/>
            <a:chOff x="0" y="0"/>
            <a:chExt cx="367537" cy="153133"/>
          </a:xfrm>
        </p:grpSpPr>
        <p:sp>
          <p:nvSpPr>
            <p:cNvPr id="7" name="Freeform 7"/>
            <p:cNvSpPr/>
            <p:nvPr/>
          </p:nvSpPr>
          <p:spPr>
            <a:xfrm>
              <a:off x="0" y="0"/>
              <a:ext cx="367537" cy="153133"/>
            </a:xfrm>
            <a:custGeom>
              <a:avLst/>
              <a:gdLst/>
              <a:ahLst/>
              <a:cxnLst/>
              <a:rect l="l" t="t" r="r" b="b"/>
              <a:pathLst>
                <a:path w="367537" h="153133">
                  <a:moveTo>
                    <a:pt x="76567" y="0"/>
                  </a:moveTo>
                  <a:lnTo>
                    <a:pt x="290970" y="0"/>
                  </a:lnTo>
                  <a:cubicBezTo>
                    <a:pt x="311277" y="0"/>
                    <a:pt x="330752" y="8067"/>
                    <a:pt x="345111" y="22426"/>
                  </a:cubicBezTo>
                  <a:cubicBezTo>
                    <a:pt x="359470" y="36785"/>
                    <a:pt x="367537" y="56260"/>
                    <a:pt x="367537" y="76567"/>
                  </a:cubicBezTo>
                  <a:lnTo>
                    <a:pt x="367537" y="76567"/>
                  </a:lnTo>
                  <a:cubicBezTo>
                    <a:pt x="367537" y="118853"/>
                    <a:pt x="333257" y="153133"/>
                    <a:pt x="290970" y="153133"/>
                  </a:cubicBezTo>
                  <a:lnTo>
                    <a:pt x="76567" y="153133"/>
                  </a:lnTo>
                  <a:cubicBezTo>
                    <a:pt x="34280" y="153133"/>
                    <a:pt x="0" y="118853"/>
                    <a:pt x="0" y="76567"/>
                  </a:cubicBezTo>
                  <a:lnTo>
                    <a:pt x="0" y="76567"/>
                  </a:lnTo>
                  <a:cubicBezTo>
                    <a:pt x="0" y="34280"/>
                    <a:pt x="34280" y="0"/>
                    <a:pt x="76567" y="0"/>
                  </a:cubicBezTo>
                  <a:close/>
                </a:path>
              </a:pathLst>
            </a:custGeom>
            <a:solidFill>
              <a:srgbClr val="5E8D76"/>
            </a:solidFill>
          </p:spPr>
        </p:sp>
        <p:sp>
          <p:nvSpPr>
            <p:cNvPr id="8" name="TextBox 8"/>
            <p:cNvSpPr txBox="1"/>
            <p:nvPr/>
          </p:nvSpPr>
          <p:spPr>
            <a:xfrm>
              <a:off x="0" y="-38100"/>
              <a:ext cx="367537" cy="191233"/>
            </a:xfrm>
            <a:prstGeom prst="rect">
              <a:avLst/>
            </a:prstGeom>
          </p:spPr>
          <p:txBody>
            <a:bodyPr lIns="42881" tIns="42881" rIns="42881" bIns="42881" rtlCol="0" anchor="ctr"/>
            <a:lstStyle/>
            <a:p>
              <a:pPr algn="ctr">
                <a:lnSpc>
                  <a:spcPts val="3159"/>
                </a:lnSpc>
              </a:pPr>
              <a:endParaRPr/>
            </a:p>
          </p:txBody>
        </p:sp>
      </p:grpSp>
      <p:sp>
        <p:nvSpPr>
          <p:cNvPr id="9" name="TextBox 9"/>
          <p:cNvSpPr txBox="1"/>
          <p:nvPr/>
        </p:nvSpPr>
        <p:spPr>
          <a:xfrm>
            <a:off x="3859642" y="543443"/>
            <a:ext cx="10568717" cy="1240340"/>
          </a:xfrm>
          <a:prstGeom prst="rect">
            <a:avLst/>
          </a:prstGeom>
        </p:spPr>
        <p:txBody>
          <a:bodyPr lIns="0" tIns="0" rIns="0" bIns="0" rtlCol="0" anchor="t">
            <a:spAutoFit/>
          </a:bodyPr>
          <a:lstStyle/>
          <a:p>
            <a:pPr algn="ctr">
              <a:lnSpc>
                <a:spcPts val="10590"/>
              </a:lnSpc>
            </a:pPr>
            <a:r>
              <a:rPr lang="en-US" sz="7564">
                <a:solidFill>
                  <a:srgbClr val="FFFFFF"/>
                </a:solidFill>
                <a:latin typeface="Barlow Semi Condensed Black" panose="020B0604020202020204" pitchFamily="2" charset="0"/>
              </a:rPr>
              <a:t>PHIẾU HỌC TẬP SỐ 2</a:t>
            </a:r>
          </a:p>
        </p:txBody>
      </p:sp>
      <p:sp>
        <p:nvSpPr>
          <p:cNvPr id="10" name="TextBox 10"/>
          <p:cNvSpPr txBox="1"/>
          <p:nvPr/>
        </p:nvSpPr>
        <p:spPr>
          <a:xfrm>
            <a:off x="3622379" y="2711786"/>
            <a:ext cx="11816685" cy="6392776"/>
          </a:xfrm>
          <a:prstGeom prst="rect">
            <a:avLst/>
          </a:prstGeom>
        </p:spPr>
        <p:txBody>
          <a:bodyPr wrap="square" lIns="0" tIns="0" rIns="0" bIns="0" rtlCol="0" anchor="t">
            <a:spAutoFit/>
          </a:bodyPr>
          <a:lstStyle/>
          <a:p>
            <a:pPr algn="just">
              <a:lnSpc>
                <a:spcPts val="4600"/>
              </a:lnSpc>
            </a:pPr>
            <a:r>
              <a:rPr lang="vi-VN" sz="3200">
                <a:solidFill>
                  <a:srgbClr val="000000"/>
                </a:solidFill>
                <a:latin typeface="Barlow SemiBold" panose="00000700000000000000" pitchFamily="2" charset="0"/>
              </a:rPr>
              <a:t>1. Nêu vai trò của việc cho sữa chua vào sữa tươi.</a:t>
            </a:r>
          </a:p>
          <a:p>
            <a:pPr algn="ctr">
              <a:lnSpc>
                <a:spcPts val="4600"/>
              </a:lnSpc>
            </a:pPr>
            <a:r>
              <a:rPr lang="vi-VN" sz="2000">
                <a:solidFill>
                  <a:srgbClr val="000000"/>
                </a:solidFill>
                <a:latin typeface="Barlow SemiBold" panose="00000700000000000000" pitchFamily="2" charset="0"/>
              </a:rPr>
              <a:t>……………………………………………………………………………………………………………………………………….</a:t>
            </a:r>
          </a:p>
          <a:p>
            <a:pPr algn="ctr">
              <a:lnSpc>
                <a:spcPts val="4600"/>
              </a:lnSpc>
            </a:pPr>
            <a:r>
              <a:rPr lang="vi-VN" sz="2000">
                <a:solidFill>
                  <a:srgbClr val="000000"/>
                </a:solidFill>
                <a:latin typeface="Barlow SemiBold" panose="00000700000000000000" pitchFamily="2" charset="0"/>
              </a:rPr>
              <a:t>……………………………………………………………………………………………………………………………………….</a:t>
            </a:r>
          </a:p>
          <a:p>
            <a:pPr algn="just">
              <a:lnSpc>
                <a:spcPts val="4600"/>
              </a:lnSpc>
            </a:pPr>
            <a:r>
              <a:rPr lang="vi-VN" sz="3200">
                <a:solidFill>
                  <a:srgbClr val="000000"/>
                </a:solidFill>
                <a:latin typeface="Barlow SemiBold" panose="00000700000000000000" pitchFamily="2" charset="0"/>
              </a:rPr>
              <a:t>2. Tác dụng của việc ủ ấm trong khoảng 8 đến 12 giờ.</a:t>
            </a:r>
          </a:p>
          <a:p>
            <a:pPr algn="ctr">
              <a:lnSpc>
                <a:spcPts val="4600"/>
              </a:lnSpc>
            </a:pPr>
            <a:r>
              <a:rPr lang="vi-VN" sz="2000">
                <a:solidFill>
                  <a:srgbClr val="000000"/>
                </a:solidFill>
                <a:latin typeface="Barlow SemiBold" panose="00000700000000000000" pitchFamily="2" charset="0"/>
              </a:rPr>
              <a:t>……………………………………………………………………………………………………………………………………….</a:t>
            </a:r>
          </a:p>
          <a:p>
            <a:pPr algn="ctr">
              <a:lnSpc>
                <a:spcPts val="4600"/>
              </a:lnSpc>
            </a:pPr>
            <a:r>
              <a:rPr lang="vi-VN" sz="2000">
                <a:solidFill>
                  <a:srgbClr val="000000"/>
                </a:solidFill>
                <a:latin typeface="Barlow SemiBold" panose="00000700000000000000" pitchFamily="2" charset="0"/>
              </a:rPr>
              <a:t>……………………………………………………………………………………………………………………………………….</a:t>
            </a:r>
          </a:p>
          <a:p>
            <a:pPr algn="just">
              <a:lnSpc>
                <a:spcPts val="4600"/>
              </a:lnSpc>
            </a:pPr>
            <a:r>
              <a:rPr lang="vi-VN" sz="3200">
                <a:solidFill>
                  <a:srgbClr val="000000"/>
                </a:solidFill>
                <a:latin typeface="Barlow SemiBold" panose="00000700000000000000" pitchFamily="2" charset="0"/>
              </a:rPr>
              <a:t>3. Nếu không bảo quản trong tủ lạnh thì sữa chua sẽ thay đổi </a:t>
            </a:r>
            <a:endParaRPr lang="en-US" sz="3200">
              <a:solidFill>
                <a:srgbClr val="000000"/>
              </a:solidFill>
              <a:latin typeface="Barlow SemiBold" panose="00000700000000000000" pitchFamily="2" charset="0"/>
            </a:endParaRPr>
          </a:p>
          <a:p>
            <a:pPr algn="just">
              <a:lnSpc>
                <a:spcPts val="4600"/>
              </a:lnSpc>
            </a:pPr>
            <a:r>
              <a:rPr lang="vi-VN" sz="3200">
                <a:solidFill>
                  <a:srgbClr val="000000"/>
                </a:solidFill>
                <a:latin typeface="Barlow SemiBold" panose="00000700000000000000" pitchFamily="2" charset="0"/>
              </a:rPr>
              <a:t>như thế nào? Vì sao?</a:t>
            </a:r>
          </a:p>
          <a:p>
            <a:pPr algn="ctr">
              <a:lnSpc>
                <a:spcPts val="4600"/>
              </a:lnSpc>
            </a:pPr>
            <a:r>
              <a:rPr lang="vi-VN" sz="2000">
                <a:solidFill>
                  <a:srgbClr val="000000"/>
                </a:solidFill>
                <a:latin typeface="Barlow SemiBold" panose="00000700000000000000" pitchFamily="2" charset="0"/>
              </a:rPr>
              <a:t>……………………………………………………………………………………………………………………………………….</a:t>
            </a:r>
          </a:p>
          <a:p>
            <a:pPr algn="ctr">
              <a:lnSpc>
                <a:spcPts val="4600"/>
              </a:lnSpc>
            </a:pPr>
            <a:r>
              <a:rPr lang="vi-VN" sz="2000">
                <a:solidFill>
                  <a:srgbClr val="000000"/>
                </a:solidFill>
                <a:latin typeface="Barlow SemiBold" panose="00000700000000000000" pitchFamily="2" charset="0"/>
              </a:rPr>
              <a:t>……………………………………………………………………………………………………………………………………….</a:t>
            </a:r>
          </a:p>
          <a:p>
            <a:pPr algn="ctr">
              <a:lnSpc>
                <a:spcPts val="4600"/>
              </a:lnSpc>
            </a:pPr>
            <a:r>
              <a:rPr lang="vi-VN" sz="2000">
                <a:solidFill>
                  <a:srgbClr val="000000"/>
                </a:solidFill>
                <a:latin typeface="Barlow SemiBold" panose="00000700000000000000" pitchFamily="2" charset="0"/>
              </a:rPr>
              <a:t>……………………………………………………………………………………………………………………………………….</a:t>
            </a:r>
          </a:p>
        </p:txBody>
      </p:sp>
      <p:grpSp>
        <p:nvGrpSpPr>
          <p:cNvPr id="16" name="Group 15">
            <a:extLst>
              <a:ext uri="{FF2B5EF4-FFF2-40B4-BE49-F238E27FC236}">
                <a16:creationId xmlns:a16="http://schemas.microsoft.com/office/drawing/2014/main" id="{990C0905-2A1F-3472-7273-26D1537464E1}"/>
              </a:ext>
            </a:extLst>
          </p:cNvPr>
          <p:cNvGrpSpPr/>
          <p:nvPr/>
        </p:nvGrpSpPr>
        <p:grpSpPr>
          <a:xfrm>
            <a:off x="15264848" y="1333834"/>
            <a:ext cx="2238375" cy="2352675"/>
            <a:chOff x="623133" y="7848826"/>
            <a:chExt cx="2238375" cy="2352675"/>
          </a:xfrm>
        </p:grpSpPr>
        <p:sp>
          <p:nvSpPr>
            <p:cNvPr id="17" name="Oval 33">
              <a:extLst>
                <a:ext uri="{FF2B5EF4-FFF2-40B4-BE49-F238E27FC236}">
                  <a16:creationId xmlns:a16="http://schemas.microsoft.com/office/drawing/2014/main" id="{0B4A0B2C-E52C-74AC-EE9F-9F0A94954963}"/>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ECAB26A-2E95-977E-51A1-73E5F595E8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pic>
        <p:nvPicPr>
          <p:cNvPr id="19" name="Picture 18">
            <a:extLst>
              <a:ext uri="{FF2B5EF4-FFF2-40B4-BE49-F238E27FC236}">
                <a16:creationId xmlns:a16="http://schemas.microsoft.com/office/drawing/2014/main" id="{64ED5395-FC80-8E12-AE89-DD1664E159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6087" y="5974699"/>
            <a:ext cx="1943100" cy="2314575"/>
          </a:xfrm>
          <a:prstGeom prst="rect">
            <a:avLst/>
          </a:prstGeom>
        </p:spPr>
      </p:pic>
      <p:sp>
        <p:nvSpPr>
          <p:cNvPr id="5" name="TextBox 5">
            <a:extLst>
              <a:ext uri="{FF2B5EF4-FFF2-40B4-BE49-F238E27FC236}">
                <a16:creationId xmlns:a16="http://schemas.microsoft.com/office/drawing/2014/main" id="{815AEABF-67CE-ED2D-D78C-9FA24FC01CD7}"/>
              </a:ext>
            </a:extLst>
          </p:cNvPr>
          <p:cNvSpPr txBox="1"/>
          <p:nvPr/>
        </p:nvSpPr>
        <p:spPr>
          <a:xfrm>
            <a:off x="7848837" y="1987394"/>
            <a:ext cx="2570605" cy="369332"/>
          </a:xfrm>
          <a:prstGeom prst="rect">
            <a:avLst/>
          </a:prstGeom>
        </p:spPr>
        <p:txBody>
          <a:bodyPr wrap="square" lIns="0" tIns="0" rIns="0" bIns="0" rtlCol="0" anchor="t">
            <a:spAutoFit/>
          </a:bodyPr>
          <a:lstStyle/>
          <a:p>
            <a:r>
              <a:rPr lang="en-US" sz="2400">
                <a:solidFill>
                  <a:schemeClr val="bg1"/>
                </a:solidFill>
                <a:latin typeface="Montserrat Medium" panose="00000600000000000000" pitchFamily="2" charset="0"/>
              </a:rPr>
              <a:t>(Trang 49 SGK)</a:t>
            </a:r>
          </a:p>
        </p:txBody>
      </p:sp>
    </p:spTree>
    <p:extLst>
      <p:ext uri="{BB962C8B-B14F-4D97-AF65-F5344CB8AC3E}">
        <p14:creationId xmlns:p14="http://schemas.microsoft.com/office/powerpoint/2010/main" val="2159540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reeform 2"/>
          <p:cNvSpPr/>
          <p:nvPr/>
        </p:nvSpPr>
        <p:spPr>
          <a:xfrm rot="116434">
            <a:off x="1017853" y="2193563"/>
            <a:ext cx="16252295" cy="7180559"/>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15236430" y="6557579"/>
            <a:ext cx="3051570" cy="3729421"/>
          </a:xfrm>
          <a:custGeom>
            <a:avLst/>
            <a:gdLst/>
            <a:ahLst/>
            <a:cxnLst/>
            <a:rect l="l" t="t" r="r" b="b"/>
            <a:pathLst>
              <a:path w="3051570" h="3729421">
                <a:moveTo>
                  <a:pt x="3051570" y="0"/>
                </a:moveTo>
                <a:lnTo>
                  <a:pt x="0" y="0"/>
                </a:lnTo>
                <a:lnTo>
                  <a:pt x="0" y="3729421"/>
                </a:lnTo>
                <a:lnTo>
                  <a:pt x="3051570" y="3729421"/>
                </a:lnTo>
                <a:lnTo>
                  <a:pt x="30515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2716254" y="272279"/>
            <a:ext cx="14017230" cy="1158009"/>
          </a:xfrm>
          <a:prstGeom prst="rect">
            <a:avLst/>
          </a:prstGeom>
        </p:spPr>
        <p:txBody>
          <a:bodyPr wrap="square" lIns="0" tIns="0" rIns="0" bIns="0" rtlCol="0" anchor="t">
            <a:spAutoFit/>
          </a:bodyPr>
          <a:lstStyle/>
          <a:p>
            <a:pPr algn="ctr">
              <a:lnSpc>
                <a:spcPts val="10590"/>
              </a:lnSpc>
            </a:pPr>
            <a:r>
              <a:rPr lang="vi-VN" sz="5400">
                <a:solidFill>
                  <a:srgbClr val="5E8D76"/>
                </a:solidFill>
                <a:latin typeface="Barlow Semi Condensed Black" panose="020B0604020202020204" pitchFamily="2" charset="0"/>
              </a:rPr>
              <a:t>Nêu vai trò của việc cho sữa chua vào sữa tươi</a:t>
            </a:r>
            <a:endParaRPr lang="en-US" sz="5400">
              <a:solidFill>
                <a:srgbClr val="5E8D76"/>
              </a:solidFill>
              <a:latin typeface="Barlow Semi Condensed Black" panose="020B0604020202020204" pitchFamily="2" charset="0"/>
            </a:endParaRPr>
          </a:p>
        </p:txBody>
      </p:sp>
      <p:sp>
        <p:nvSpPr>
          <p:cNvPr id="5" name="TextBox 5"/>
          <p:cNvSpPr txBox="1"/>
          <p:nvPr/>
        </p:nvSpPr>
        <p:spPr>
          <a:xfrm>
            <a:off x="9318831" y="4865633"/>
            <a:ext cx="6315223" cy="2077492"/>
          </a:xfrm>
          <a:prstGeom prst="rect">
            <a:avLst/>
          </a:prstGeom>
        </p:spPr>
        <p:txBody>
          <a:bodyPr wrap="square" lIns="0" tIns="0" rIns="0" bIns="0" rtlCol="0" anchor="t">
            <a:spAutoFit/>
          </a:bodyPr>
          <a:lstStyle/>
          <a:p>
            <a:pPr algn="ctr">
              <a:lnSpc>
                <a:spcPts val="5600"/>
              </a:lnSpc>
            </a:pPr>
            <a:r>
              <a:rPr lang="en-US" sz="3600">
                <a:solidFill>
                  <a:srgbClr val="FFFFFF"/>
                </a:solidFill>
                <a:latin typeface="Barlow SemiBold" panose="00000700000000000000" pitchFamily="2" charset="0"/>
              </a:rPr>
              <a:t>Cho thêm sữa chua làm men cái chứa các vi sinh vật lên men là vi khuẩn lactic.</a:t>
            </a:r>
          </a:p>
        </p:txBody>
      </p:sp>
      <p:grpSp>
        <p:nvGrpSpPr>
          <p:cNvPr id="7" name="Group 6">
            <a:extLst>
              <a:ext uri="{FF2B5EF4-FFF2-40B4-BE49-F238E27FC236}">
                <a16:creationId xmlns:a16="http://schemas.microsoft.com/office/drawing/2014/main" id="{47AFB33E-FA17-C596-A06F-348E0DC38EC4}"/>
              </a:ext>
            </a:extLst>
          </p:cNvPr>
          <p:cNvGrpSpPr/>
          <p:nvPr/>
        </p:nvGrpSpPr>
        <p:grpSpPr>
          <a:xfrm>
            <a:off x="14093430" y="2000638"/>
            <a:ext cx="2286000" cy="2238375"/>
            <a:chOff x="12248139" y="232090"/>
            <a:chExt cx="2286000" cy="2238375"/>
          </a:xfrm>
        </p:grpSpPr>
        <p:sp>
          <p:nvSpPr>
            <p:cNvPr id="8" name="Rectangle 7">
              <a:extLst>
                <a:ext uri="{FF2B5EF4-FFF2-40B4-BE49-F238E27FC236}">
                  <a16:creationId xmlns:a16="http://schemas.microsoft.com/office/drawing/2014/main" id="{F7BAE1B0-CE80-41EE-5D3A-10B20535112B}"/>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5984028-EBCF-F3B4-3AF4-0E9945DE93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sp>
        <p:nvSpPr>
          <p:cNvPr id="10" name="Oval 5">
            <a:extLst>
              <a:ext uri="{FF2B5EF4-FFF2-40B4-BE49-F238E27FC236}">
                <a16:creationId xmlns:a16="http://schemas.microsoft.com/office/drawing/2014/main" id="{5FED0A22-FAAA-5926-6FD9-9AA267CD73C8}"/>
              </a:ext>
            </a:extLst>
          </p:cNvPr>
          <p:cNvSpPr/>
          <p:nvPr/>
        </p:nvSpPr>
        <p:spPr>
          <a:xfrm>
            <a:off x="2118462" y="3086100"/>
            <a:ext cx="6196038" cy="5029200"/>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7488" h="4079904">
                <a:moveTo>
                  <a:pt x="3335" y="1960000"/>
                </a:moveTo>
                <a:cubicBezTo>
                  <a:pt x="-25973" y="1420739"/>
                  <a:pt x="135952" y="551031"/>
                  <a:pt x="566042" y="232310"/>
                </a:cubicBezTo>
                <a:cubicBezTo>
                  <a:pt x="996132" y="-86411"/>
                  <a:pt x="1977208" y="56464"/>
                  <a:pt x="2583877" y="47672"/>
                </a:cubicBezTo>
                <a:cubicBezTo>
                  <a:pt x="3190546" y="38880"/>
                  <a:pt x="3784757" y="-114255"/>
                  <a:pt x="4206055" y="179555"/>
                </a:cubicBezTo>
                <a:cubicBezTo>
                  <a:pt x="4627353" y="473365"/>
                  <a:pt x="5123388" y="1247823"/>
                  <a:pt x="5111665" y="1810531"/>
                </a:cubicBezTo>
                <a:cubicBezTo>
                  <a:pt x="5289709" y="2379100"/>
                  <a:pt x="4513056" y="3851076"/>
                  <a:pt x="3827989" y="3969041"/>
                </a:cubicBezTo>
                <a:cubicBezTo>
                  <a:pt x="3371522" y="4122175"/>
                  <a:pt x="3071850" y="4096532"/>
                  <a:pt x="2557500" y="4013005"/>
                </a:cubicBezTo>
                <a:cubicBezTo>
                  <a:pt x="2043150" y="3929478"/>
                  <a:pt x="1171978" y="3789531"/>
                  <a:pt x="741888" y="3467879"/>
                </a:cubicBezTo>
                <a:cubicBezTo>
                  <a:pt x="311798" y="3146227"/>
                  <a:pt x="32643" y="2499262"/>
                  <a:pt x="3335" y="1960000"/>
                </a:cubicBezTo>
                <a:close/>
              </a:path>
            </a:pathLst>
          </a:custGeom>
          <a:blipFill dpi="0" rotWithShape="1">
            <a:blip r:embed="rId8"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5">
            <a:extLst>
              <a:ext uri="{FF2B5EF4-FFF2-40B4-BE49-F238E27FC236}">
                <a16:creationId xmlns:a16="http://schemas.microsoft.com/office/drawing/2014/main" id="{0A18F6F8-8473-6861-32FB-20BB96B18BD0}"/>
              </a:ext>
            </a:extLst>
          </p:cNvPr>
          <p:cNvSpPr txBox="1"/>
          <p:nvPr/>
        </p:nvSpPr>
        <p:spPr>
          <a:xfrm>
            <a:off x="8153400" y="1631306"/>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49 SGK)</a:t>
            </a:r>
          </a:p>
        </p:txBody>
      </p:sp>
    </p:spTree>
    <p:extLst>
      <p:ext uri="{BB962C8B-B14F-4D97-AF65-F5344CB8AC3E}">
        <p14:creationId xmlns:p14="http://schemas.microsoft.com/office/powerpoint/2010/main" val="633658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reeform 2"/>
          <p:cNvSpPr/>
          <p:nvPr/>
        </p:nvSpPr>
        <p:spPr>
          <a:xfrm rot="116434">
            <a:off x="1017853" y="2193563"/>
            <a:ext cx="16252295" cy="7180559"/>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15236430" y="6557579"/>
            <a:ext cx="3051570" cy="3729421"/>
          </a:xfrm>
          <a:custGeom>
            <a:avLst/>
            <a:gdLst/>
            <a:ahLst/>
            <a:cxnLst/>
            <a:rect l="l" t="t" r="r" b="b"/>
            <a:pathLst>
              <a:path w="3051570" h="3729421">
                <a:moveTo>
                  <a:pt x="3051570" y="0"/>
                </a:moveTo>
                <a:lnTo>
                  <a:pt x="0" y="0"/>
                </a:lnTo>
                <a:lnTo>
                  <a:pt x="0" y="3729421"/>
                </a:lnTo>
                <a:lnTo>
                  <a:pt x="3051570" y="3729421"/>
                </a:lnTo>
                <a:lnTo>
                  <a:pt x="30515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219200" y="272279"/>
            <a:ext cx="15514284" cy="1158009"/>
          </a:xfrm>
          <a:prstGeom prst="rect">
            <a:avLst/>
          </a:prstGeom>
        </p:spPr>
        <p:txBody>
          <a:bodyPr wrap="square" lIns="0" tIns="0" rIns="0" bIns="0" rtlCol="0" anchor="t">
            <a:spAutoFit/>
          </a:bodyPr>
          <a:lstStyle/>
          <a:p>
            <a:pPr algn="ctr">
              <a:lnSpc>
                <a:spcPts val="10590"/>
              </a:lnSpc>
            </a:pPr>
            <a:r>
              <a:rPr lang="vi-VN" sz="5400">
                <a:solidFill>
                  <a:srgbClr val="5E8D76"/>
                </a:solidFill>
                <a:latin typeface="Barlow Semi Condensed Black" panose="020B0604020202020204" pitchFamily="2" charset="0"/>
              </a:rPr>
              <a:t>Tác dụng của việc ủ ấm</a:t>
            </a:r>
            <a:r>
              <a:rPr lang="en-US" sz="5400">
                <a:solidFill>
                  <a:srgbClr val="5E8D76"/>
                </a:solidFill>
                <a:latin typeface="Barlow Semi Condensed Black" panose="020B0604020202020204" pitchFamily="2" charset="0"/>
              </a:rPr>
              <a:t> </a:t>
            </a:r>
            <a:r>
              <a:rPr lang="vi-VN" sz="5400">
                <a:solidFill>
                  <a:srgbClr val="5E8D76"/>
                </a:solidFill>
                <a:latin typeface="Barlow Semi Condensed Black" panose="020B0604020202020204" pitchFamily="2" charset="0"/>
              </a:rPr>
              <a:t>trong khoảng 8 đến 12 giờ</a:t>
            </a:r>
            <a:endParaRPr lang="en-US" sz="5400">
              <a:solidFill>
                <a:srgbClr val="5E8D76"/>
              </a:solidFill>
              <a:latin typeface="Barlow Semi Condensed Black" panose="020B0604020202020204" pitchFamily="2" charset="0"/>
            </a:endParaRPr>
          </a:p>
        </p:txBody>
      </p:sp>
      <p:sp>
        <p:nvSpPr>
          <p:cNvPr id="5" name="TextBox 5"/>
          <p:cNvSpPr txBox="1"/>
          <p:nvPr/>
        </p:nvSpPr>
        <p:spPr>
          <a:xfrm>
            <a:off x="2501257" y="4635441"/>
            <a:ext cx="6315223" cy="2785378"/>
          </a:xfrm>
          <a:prstGeom prst="rect">
            <a:avLst/>
          </a:prstGeom>
        </p:spPr>
        <p:txBody>
          <a:bodyPr wrap="square" lIns="0" tIns="0" rIns="0" bIns="0" rtlCol="0" anchor="t">
            <a:spAutoFit/>
          </a:bodyPr>
          <a:lstStyle/>
          <a:p>
            <a:pPr algn="ctr">
              <a:lnSpc>
                <a:spcPts val="5600"/>
              </a:lnSpc>
            </a:pPr>
            <a:r>
              <a:rPr lang="en-US" sz="3600">
                <a:solidFill>
                  <a:srgbClr val="FFFFFF"/>
                </a:solidFill>
                <a:latin typeface="Barlow SemiBold" panose="00000700000000000000" pitchFamily="2" charset="0"/>
              </a:rPr>
              <a:t>T</a:t>
            </a:r>
            <a:r>
              <a:rPr lang="vi-VN" sz="3600">
                <a:solidFill>
                  <a:srgbClr val="FFFFFF"/>
                </a:solidFill>
                <a:latin typeface="Barlow SemiBold" panose="00000700000000000000" pitchFamily="2" charset="0"/>
              </a:rPr>
              <a:t>ạo điều kiện nhiệt độ phù hợp cho vi khuẩn lactic trong sữa chua có thể sinh trưởng và sinh sản tốt nhất.</a:t>
            </a:r>
            <a:endParaRPr lang="en-US" sz="3600">
              <a:solidFill>
                <a:srgbClr val="FFFFFF"/>
              </a:solidFill>
              <a:latin typeface="Barlow SemiBold" panose="00000700000000000000" pitchFamily="2" charset="0"/>
            </a:endParaRPr>
          </a:p>
        </p:txBody>
      </p:sp>
      <p:sp>
        <p:nvSpPr>
          <p:cNvPr id="10" name="Oval 5">
            <a:extLst>
              <a:ext uri="{FF2B5EF4-FFF2-40B4-BE49-F238E27FC236}">
                <a16:creationId xmlns:a16="http://schemas.microsoft.com/office/drawing/2014/main" id="{5FED0A22-FAAA-5926-6FD9-9AA267CD73C8}"/>
              </a:ext>
            </a:extLst>
          </p:cNvPr>
          <p:cNvSpPr/>
          <p:nvPr/>
        </p:nvSpPr>
        <p:spPr>
          <a:xfrm>
            <a:off x="10351486" y="2985397"/>
            <a:ext cx="6196038" cy="5029200"/>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7488" h="4079904">
                <a:moveTo>
                  <a:pt x="3335" y="1960000"/>
                </a:moveTo>
                <a:cubicBezTo>
                  <a:pt x="-25973" y="1420739"/>
                  <a:pt x="135952" y="551031"/>
                  <a:pt x="566042" y="232310"/>
                </a:cubicBezTo>
                <a:cubicBezTo>
                  <a:pt x="996132" y="-86411"/>
                  <a:pt x="1977208" y="56464"/>
                  <a:pt x="2583877" y="47672"/>
                </a:cubicBezTo>
                <a:cubicBezTo>
                  <a:pt x="3190546" y="38880"/>
                  <a:pt x="3784757" y="-114255"/>
                  <a:pt x="4206055" y="179555"/>
                </a:cubicBezTo>
                <a:cubicBezTo>
                  <a:pt x="4627353" y="473365"/>
                  <a:pt x="5123388" y="1247823"/>
                  <a:pt x="5111665" y="1810531"/>
                </a:cubicBezTo>
                <a:cubicBezTo>
                  <a:pt x="5289709" y="2379100"/>
                  <a:pt x="4513056" y="3851076"/>
                  <a:pt x="3827989" y="3969041"/>
                </a:cubicBezTo>
                <a:cubicBezTo>
                  <a:pt x="3371522" y="4122175"/>
                  <a:pt x="3071850" y="4096532"/>
                  <a:pt x="2557500" y="4013005"/>
                </a:cubicBezTo>
                <a:cubicBezTo>
                  <a:pt x="2043150" y="3929478"/>
                  <a:pt x="1171978" y="3789531"/>
                  <a:pt x="741888" y="3467879"/>
                </a:cubicBezTo>
                <a:cubicBezTo>
                  <a:pt x="311798" y="3146227"/>
                  <a:pt x="32643" y="2499262"/>
                  <a:pt x="3335" y="1960000"/>
                </a:cubicBez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727E55-DBBD-4558-B3B6-7158C7735FCF}"/>
              </a:ext>
            </a:extLst>
          </p:cNvPr>
          <p:cNvSpPr txBox="1"/>
          <p:nvPr/>
        </p:nvSpPr>
        <p:spPr>
          <a:xfrm>
            <a:off x="7029197" y="1631306"/>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49 SGK)</a:t>
            </a:r>
          </a:p>
        </p:txBody>
      </p:sp>
      <p:pic>
        <p:nvPicPr>
          <p:cNvPr id="11" name="Picture 10">
            <a:extLst>
              <a:ext uri="{FF2B5EF4-FFF2-40B4-BE49-F238E27FC236}">
                <a16:creationId xmlns:a16="http://schemas.microsoft.com/office/drawing/2014/main" id="{42D8325D-599E-31E4-CF37-497D6B816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0" y="2140586"/>
            <a:ext cx="1728186" cy="2004696"/>
          </a:xfrm>
          <a:prstGeom prst="rect">
            <a:avLst/>
          </a:prstGeom>
        </p:spPr>
      </p:pic>
    </p:spTree>
    <p:extLst>
      <p:ext uri="{BB962C8B-B14F-4D97-AF65-F5344CB8AC3E}">
        <p14:creationId xmlns:p14="http://schemas.microsoft.com/office/powerpoint/2010/main" val="277409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1886">
            <a:off x="15815466" y="7460069"/>
            <a:ext cx="3099653" cy="3099653"/>
          </a:xfrm>
          <a:custGeom>
            <a:avLst/>
            <a:gdLst/>
            <a:ahLst/>
            <a:cxnLst/>
            <a:rect l="l" t="t" r="r" b="b"/>
            <a:pathLst>
              <a:path w="3099653" h="3099653">
                <a:moveTo>
                  <a:pt x="0" y="0"/>
                </a:moveTo>
                <a:lnTo>
                  <a:pt x="3099653" y="0"/>
                </a:lnTo>
                <a:lnTo>
                  <a:pt x="3099653" y="3099654"/>
                </a:lnTo>
                <a:lnTo>
                  <a:pt x="0" y="3099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740536" y="-831472"/>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1065858" y="2176672"/>
            <a:ext cx="16252295" cy="7180559"/>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3886200" y="541526"/>
            <a:ext cx="11314513" cy="1231106"/>
          </a:xfrm>
          <a:prstGeom prst="rect">
            <a:avLst/>
          </a:prstGeom>
        </p:spPr>
        <p:txBody>
          <a:bodyPr wrap="square" lIns="0" tIns="0" rIns="0" bIns="0" rtlCol="0" anchor="t">
            <a:spAutoFit/>
          </a:bodyPr>
          <a:lstStyle/>
          <a:p>
            <a:pPr algn="ctr"/>
            <a:r>
              <a:rPr lang="vi-VN" sz="4000">
                <a:solidFill>
                  <a:srgbClr val="FFFFFF"/>
                </a:solidFill>
                <a:latin typeface="Barlow Semi Condensed Black" panose="020B0604020202020204" pitchFamily="2" charset="0"/>
              </a:rPr>
              <a:t>b. Nếu không bảo quản trong tủ lạnh thì sữa chua sẽ thay </a:t>
            </a:r>
            <a:r>
              <a:rPr lang="en-US" sz="4000">
                <a:solidFill>
                  <a:srgbClr val="FFFFFF"/>
                </a:solidFill>
                <a:latin typeface="Barlow Semi Condensed Black" panose="020B0604020202020204" pitchFamily="2" charset="0"/>
              </a:rPr>
              <a:t>đổ</a:t>
            </a:r>
            <a:r>
              <a:rPr lang="vi-VN" sz="4000">
                <a:solidFill>
                  <a:srgbClr val="FFFFFF"/>
                </a:solidFill>
                <a:latin typeface="Barlow Semi Condensed Black" panose="020B0604020202020204" pitchFamily="2" charset="0"/>
              </a:rPr>
              <a:t>i như thế nào? Vì sao?</a:t>
            </a:r>
            <a:endParaRPr lang="en-US" sz="4000">
              <a:solidFill>
                <a:srgbClr val="FFFFFF"/>
              </a:solidFill>
              <a:latin typeface="Barlow Semi Condensed Black" panose="020B0604020202020204" pitchFamily="2" charset="0"/>
            </a:endParaRPr>
          </a:p>
        </p:txBody>
      </p:sp>
      <p:sp>
        <p:nvSpPr>
          <p:cNvPr id="31" name="TextBox 5">
            <a:extLst>
              <a:ext uri="{FF2B5EF4-FFF2-40B4-BE49-F238E27FC236}">
                <a16:creationId xmlns:a16="http://schemas.microsoft.com/office/drawing/2014/main" id="{88811941-6736-7AEA-FCA7-24C73CD0D8DD}"/>
              </a:ext>
            </a:extLst>
          </p:cNvPr>
          <p:cNvSpPr txBox="1"/>
          <p:nvPr/>
        </p:nvSpPr>
        <p:spPr>
          <a:xfrm>
            <a:off x="7719529" y="2641953"/>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49 SGK)</a:t>
            </a:r>
          </a:p>
        </p:txBody>
      </p:sp>
      <p:pic>
        <p:nvPicPr>
          <p:cNvPr id="5" name="Picture 4">
            <a:extLst>
              <a:ext uri="{FF2B5EF4-FFF2-40B4-BE49-F238E27FC236}">
                <a16:creationId xmlns:a16="http://schemas.microsoft.com/office/drawing/2014/main" id="{DEFC5722-0221-1CA6-AB24-9B55AA259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1853" y="-62121"/>
            <a:ext cx="2266950" cy="2438400"/>
          </a:xfrm>
          <a:prstGeom prst="rect">
            <a:avLst/>
          </a:prstGeom>
        </p:spPr>
      </p:pic>
      <p:sp>
        <p:nvSpPr>
          <p:cNvPr id="11" name="TextBox 5">
            <a:extLst>
              <a:ext uri="{FF2B5EF4-FFF2-40B4-BE49-F238E27FC236}">
                <a16:creationId xmlns:a16="http://schemas.microsoft.com/office/drawing/2014/main" id="{AE54591F-EA1B-FB2B-FD16-1A9788DC4D00}"/>
              </a:ext>
            </a:extLst>
          </p:cNvPr>
          <p:cNvSpPr txBox="1"/>
          <p:nvPr/>
        </p:nvSpPr>
        <p:spPr>
          <a:xfrm>
            <a:off x="2214913" y="3340334"/>
            <a:ext cx="7843487" cy="4211409"/>
          </a:xfrm>
          <a:prstGeom prst="rect">
            <a:avLst/>
          </a:prstGeom>
        </p:spPr>
        <p:txBody>
          <a:bodyPr wrap="square" lIns="0" tIns="0" rIns="0" bIns="0" rtlCol="0" anchor="t">
            <a:spAutoFit/>
          </a:bodyPr>
          <a:lstStyle/>
          <a:p>
            <a:pPr algn="just">
              <a:lnSpc>
                <a:spcPts val="5600"/>
              </a:lnSpc>
            </a:pPr>
            <a:r>
              <a:rPr lang="vi-VN" sz="3200">
                <a:latin typeface="Barlow SemiBold" panose="00000700000000000000" pitchFamily="2" charset="0"/>
              </a:rPr>
              <a:t>Sữa chua khi được bảo quản nhiệt độ </a:t>
            </a:r>
            <a:r>
              <a:rPr lang="en-US" sz="3200">
                <a:latin typeface="Barlow SemiBold" panose="00000700000000000000" pitchFamily="2" charset="0"/>
              </a:rPr>
              <a:t>thường</a:t>
            </a:r>
            <a:r>
              <a:rPr lang="vi-VN" sz="3200">
                <a:latin typeface="Barlow SemiBold" panose="00000700000000000000" pitchFamily="2" charset="0"/>
              </a:rPr>
              <a:t> sẽ bị ảnh hưởng chất lượng rất nhiều như (mùi vị không thơm như khi mở hộp, bị lỏng, vữa và có vị chua nhiều,...)</a:t>
            </a:r>
            <a:r>
              <a:rPr lang="en-US" sz="3200">
                <a:latin typeface="Barlow SemiBold" panose="00000700000000000000" pitchFamily="2" charset="0"/>
              </a:rPr>
              <a:t>. N</a:t>
            </a:r>
            <a:r>
              <a:rPr lang="vi-VN" sz="3200">
                <a:latin typeface="Barlow SemiBold" panose="00000700000000000000" pitchFamily="2" charset="0"/>
              </a:rPr>
              <a:t>ếu để quá lâu thì có thể gây ra tình trạng ngộ độc thực phẩm cho người sử dụng. </a:t>
            </a:r>
            <a:endParaRPr lang="en-US" sz="3200">
              <a:latin typeface="Barlow SemiBold" panose="00000700000000000000" pitchFamily="2" charset="0"/>
            </a:endParaRPr>
          </a:p>
        </p:txBody>
      </p:sp>
      <p:sp>
        <p:nvSpPr>
          <p:cNvPr id="12" name="Oval 5">
            <a:extLst>
              <a:ext uri="{FF2B5EF4-FFF2-40B4-BE49-F238E27FC236}">
                <a16:creationId xmlns:a16="http://schemas.microsoft.com/office/drawing/2014/main" id="{D4781C58-48CF-A37E-905B-36DE1ABD83B5}"/>
              </a:ext>
            </a:extLst>
          </p:cNvPr>
          <p:cNvSpPr/>
          <p:nvPr/>
        </p:nvSpPr>
        <p:spPr>
          <a:xfrm>
            <a:off x="10583725" y="2696836"/>
            <a:ext cx="6197824" cy="5350677"/>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 name="connsiteX0" fmla="*/ 31 w 5134184"/>
              <a:gd name="connsiteY0" fmla="*/ 1960000 h 4079904"/>
              <a:gd name="connsiteX1" fmla="*/ 562738 w 5134184"/>
              <a:gd name="connsiteY1" fmla="*/ 232310 h 4079904"/>
              <a:gd name="connsiteX2" fmla="*/ 2580573 w 5134184"/>
              <a:gd name="connsiteY2" fmla="*/ 47672 h 4079904"/>
              <a:gd name="connsiteX3" fmla="*/ 4202751 w 5134184"/>
              <a:gd name="connsiteY3" fmla="*/ 179555 h 4079904"/>
              <a:gd name="connsiteX4" fmla="*/ 5108361 w 5134184"/>
              <a:gd name="connsiteY4" fmla="*/ 1810531 h 4079904"/>
              <a:gd name="connsiteX5" fmla="*/ 3824685 w 5134184"/>
              <a:gd name="connsiteY5" fmla="*/ 3969041 h 4079904"/>
              <a:gd name="connsiteX6" fmla="*/ 2554196 w 5134184"/>
              <a:gd name="connsiteY6" fmla="*/ 4013005 h 4079904"/>
              <a:gd name="connsiteX7" fmla="*/ 577005 w 5134184"/>
              <a:gd name="connsiteY7" fmla="*/ 3662450 h 4079904"/>
              <a:gd name="connsiteX8" fmla="*/ 31 w 5134184"/>
              <a:gd name="connsiteY8" fmla="*/ 1960000 h 4079904"/>
              <a:gd name="connsiteX0" fmla="*/ 31 w 5138971"/>
              <a:gd name="connsiteY0" fmla="*/ 1960000 h 4114127"/>
              <a:gd name="connsiteX1" fmla="*/ 562738 w 5138971"/>
              <a:gd name="connsiteY1" fmla="*/ 232310 h 4114127"/>
              <a:gd name="connsiteX2" fmla="*/ 2580573 w 5138971"/>
              <a:gd name="connsiteY2" fmla="*/ 47672 h 4114127"/>
              <a:gd name="connsiteX3" fmla="*/ 4202751 w 5138971"/>
              <a:gd name="connsiteY3" fmla="*/ 179555 h 4114127"/>
              <a:gd name="connsiteX4" fmla="*/ 5108361 w 5138971"/>
              <a:gd name="connsiteY4" fmla="*/ 1810531 h 4114127"/>
              <a:gd name="connsiteX5" fmla="*/ 3973836 w 5138971"/>
              <a:gd name="connsiteY5" fmla="*/ 4029845 h 4114127"/>
              <a:gd name="connsiteX6" fmla="*/ 2554196 w 5138971"/>
              <a:gd name="connsiteY6" fmla="*/ 4013005 h 4114127"/>
              <a:gd name="connsiteX7" fmla="*/ 577005 w 5138971"/>
              <a:gd name="connsiteY7" fmla="*/ 3662450 h 4114127"/>
              <a:gd name="connsiteX8" fmla="*/ 31 w 5138971"/>
              <a:gd name="connsiteY8" fmla="*/ 1960000 h 4114127"/>
              <a:gd name="connsiteX0" fmla="*/ 31 w 5138971"/>
              <a:gd name="connsiteY0" fmla="*/ 1960000 h 4226328"/>
              <a:gd name="connsiteX1" fmla="*/ 562738 w 5138971"/>
              <a:gd name="connsiteY1" fmla="*/ 232310 h 4226328"/>
              <a:gd name="connsiteX2" fmla="*/ 2580573 w 5138971"/>
              <a:gd name="connsiteY2" fmla="*/ 47672 h 4226328"/>
              <a:gd name="connsiteX3" fmla="*/ 4202751 w 5138971"/>
              <a:gd name="connsiteY3" fmla="*/ 179555 h 4226328"/>
              <a:gd name="connsiteX4" fmla="*/ 5108361 w 5138971"/>
              <a:gd name="connsiteY4" fmla="*/ 1810531 h 4226328"/>
              <a:gd name="connsiteX5" fmla="*/ 3973836 w 5138971"/>
              <a:gd name="connsiteY5" fmla="*/ 4029845 h 4226328"/>
              <a:gd name="connsiteX6" fmla="*/ 2467192 w 5138971"/>
              <a:gd name="connsiteY6" fmla="*/ 4195416 h 4226328"/>
              <a:gd name="connsiteX7" fmla="*/ 577005 w 5138971"/>
              <a:gd name="connsiteY7" fmla="*/ 3662450 h 4226328"/>
              <a:gd name="connsiteX8" fmla="*/ 31 w 5138971"/>
              <a:gd name="connsiteY8" fmla="*/ 1960000 h 4226328"/>
              <a:gd name="connsiteX0" fmla="*/ 29 w 5138969"/>
              <a:gd name="connsiteY0" fmla="*/ 2074372 h 4340700"/>
              <a:gd name="connsiteX1" fmla="*/ 562736 w 5138969"/>
              <a:gd name="connsiteY1" fmla="*/ 346682 h 4340700"/>
              <a:gd name="connsiteX2" fmla="*/ 2505996 w 5138969"/>
              <a:gd name="connsiteY2" fmla="*/ 3955 h 4340700"/>
              <a:gd name="connsiteX3" fmla="*/ 4202749 w 5138969"/>
              <a:gd name="connsiteY3" fmla="*/ 293927 h 4340700"/>
              <a:gd name="connsiteX4" fmla="*/ 5108359 w 5138969"/>
              <a:gd name="connsiteY4" fmla="*/ 1924903 h 4340700"/>
              <a:gd name="connsiteX5" fmla="*/ 3973834 w 5138969"/>
              <a:gd name="connsiteY5" fmla="*/ 4144217 h 4340700"/>
              <a:gd name="connsiteX6" fmla="*/ 2467190 w 5138969"/>
              <a:gd name="connsiteY6" fmla="*/ 4309788 h 4340700"/>
              <a:gd name="connsiteX7" fmla="*/ 577003 w 5138969"/>
              <a:gd name="connsiteY7" fmla="*/ 3776822 h 4340700"/>
              <a:gd name="connsiteX8" fmla="*/ 29 w 5138969"/>
              <a:gd name="connsiteY8" fmla="*/ 2074372 h 434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8969" h="4340700">
                <a:moveTo>
                  <a:pt x="29" y="2074372"/>
                </a:moveTo>
                <a:cubicBezTo>
                  <a:pt x="-2349" y="1502682"/>
                  <a:pt x="145075" y="691751"/>
                  <a:pt x="562736" y="346682"/>
                </a:cubicBezTo>
                <a:cubicBezTo>
                  <a:pt x="980397" y="1613"/>
                  <a:pt x="1899327" y="12747"/>
                  <a:pt x="2505996" y="3955"/>
                </a:cubicBezTo>
                <a:cubicBezTo>
                  <a:pt x="3112665" y="-4837"/>
                  <a:pt x="3769022" y="-26231"/>
                  <a:pt x="4202749" y="293927"/>
                </a:cubicBezTo>
                <a:cubicBezTo>
                  <a:pt x="4636476" y="614085"/>
                  <a:pt x="5120082" y="1362195"/>
                  <a:pt x="5108359" y="1924903"/>
                </a:cubicBezTo>
                <a:cubicBezTo>
                  <a:pt x="5286403" y="2493472"/>
                  <a:pt x="4658901" y="4026252"/>
                  <a:pt x="3973834" y="4144217"/>
                </a:cubicBezTo>
                <a:cubicBezTo>
                  <a:pt x="3517367" y="4297351"/>
                  <a:pt x="2981540" y="4393315"/>
                  <a:pt x="2467190" y="4309788"/>
                </a:cubicBezTo>
                <a:cubicBezTo>
                  <a:pt x="1952840" y="4226261"/>
                  <a:pt x="988196" y="4149391"/>
                  <a:pt x="577003" y="3776822"/>
                </a:cubicBezTo>
                <a:cubicBezTo>
                  <a:pt x="165810" y="3404253"/>
                  <a:pt x="2407" y="2646062"/>
                  <a:pt x="29" y="2074372"/>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solidFill>
              <a:srgbClr val="2F47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8C7B6EA-3ABC-7B5C-1364-67C43777B872}"/>
              </a:ext>
            </a:extLst>
          </p:cNvPr>
          <p:cNvGrpSpPr/>
          <p:nvPr/>
        </p:nvGrpSpPr>
        <p:grpSpPr>
          <a:xfrm>
            <a:off x="7600356" y="7644821"/>
            <a:ext cx="1943100" cy="2314575"/>
            <a:chOff x="11651373" y="2654263"/>
            <a:chExt cx="1943100" cy="2314575"/>
          </a:xfrm>
        </p:grpSpPr>
        <p:sp>
          <p:nvSpPr>
            <p:cNvPr id="14" name="Oval 13">
              <a:extLst>
                <a:ext uri="{FF2B5EF4-FFF2-40B4-BE49-F238E27FC236}">
                  <a16:creationId xmlns:a16="http://schemas.microsoft.com/office/drawing/2014/main" id="{5C757808-9890-E07A-26C5-34B964D0CE27}"/>
                </a:ext>
              </a:extLst>
            </p:cNvPr>
            <p:cNvSpPr/>
            <p:nvPr/>
          </p:nvSpPr>
          <p:spPr>
            <a:xfrm>
              <a:off x="12584312" y="2933939"/>
              <a:ext cx="533161" cy="5331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A84F80D-2372-5829-CB1E-DC44A080E3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1373" y="2654263"/>
              <a:ext cx="1943100" cy="2314575"/>
            </a:xfrm>
            <a:prstGeom prst="rect">
              <a:avLst/>
            </a:prstGeom>
          </p:spPr>
        </p:pic>
      </p:grpSp>
    </p:spTree>
    <p:extLst>
      <p:ext uri="{BB962C8B-B14F-4D97-AF65-F5344CB8AC3E}">
        <p14:creationId xmlns:p14="http://schemas.microsoft.com/office/powerpoint/2010/main" val="3224060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reeform 2"/>
          <p:cNvSpPr/>
          <p:nvPr/>
        </p:nvSpPr>
        <p:spPr>
          <a:xfrm rot="116434">
            <a:off x="2592864" y="2480822"/>
            <a:ext cx="13925192" cy="6555886"/>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15236430" y="6557579"/>
            <a:ext cx="3051570" cy="3729421"/>
          </a:xfrm>
          <a:custGeom>
            <a:avLst/>
            <a:gdLst/>
            <a:ahLst/>
            <a:cxnLst/>
            <a:rect l="l" t="t" r="r" b="b"/>
            <a:pathLst>
              <a:path w="3051570" h="3729421">
                <a:moveTo>
                  <a:pt x="3051570" y="0"/>
                </a:moveTo>
                <a:lnTo>
                  <a:pt x="0" y="0"/>
                </a:lnTo>
                <a:lnTo>
                  <a:pt x="0" y="3729421"/>
                </a:lnTo>
                <a:lnTo>
                  <a:pt x="3051570" y="3729421"/>
                </a:lnTo>
                <a:lnTo>
                  <a:pt x="30515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5257800" y="539703"/>
            <a:ext cx="10250529" cy="738664"/>
          </a:xfrm>
          <a:prstGeom prst="rect">
            <a:avLst/>
          </a:prstGeom>
        </p:spPr>
        <p:txBody>
          <a:bodyPr wrap="square" lIns="0" tIns="0" rIns="0" bIns="0" rtlCol="0" anchor="t">
            <a:spAutoFit/>
          </a:bodyPr>
          <a:lstStyle/>
          <a:p>
            <a:pPr algn="ctr"/>
            <a:r>
              <a:rPr lang="en-US" sz="4800">
                <a:solidFill>
                  <a:srgbClr val="5E8D76"/>
                </a:solidFill>
                <a:latin typeface="Barlow Semi Condensed Black" panose="020B0604020202020204" pitchFamily="2" charset="0"/>
              </a:rPr>
              <a:t>TÌM HIỂU CÁCH MUỐI CHUA RAU, CỦ, QUẢ</a:t>
            </a:r>
          </a:p>
        </p:txBody>
      </p:sp>
      <p:pic>
        <p:nvPicPr>
          <p:cNvPr id="7" name="Picture 6">
            <a:extLst>
              <a:ext uri="{FF2B5EF4-FFF2-40B4-BE49-F238E27FC236}">
                <a16:creationId xmlns:a16="http://schemas.microsoft.com/office/drawing/2014/main" id="{C5526FEB-3852-E985-C613-7A71E58435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7608134"/>
            <a:ext cx="3891972" cy="1945986"/>
          </a:xfrm>
          <a:prstGeom prst="rect">
            <a:avLst/>
          </a:prstGeom>
        </p:spPr>
      </p:pic>
      <p:sp>
        <p:nvSpPr>
          <p:cNvPr id="8" name="TextBox 11">
            <a:extLst>
              <a:ext uri="{FF2B5EF4-FFF2-40B4-BE49-F238E27FC236}">
                <a16:creationId xmlns:a16="http://schemas.microsoft.com/office/drawing/2014/main" id="{80E9EBFA-8F3F-B5E6-A6A9-FD00A9C6E152}"/>
              </a:ext>
            </a:extLst>
          </p:cNvPr>
          <p:cNvSpPr txBox="1"/>
          <p:nvPr/>
        </p:nvSpPr>
        <p:spPr>
          <a:xfrm>
            <a:off x="381000" y="523947"/>
            <a:ext cx="4749480" cy="615553"/>
          </a:xfrm>
          <a:prstGeom prst="rect">
            <a:avLst/>
          </a:prstGeom>
        </p:spPr>
        <p:txBody>
          <a:bodyPr wrap="square" lIns="0" tIns="0" rIns="0" bIns="0" rtlCol="0" anchor="t">
            <a:spAutoFit/>
          </a:bodyPr>
          <a:lstStyle/>
          <a:p>
            <a:pPr algn="l"/>
            <a:r>
              <a:rPr lang="en-US" sz="4000">
                <a:solidFill>
                  <a:srgbClr val="5E8D76"/>
                </a:solidFill>
                <a:latin typeface="Montserrat SemiBold" panose="00000700000000000000" pitchFamily="2" charset="0"/>
              </a:rPr>
              <a:t>HOẠT ĐỘNG 3</a:t>
            </a:r>
          </a:p>
        </p:txBody>
      </p:sp>
      <p:sp>
        <p:nvSpPr>
          <p:cNvPr id="9" name="TextBox 5">
            <a:extLst>
              <a:ext uri="{FF2B5EF4-FFF2-40B4-BE49-F238E27FC236}">
                <a16:creationId xmlns:a16="http://schemas.microsoft.com/office/drawing/2014/main" id="{C6D6A212-CA0D-51F7-B7F9-2A420A737134}"/>
              </a:ext>
            </a:extLst>
          </p:cNvPr>
          <p:cNvSpPr txBox="1"/>
          <p:nvPr/>
        </p:nvSpPr>
        <p:spPr>
          <a:xfrm>
            <a:off x="838200" y="1278367"/>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50 SGK)</a:t>
            </a:r>
          </a:p>
        </p:txBody>
      </p:sp>
      <p:sp>
        <p:nvSpPr>
          <p:cNvPr id="5" name="Oval 5">
            <a:extLst>
              <a:ext uri="{FF2B5EF4-FFF2-40B4-BE49-F238E27FC236}">
                <a16:creationId xmlns:a16="http://schemas.microsoft.com/office/drawing/2014/main" id="{79220F24-A388-EA0C-538A-3CCD09AA0855}"/>
              </a:ext>
            </a:extLst>
          </p:cNvPr>
          <p:cNvSpPr/>
          <p:nvPr/>
        </p:nvSpPr>
        <p:spPr>
          <a:xfrm>
            <a:off x="3564370" y="3378848"/>
            <a:ext cx="5994719" cy="4759833"/>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7488" h="4079904">
                <a:moveTo>
                  <a:pt x="3335" y="1960000"/>
                </a:moveTo>
                <a:cubicBezTo>
                  <a:pt x="-25973" y="1420739"/>
                  <a:pt x="135952" y="551031"/>
                  <a:pt x="566042" y="232310"/>
                </a:cubicBezTo>
                <a:cubicBezTo>
                  <a:pt x="996132" y="-86411"/>
                  <a:pt x="1977208" y="56464"/>
                  <a:pt x="2583877" y="47672"/>
                </a:cubicBezTo>
                <a:cubicBezTo>
                  <a:pt x="3190546" y="38880"/>
                  <a:pt x="3784757" y="-114255"/>
                  <a:pt x="4206055" y="179555"/>
                </a:cubicBezTo>
                <a:cubicBezTo>
                  <a:pt x="4627353" y="473365"/>
                  <a:pt x="5123388" y="1247823"/>
                  <a:pt x="5111665" y="1810531"/>
                </a:cubicBezTo>
                <a:cubicBezTo>
                  <a:pt x="5289709" y="2379100"/>
                  <a:pt x="4513056" y="3851076"/>
                  <a:pt x="3827989" y="3969041"/>
                </a:cubicBezTo>
                <a:cubicBezTo>
                  <a:pt x="3371522" y="4122175"/>
                  <a:pt x="3071850" y="4096532"/>
                  <a:pt x="2557500" y="4013005"/>
                </a:cubicBezTo>
                <a:cubicBezTo>
                  <a:pt x="2043150" y="3929478"/>
                  <a:pt x="1171978" y="3789531"/>
                  <a:pt x="741888" y="3467879"/>
                </a:cubicBezTo>
                <a:cubicBezTo>
                  <a:pt x="311798" y="3146227"/>
                  <a:pt x="32643" y="2499262"/>
                  <a:pt x="3335" y="196000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D522D41-5DDC-A237-6882-B5EC7B38F658}"/>
              </a:ext>
            </a:extLst>
          </p:cNvPr>
          <p:cNvSpPr/>
          <p:nvPr/>
        </p:nvSpPr>
        <p:spPr>
          <a:xfrm flipH="1">
            <a:off x="10094717" y="3209101"/>
            <a:ext cx="5994719" cy="4759833"/>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37488" h="4079904">
                <a:moveTo>
                  <a:pt x="3335" y="1960000"/>
                </a:moveTo>
                <a:cubicBezTo>
                  <a:pt x="-25973" y="1420739"/>
                  <a:pt x="135952" y="551031"/>
                  <a:pt x="566042" y="232310"/>
                </a:cubicBezTo>
                <a:cubicBezTo>
                  <a:pt x="996132" y="-86411"/>
                  <a:pt x="1977208" y="56464"/>
                  <a:pt x="2583877" y="47672"/>
                </a:cubicBezTo>
                <a:cubicBezTo>
                  <a:pt x="3190546" y="38880"/>
                  <a:pt x="3784757" y="-114255"/>
                  <a:pt x="4206055" y="179555"/>
                </a:cubicBezTo>
                <a:cubicBezTo>
                  <a:pt x="4627353" y="473365"/>
                  <a:pt x="5123388" y="1247823"/>
                  <a:pt x="5111665" y="1810531"/>
                </a:cubicBezTo>
                <a:cubicBezTo>
                  <a:pt x="5289709" y="2379100"/>
                  <a:pt x="4513056" y="3851076"/>
                  <a:pt x="3827989" y="3969041"/>
                </a:cubicBezTo>
                <a:cubicBezTo>
                  <a:pt x="3371522" y="4122175"/>
                  <a:pt x="3071850" y="4096532"/>
                  <a:pt x="2557500" y="4013005"/>
                </a:cubicBezTo>
                <a:cubicBezTo>
                  <a:pt x="2043150" y="3929478"/>
                  <a:pt x="1171978" y="3789531"/>
                  <a:pt x="741888" y="3467879"/>
                </a:cubicBezTo>
                <a:cubicBezTo>
                  <a:pt x="311798" y="3146227"/>
                  <a:pt x="32643" y="2499262"/>
                  <a:pt x="3335" y="196000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5968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83301">
            <a:off x="-1378622" y="-172460"/>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16434">
            <a:off x="209837" y="3445252"/>
            <a:ext cx="8715598" cy="5461096"/>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143000" y="7792139"/>
            <a:ext cx="7111886" cy="552715"/>
          </a:xfrm>
          <a:prstGeom prst="rect">
            <a:avLst/>
          </a:prstGeom>
        </p:spPr>
        <p:txBody>
          <a:bodyPr wrap="square" lIns="0" tIns="0" rIns="0" bIns="0" rtlCol="0" anchor="t">
            <a:spAutoFit/>
          </a:bodyPr>
          <a:lstStyle/>
          <a:p>
            <a:pPr algn="ctr">
              <a:lnSpc>
                <a:spcPts val="5040"/>
              </a:lnSpc>
            </a:pPr>
            <a:r>
              <a:rPr lang="en-US" sz="2800">
                <a:solidFill>
                  <a:srgbClr val="000000"/>
                </a:solidFill>
                <a:latin typeface="Barlow SemiBold" panose="00000700000000000000" pitchFamily="2" charset="0"/>
              </a:rPr>
              <a:t>Rau cải sen, cải thảo, bắp cải, mùng nước…</a:t>
            </a:r>
          </a:p>
        </p:txBody>
      </p:sp>
      <p:sp>
        <p:nvSpPr>
          <p:cNvPr id="5" name="Freeform 5"/>
          <p:cNvSpPr/>
          <p:nvPr/>
        </p:nvSpPr>
        <p:spPr>
          <a:xfrm rot="116434">
            <a:off x="9373514" y="4827167"/>
            <a:ext cx="8412529" cy="5471365"/>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2410321" y="732166"/>
            <a:ext cx="13828248" cy="795089"/>
          </a:xfrm>
          <a:prstGeom prst="rect">
            <a:avLst/>
          </a:prstGeom>
        </p:spPr>
        <p:txBody>
          <a:bodyPr wrap="square" lIns="0" tIns="0" rIns="0" bIns="0" rtlCol="0" anchor="t">
            <a:spAutoFit/>
          </a:bodyPr>
          <a:lstStyle/>
          <a:p>
            <a:pPr algn="ctr">
              <a:lnSpc>
                <a:spcPct val="150000"/>
              </a:lnSpc>
            </a:pPr>
            <a:r>
              <a:rPr lang="en-US" sz="4000">
                <a:solidFill>
                  <a:srgbClr val="FFFFFF"/>
                </a:solidFill>
                <a:latin typeface="Barlow Semi Condensed Black" panose="020B0604020202020204" pitchFamily="2" charset="0"/>
              </a:rPr>
              <a:t>a. Hãy kể tên một số sản phẩm rau, củ, quả muối chua mà em biết</a:t>
            </a:r>
          </a:p>
        </p:txBody>
      </p:sp>
      <p:sp>
        <p:nvSpPr>
          <p:cNvPr id="9" name="TextBox 9"/>
          <p:cNvSpPr txBox="1"/>
          <p:nvPr/>
        </p:nvSpPr>
        <p:spPr>
          <a:xfrm>
            <a:off x="9914006" y="9134871"/>
            <a:ext cx="7456630" cy="552715"/>
          </a:xfrm>
          <a:prstGeom prst="rect">
            <a:avLst/>
          </a:prstGeom>
        </p:spPr>
        <p:txBody>
          <a:bodyPr wrap="square" lIns="0" tIns="0" rIns="0" bIns="0" rtlCol="0" anchor="t">
            <a:spAutoFit/>
          </a:bodyPr>
          <a:lstStyle/>
          <a:p>
            <a:pPr algn="ctr">
              <a:lnSpc>
                <a:spcPts val="5040"/>
              </a:lnSpc>
            </a:pPr>
            <a:r>
              <a:rPr lang="en-US" sz="2800">
                <a:solidFill>
                  <a:srgbClr val="000000"/>
                </a:solidFill>
                <a:latin typeface="Barlow SemiBold" panose="00000700000000000000" pitchFamily="2" charset="0"/>
              </a:rPr>
              <a:t>Su hào, cà rốt, củ cải, hành, cà pháo, sung…</a:t>
            </a:r>
          </a:p>
        </p:txBody>
      </p:sp>
      <p:sp>
        <p:nvSpPr>
          <p:cNvPr id="11" name="Freeform 11"/>
          <p:cNvSpPr/>
          <p:nvPr/>
        </p:nvSpPr>
        <p:spPr>
          <a:xfrm rot="-10705345">
            <a:off x="15864852" y="-110908"/>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2377664" y="2400303"/>
            <a:ext cx="4196227" cy="727763"/>
          </a:xfrm>
          <a:prstGeom prst="rect">
            <a:avLst/>
          </a:prstGeom>
        </p:spPr>
        <p:txBody>
          <a:bodyPr wrap="square" lIns="0" tIns="0" rIns="0" bIns="0" rtlCol="0" anchor="t">
            <a:spAutoFit/>
          </a:bodyPr>
          <a:lstStyle/>
          <a:p>
            <a:pPr algn="ctr">
              <a:lnSpc>
                <a:spcPts val="6548"/>
              </a:lnSpc>
            </a:pPr>
            <a:r>
              <a:rPr lang="en-US" sz="4000">
                <a:solidFill>
                  <a:srgbClr val="F8F2E8"/>
                </a:solidFill>
                <a:latin typeface="Barlow Semi Condensed Black" panose="020B0604020202020204" pitchFamily="2" charset="0"/>
              </a:rPr>
              <a:t>Rau muối chua</a:t>
            </a:r>
          </a:p>
        </p:txBody>
      </p:sp>
      <p:sp>
        <p:nvSpPr>
          <p:cNvPr id="13" name="TextBox 13"/>
          <p:cNvSpPr txBox="1"/>
          <p:nvPr/>
        </p:nvSpPr>
        <p:spPr>
          <a:xfrm>
            <a:off x="10972800" y="3650340"/>
            <a:ext cx="4430745" cy="745140"/>
          </a:xfrm>
          <a:prstGeom prst="rect">
            <a:avLst/>
          </a:prstGeom>
        </p:spPr>
        <p:txBody>
          <a:bodyPr wrap="square" lIns="0" tIns="0" rIns="0" bIns="0" rtlCol="0" anchor="t">
            <a:spAutoFit/>
          </a:bodyPr>
          <a:lstStyle/>
          <a:p>
            <a:pPr algn="ctr">
              <a:lnSpc>
                <a:spcPts val="6548"/>
              </a:lnSpc>
            </a:pPr>
            <a:r>
              <a:rPr lang="en-US" sz="4677">
                <a:solidFill>
                  <a:srgbClr val="F8F2E8"/>
                </a:solidFill>
                <a:latin typeface="Barlow Semi Condensed Black" panose="020B0604020202020204" pitchFamily="2" charset="0"/>
              </a:rPr>
              <a:t>Củ quả muối chua</a:t>
            </a:r>
          </a:p>
        </p:txBody>
      </p:sp>
      <p:grpSp>
        <p:nvGrpSpPr>
          <p:cNvPr id="21" name="Group 20">
            <a:extLst>
              <a:ext uri="{FF2B5EF4-FFF2-40B4-BE49-F238E27FC236}">
                <a16:creationId xmlns:a16="http://schemas.microsoft.com/office/drawing/2014/main" id="{9F0A723B-F7E1-31B9-ABC0-5805814F2B9B}"/>
              </a:ext>
            </a:extLst>
          </p:cNvPr>
          <p:cNvGrpSpPr/>
          <p:nvPr/>
        </p:nvGrpSpPr>
        <p:grpSpPr>
          <a:xfrm>
            <a:off x="615188" y="-88014"/>
            <a:ext cx="1943100" cy="2314575"/>
            <a:chOff x="11651373" y="2654263"/>
            <a:chExt cx="1943100" cy="2314575"/>
          </a:xfrm>
        </p:grpSpPr>
        <p:sp>
          <p:nvSpPr>
            <p:cNvPr id="20" name="Oval 19">
              <a:extLst>
                <a:ext uri="{FF2B5EF4-FFF2-40B4-BE49-F238E27FC236}">
                  <a16:creationId xmlns:a16="http://schemas.microsoft.com/office/drawing/2014/main" id="{4F668B08-679C-ABCB-BEAF-E825DF89D7CC}"/>
                </a:ext>
              </a:extLst>
            </p:cNvPr>
            <p:cNvSpPr/>
            <p:nvPr/>
          </p:nvSpPr>
          <p:spPr>
            <a:xfrm>
              <a:off x="12584312" y="2933939"/>
              <a:ext cx="533161" cy="5331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435A480-7AB9-8CAE-2795-2585544AEF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1373" y="2654263"/>
              <a:ext cx="1943100" cy="2314575"/>
            </a:xfrm>
            <a:prstGeom prst="rect">
              <a:avLst/>
            </a:prstGeom>
          </p:spPr>
        </p:pic>
      </p:grpSp>
      <p:pic>
        <p:nvPicPr>
          <p:cNvPr id="6" name="Picture 5">
            <a:extLst>
              <a:ext uri="{FF2B5EF4-FFF2-40B4-BE49-F238E27FC236}">
                <a16:creationId xmlns:a16="http://schemas.microsoft.com/office/drawing/2014/main" id="{168998FE-2CD5-AAF1-228C-CCB4E1D1E9A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78250" y="3650340"/>
            <a:ext cx="2260383" cy="2067062"/>
          </a:xfrm>
          <a:prstGeom prst="ellipse">
            <a:avLst/>
          </a:prstGeom>
          <a:effectLst>
            <a:outerShdw blurRad="63500" sx="102000" sy="102000" algn="ctr" rotWithShape="0">
              <a:prstClr val="black">
                <a:alpha val="40000"/>
              </a:prstClr>
            </a:outerShdw>
          </a:effectLst>
        </p:spPr>
      </p:pic>
      <p:pic>
        <p:nvPicPr>
          <p:cNvPr id="1026" name="Picture 2" descr="thu ngay cach lam rau cu muoi chua ngot ngon het say 4">
            <a:extLst>
              <a:ext uri="{FF2B5EF4-FFF2-40B4-BE49-F238E27FC236}">
                <a16:creationId xmlns:a16="http://schemas.microsoft.com/office/drawing/2014/main" id="{1EC2798F-D231-C000-3F34-F310F55D99F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37763" y="5298596"/>
            <a:ext cx="2621474" cy="1966106"/>
          </a:xfrm>
          <a:prstGeom prst="ellipse">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A40568E-D74C-5C80-8457-0B852733DD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968897" y="7193786"/>
            <a:ext cx="2475519" cy="1900660"/>
          </a:xfrm>
          <a:prstGeom prst="ellipse">
            <a:avLst/>
          </a:prstGeom>
          <a:effectLst>
            <a:outerShdw blurRad="63500" sx="102000" sy="102000" algn="ctr" rotWithShape="0">
              <a:prstClr val="black">
                <a:alpha val="40000"/>
              </a:prstClr>
            </a:outerShdw>
          </a:effectLst>
        </p:spPr>
      </p:pic>
      <p:pic>
        <p:nvPicPr>
          <p:cNvPr id="1028" name="Picture 4" descr="12 loại dưa muối hấp dẫn cho ngày Tết 7">
            <a:extLst>
              <a:ext uri="{FF2B5EF4-FFF2-40B4-BE49-F238E27FC236}">
                <a16:creationId xmlns:a16="http://schemas.microsoft.com/office/drawing/2014/main" id="{F360303F-58D1-B13A-1A69-6A7F1389C08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4488" y="3758503"/>
            <a:ext cx="3307300" cy="2067062"/>
          </a:xfrm>
          <a:prstGeom prst="ellipse">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63EC341-345B-15AB-C37F-E8B5A130A97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9639" y="5578134"/>
            <a:ext cx="2696291" cy="2104438"/>
          </a:xfrm>
          <a:prstGeom prst="ellipse">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F9CDF665-95AF-430A-AEAA-4E56B2FAC4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00721" y="5616914"/>
            <a:ext cx="2945138" cy="1961915"/>
          </a:xfrm>
          <a:prstGeom prst="ellipse">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32" name="Picture 8" descr="Bí quyết làm sung muối xổi ngon và giòn">
            <a:extLst>
              <a:ext uri="{FF2B5EF4-FFF2-40B4-BE49-F238E27FC236}">
                <a16:creationId xmlns:a16="http://schemas.microsoft.com/office/drawing/2014/main" id="{CBAA5212-CB6F-3D6F-E231-28B5F30A96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02098" y="5087703"/>
            <a:ext cx="2621474" cy="1744472"/>
          </a:xfrm>
          <a:prstGeom prst="ellipse">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Cách Muối Hành Tím Giòn Ngon, Đơn Giản, Không Lo Đóng Váng | Cooky.vn">
            <a:extLst>
              <a:ext uri="{FF2B5EF4-FFF2-40B4-BE49-F238E27FC236}">
                <a16:creationId xmlns:a16="http://schemas.microsoft.com/office/drawing/2014/main" id="{7EE99EFD-8A65-B2A3-0518-4A65E0218F3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611273" y="7414050"/>
            <a:ext cx="2790825" cy="1638300"/>
          </a:xfrm>
          <a:prstGeom prst="ellipse">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randombar(horizontal)">
                                      <p:cBhvr>
                                        <p:cTn id="13" dur="500"/>
                                        <p:tgtEl>
                                          <p:spTgt spid="1028"/>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par>
                                <p:cTn id="25" presetID="16" presetClass="entr" presetSubtype="21"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barn(inVertical)">
                                      <p:cBhvr>
                                        <p:cTn id="27" dur="500"/>
                                        <p:tgtEl>
                                          <p:spTgt spid="1032"/>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034"/>
                                        </p:tgtEl>
                                        <p:attrNameLst>
                                          <p:attrName>style.visibility</p:attrName>
                                        </p:attrNameLst>
                                      </p:cBhvr>
                                      <p:to>
                                        <p:strVal val="visible"/>
                                      </p:to>
                                    </p:set>
                                    <p:animEffect transition="in" filter="barn(inVertical)">
                                      <p:cBhvr>
                                        <p:cTn id="33" dur="500"/>
                                        <p:tgtEl>
                                          <p:spTgt spid="103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752726" y="1028700"/>
            <a:ext cx="9958131" cy="8229600"/>
            <a:chOff x="0" y="0"/>
            <a:chExt cx="2622718" cy="2167467"/>
          </a:xfrm>
        </p:grpSpPr>
        <p:sp>
          <p:nvSpPr>
            <p:cNvPr id="4" name="Freeform 4"/>
            <p:cNvSpPr/>
            <p:nvPr/>
          </p:nvSpPr>
          <p:spPr>
            <a:xfrm>
              <a:off x="0" y="0"/>
              <a:ext cx="2622718" cy="2167467"/>
            </a:xfrm>
            <a:custGeom>
              <a:avLst/>
              <a:gdLst/>
              <a:ahLst/>
              <a:cxnLst/>
              <a:rect l="l" t="t" r="r" b="b"/>
              <a:pathLst>
                <a:path w="2622718" h="2167467">
                  <a:moveTo>
                    <a:pt x="0" y="0"/>
                  </a:moveTo>
                  <a:lnTo>
                    <a:pt x="2622718" y="0"/>
                  </a:lnTo>
                  <a:lnTo>
                    <a:pt x="2622718" y="2167467"/>
                  </a:lnTo>
                  <a:lnTo>
                    <a:pt x="0" y="2167467"/>
                  </a:lnTo>
                  <a:close/>
                </a:path>
              </a:pathLst>
            </a:custGeom>
            <a:solidFill>
              <a:srgbClr val="53A9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5"/>
            <p:cNvSpPr txBox="1"/>
            <p:nvPr/>
          </p:nvSpPr>
          <p:spPr>
            <a:xfrm>
              <a:off x="0" y="-38100"/>
              <a:ext cx="2622718"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028700" y="1384190"/>
            <a:ext cx="9358311" cy="7518619"/>
            <a:chOff x="0" y="0"/>
            <a:chExt cx="2464740" cy="1980213"/>
          </a:xfrm>
        </p:grpSpPr>
        <p:sp>
          <p:nvSpPr>
            <p:cNvPr id="7" name="Freeform 7"/>
            <p:cNvSpPr/>
            <p:nvPr/>
          </p:nvSpPr>
          <p:spPr>
            <a:xfrm>
              <a:off x="0" y="0"/>
              <a:ext cx="2464740" cy="1980212"/>
            </a:xfrm>
            <a:custGeom>
              <a:avLst/>
              <a:gdLst/>
              <a:ahLst/>
              <a:cxnLst/>
              <a:rect l="l" t="t" r="r" b="b"/>
              <a:pathLst>
                <a:path w="2464740" h="1980212">
                  <a:moveTo>
                    <a:pt x="0" y="0"/>
                  </a:moveTo>
                  <a:lnTo>
                    <a:pt x="2464740" y="0"/>
                  </a:lnTo>
                  <a:lnTo>
                    <a:pt x="2464740" y="1980212"/>
                  </a:lnTo>
                  <a:lnTo>
                    <a:pt x="0" y="1980212"/>
                  </a:lnTo>
                  <a:close/>
                </a:path>
              </a:pathLst>
            </a:custGeom>
            <a:solidFill>
              <a:srgbClr val="050A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38100"/>
              <a:ext cx="2464740" cy="20183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1235227" y="2133567"/>
            <a:ext cx="8945257" cy="2104849"/>
          </a:xfrm>
          <a:prstGeom prst="rect">
            <a:avLst/>
          </a:prstGeom>
        </p:spPr>
        <p:txBody>
          <a:bodyPr lIns="0" tIns="0" rIns="0" bIns="0" rtlCol="0" anchor="t">
            <a:spAutoFit/>
          </a:bodyPr>
          <a:lstStyle/>
          <a:p>
            <a:pPr marL="0" marR="0" lvl="0" indent="0" algn="ctr" defTabSz="914400" rtl="0" eaLnBrk="1" fontAlgn="auto" latinLnBrk="0" hangingPunct="1">
              <a:lnSpc>
                <a:spcPts val="84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Roboto Slab SemiBold" pitchFamily="2" charset="0"/>
                <a:ea typeface="+mn-ea"/>
                <a:cs typeface="+mn-cs"/>
              </a:rPr>
              <a:t>TRÒ CHƠI</a:t>
            </a:r>
          </a:p>
          <a:p>
            <a:pPr marL="0" marR="0" lvl="0" indent="0" algn="ctr" defTabSz="914400" rtl="0" eaLnBrk="1" fontAlgn="auto" latinLnBrk="0" hangingPunct="1">
              <a:lnSpc>
                <a:spcPts val="8400"/>
              </a:lnSpc>
              <a:spcBef>
                <a:spcPts val="0"/>
              </a:spcBef>
              <a:spcAft>
                <a:spcPts val="0"/>
              </a:spcAft>
              <a:buClrTx/>
              <a:buSzTx/>
              <a:buFontTx/>
              <a:buNone/>
              <a:tabLst/>
              <a:defRPr/>
            </a:pPr>
            <a:r>
              <a:rPr kumimoji="0" lang="en-US" sz="6000" b="0" i="0" u="none" strike="noStrike" kern="1200" cap="none" spc="0" normalizeH="0" baseline="0" noProof="0">
                <a:ln>
                  <a:noFill/>
                </a:ln>
                <a:solidFill>
                  <a:srgbClr val="FAC44A"/>
                </a:solidFill>
                <a:effectLst/>
                <a:uLnTx/>
                <a:uFillTx/>
                <a:latin typeface="Roboto Slab SemiBold" pitchFamily="2" charset="0"/>
                <a:ea typeface="+mn-ea"/>
                <a:cs typeface="+mn-cs"/>
              </a:rPr>
              <a:t>VUA TIẾNG VIỆT</a:t>
            </a:r>
          </a:p>
        </p:txBody>
      </p:sp>
      <p:sp>
        <p:nvSpPr>
          <p:cNvPr id="11" name="TextBox 11"/>
          <p:cNvSpPr txBox="1"/>
          <p:nvPr/>
        </p:nvSpPr>
        <p:spPr>
          <a:xfrm>
            <a:off x="1754700" y="5038221"/>
            <a:ext cx="7954184" cy="2852063"/>
          </a:xfrm>
          <a:prstGeom prst="rect">
            <a:avLst/>
          </a:prstGeom>
        </p:spPr>
        <p:txBody>
          <a:bodyPr lIns="0" tIns="0" rIns="0" bIns="0" rtlCol="0" anchor="t">
            <a:spAutoFit/>
          </a:bodyPr>
          <a:lstStyle/>
          <a:p>
            <a:pPr marL="0" marR="0" lvl="0" indent="0" algn="ctr" defTabSz="914400" rtl="0" eaLnBrk="1" fontAlgn="auto" latinLnBrk="0" hangingPunct="1">
              <a:lnSpc>
                <a:spcPts val="604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Barlow Medium" panose="00000600000000000000" pitchFamily="2" charset="0"/>
              </a:rPr>
              <a:t>Bằng những chữ cái cho sẵn em hãy ghép thành 1 từ có nghĩa nhé! </a:t>
            </a:r>
          </a:p>
          <a:p>
            <a:pPr marL="0" marR="0" lvl="0" indent="0" algn="ctr" defTabSz="914400" rtl="0" eaLnBrk="1" fontAlgn="auto" latinLnBrk="0" hangingPunct="1">
              <a:lnSpc>
                <a:spcPts val="604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Barlow Medium" panose="00000600000000000000" pitchFamily="2" charset="0"/>
            </a:endParaRPr>
          </a:p>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3200" b="0" i="1" u="none" strike="noStrike" kern="1200" cap="none" spc="0" normalizeH="0" baseline="0" noProof="0">
                <a:ln>
                  <a:noFill/>
                </a:ln>
                <a:solidFill>
                  <a:srgbClr val="FFFFFF"/>
                </a:solidFill>
                <a:effectLst/>
                <a:uLnTx/>
                <a:uFillTx/>
                <a:latin typeface="Barlow Medium" panose="00000600000000000000" pitchFamily="2" charset="0"/>
              </a:rPr>
              <a:t>(Gợi ý: Các từ theo chủ đề món</a:t>
            </a:r>
            <a:r>
              <a:rPr kumimoji="0" lang="en-US" sz="3200" b="0" i="1" u="none" strike="noStrike" kern="1200" cap="none" spc="0" normalizeH="0" noProof="0">
                <a:ln>
                  <a:noFill/>
                </a:ln>
                <a:solidFill>
                  <a:srgbClr val="FFFFFF"/>
                </a:solidFill>
                <a:effectLst/>
                <a:uLnTx/>
                <a:uFillTx/>
                <a:latin typeface="Barlow Medium" panose="00000600000000000000" pitchFamily="2" charset="0"/>
              </a:rPr>
              <a:t> ăn</a:t>
            </a:r>
            <a:r>
              <a:rPr kumimoji="0" lang="en-US" sz="3200" b="0" i="1" u="none" strike="noStrike" kern="1200" cap="none" spc="0" normalizeH="0" baseline="0" noProof="0">
                <a:ln>
                  <a:noFill/>
                </a:ln>
                <a:solidFill>
                  <a:srgbClr val="FFFFFF"/>
                </a:solidFill>
                <a:effectLst/>
                <a:uLnTx/>
                <a:uFillTx/>
                <a:latin typeface="Barlow Medium" panose="00000600000000000000" pitchFamily="2" charset="0"/>
              </a:rPr>
              <a:t>)</a:t>
            </a:r>
          </a:p>
        </p:txBody>
      </p:sp>
      <p:pic>
        <p:nvPicPr>
          <p:cNvPr id="13" name="Picture 12">
            <a:extLst>
              <a:ext uri="{FF2B5EF4-FFF2-40B4-BE49-F238E27FC236}">
                <a16:creationId xmlns:a16="http://schemas.microsoft.com/office/drawing/2014/main" id="{AD84EF75-842A-6D6A-06E5-C564110C0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9900" y="2933700"/>
            <a:ext cx="4343400" cy="7484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8" name="TextBox 8"/>
          <p:cNvSpPr txBox="1"/>
          <p:nvPr/>
        </p:nvSpPr>
        <p:spPr>
          <a:xfrm>
            <a:off x="1680825" y="-336116"/>
            <a:ext cx="8632163" cy="1158009"/>
          </a:xfrm>
          <a:prstGeom prst="rect">
            <a:avLst/>
          </a:prstGeom>
        </p:spPr>
        <p:txBody>
          <a:bodyPr lIns="0" tIns="0" rIns="0" bIns="0" rtlCol="0" anchor="t">
            <a:spAutoFit/>
          </a:bodyPr>
          <a:lstStyle/>
          <a:p>
            <a:pPr algn="ctr">
              <a:lnSpc>
                <a:spcPts val="10590"/>
              </a:lnSpc>
            </a:pPr>
            <a:r>
              <a:rPr lang="en-US" sz="5400">
                <a:solidFill>
                  <a:srgbClr val="5E8D76"/>
                </a:solidFill>
                <a:latin typeface="Barlow Semi Condensed Black" panose="020B0604020202020204" pitchFamily="2" charset="0"/>
              </a:rPr>
              <a:t>b. Quan sát hình, đọc thông tin</a:t>
            </a:r>
          </a:p>
        </p:txBody>
      </p:sp>
      <p:grpSp>
        <p:nvGrpSpPr>
          <p:cNvPr id="24" name="Group 23">
            <a:extLst>
              <a:ext uri="{FF2B5EF4-FFF2-40B4-BE49-F238E27FC236}">
                <a16:creationId xmlns:a16="http://schemas.microsoft.com/office/drawing/2014/main" id="{E0C2AC4B-BAF3-4532-28F1-D0B07C9A257D}"/>
              </a:ext>
            </a:extLst>
          </p:cNvPr>
          <p:cNvGrpSpPr/>
          <p:nvPr/>
        </p:nvGrpSpPr>
        <p:grpSpPr>
          <a:xfrm>
            <a:off x="81868" y="2032235"/>
            <a:ext cx="5069478" cy="5233010"/>
            <a:chOff x="-108070" y="1810183"/>
            <a:chExt cx="5069478" cy="5233010"/>
          </a:xfrm>
        </p:grpSpPr>
        <p:sp>
          <p:nvSpPr>
            <p:cNvPr id="2" name="Freeform 2"/>
            <p:cNvSpPr/>
            <p:nvPr/>
          </p:nvSpPr>
          <p:spPr>
            <a:xfrm>
              <a:off x="-108070" y="1810183"/>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248468" y="3499596"/>
              <a:ext cx="2614698" cy="1846659"/>
            </a:xfrm>
            <a:prstGeom prst="rect">
              <a:avLst/>
            </a:prstGeom>
          </p:spPr>
          <p:txBody>
            <a:bodyPr wrap="square" lIns="0" tIns="0" rIns="0" bIns="0" rtlCol="0" anchor="t">
              <a:spAutoFit/>
            </a:bodyPr>
            <a:lstStyle/>
            <a:p>
              <a:pPr algn="ctr"/>
              <a:r>
                <a:rPr lang="vi-VN" sz="2400">
                  <a:solidFill>
                    <a:srgbClr val="FFFFFF"/>
                  </a:solidFill>
                  <a:latin typeface="Barlow SemiBold" panose="00000700000000000000" pitchFamily="2" charset="0"/>
                </a:rPr>
                <a:t>Rửa sạch rau bắp cải, cắt nhỏ để ráo nước (có thể bổ sung thêm ít hành lá, rau răm.....).</a:t>
              </a:r>
              <a:endParaRPr lang="en-US" sz="2400">
                <a:solidFill>
                  <a:srgbClr val="FFFFFF"/>
                </a:solidFill>
                <a:latin typeface="Barlow SemiBold" panose="00000700000000000000" pitchFamily="2" charset="0"/>
              </a:endParaRPr>
            </a:p>
          </p:txBody>
        </p:sp>
      </p:grpSp>
      <p:grpSp>
        <p:nvGrpSpPr>
          <p:cNvPr id="25" name="Group 24">
            <a:extLst>
              <a:ext uri="{FF2B5EF4-FFF2-40B4-BE49-F238E27FC236}">
                <a16:creationId xmlns:a16="http://schemas.microsoft.com/office/drawing/2014/main" id="{63563803-F0CF-F3FB-A331-A9BE65F53601}"/>
              </a:ext>
            </a:extLst>
          </p:cNvPr>
          <p:cNvGrpSpPr/>
          <p:nvPr/>
        </p:nvGrpSpPr>
        <p:grpSpPr>
          <a:xfrm>
            <a:off x="3155625" y="4644978"/>
            <a:ext cx="5069478" cy="5233010"/>
            <a:chOff x="3715515" y="5018158"/>
            <a:chExt cx="5069478" cy="5233010"/>
          </a:xfrm>
        </p:grpSpPr>
        <p:sp>
          <p:nvSpPr>
            <p:cNvPr id="3" name="Freeform 3"/>
            <p:cNvSpPr/>
            <p:nvPr/>
          </p:nvSpPr>
          <p:spPr>
            <a:xfrm>
              <a:off x="3715515" y="5018158"/>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200223" y="7441154"/>
              <a:ext cx="3699743" cy="2215991"/>
            </a:xfrm>
            <a:prstGeom prst="rect">
              <a:avLst/>
            </a:prstGeom>
          </p:spPr>
          <p:txBody>
            <a:bodyPr wrap="square" lIns="0" tIns="0" rIns="0" bIns="0" rtlCol="0" anchor="t">
              <a:spAutoFit/>
            </a:bodyPr>
            <a:lstStyle/>
            <a:p>
              <a:pPr algn="ctr"/>
              <a:r>
                <a:rPr lang="vi-VN" sz="2400">
                  <a:solidFill>
                    <a:srgbClr val="FFFFFF"/>
                  </a:solidFill>
                  <a:latin typeface="Barlow SemiBold" panose="00000700000000000000" pitchFamily="2" charset="0"/>
                </a:rPr>
                <a:t>Pha dung dịch nước muối, đường với khoảng (3-4)% muối (30 đến 40 gam muối cho 1 lit dung dịch), 1% dưỡng (10 gam dưỡng cho 1 lít dung dịch).</a:t>
              </a:r>
              <a:endParaRPr lang="en-US" sz="2400">
                <a:solidFill>
                  <a:srgbClr val="FFFFFF"/>
                </a:solidFill>
                <a:latin typeface="Barlow SemiBold" panose="00000700000000000000" pitchFamily="2" charset="0"/>
              </a:endParaRPr>
            </a:p>
          </p:txBody>
        </p:sp>
      </p:grpSp>
      <p:grpSp>
        <p:nvGrpSpPr>
          <p:cNvPr id="26" name="Group 25">
            <a:extLst>
              <a:ext uri="{FF2B5EF4-FFF2-40B4-BE49-F238E27FC236}">
                <a16:creationId xmlns:a16="http://schemas.microsoft.com/office/drawing/2014/main" id="{E96E7053-AE49-2519-D825-A2B482A4F2D7}"/>
              </a:ext>
            </a:extLst>
          </p:cNvPr>
          <p:cNvGrpSpPr/>
          <p:nvPr/>
        </p:nvGrpSpPr>
        <p:grpSpPr>
          <a:xfrm>
            <a:off x="9053996" y="1638300"/>
            <a:ext cx="5069478" cy="5233010"/>
            <a:chOff x="11983539" y="2928764"/>
            <a:chExt cx="5069478" cy="5233010"/>
          </a:xfrm>
        </p:grpSpPr>
        <p:sp>
          <p:nvSpPr>
            <p:cNvPr id="4" name="Freeform 4"/>
            <p:cNvSpPr/>
            <p:nvPr/>
          </p:nvSpPr>
          <p:spPr>
            <a:xfrm>
              <a:off x="11983539" y="2928764"/>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2393625" y="5545269"/>
              <a:ext cx="2821027" cy="1477328"/>
            </a:xfrm>
            <a:prstGeom prst="rect">
              <a:avLst/>
            </a:prstGeom>
          </p:spPr>
          <p:txBody>
            <a:bodyPr wrap="square" lIns="0" tIns="0" rIns="0" bIns="0" rtlCol="0" anchor="t">
              <a:spAutoFit/>
            </a:bodyPr>
            <a:lstStyle/>
            <a:p>
              <a:pPr algn="ctr"/>
              <a:r>
                <a:rPr lang="vi-VN" sz="2400">
                  <a:solidFill>
                    <a:srgbClr val="FFFFFF"/>
                  </a:solidFill>
                  <a:latin typeface="Barlow SemiBold" panose="00000700000000000000" pitchFamily="2" charset="0"/>
                </a:rPr>
                <a:t>Đổ dung dịch muối, đường ngập rau. Nên chặt rau, đề ở nhiệt độ (30-40)°C.</a:t>
              </a:r>
              <a:endParaRPr lang="en-US" sz="2400">
                <a:solidFill>
                  <a:srgbClr val="FFFFFF"/>
                </a:solidFill>
                <a:latin typeface="Barlow SemiBold" panose="00000700000000000000" pitchFamily="2" charset="0"/>
              </a:endParaRPr>
            </a:p>
          </p:txBody>
        </p:sp>
      </p:grpSp>
      <p:pic>
        <p:nvPicPr>
          <p:cNvPr id="14" name="Picture 13">
            <a:extLst>
              <a:ext uri="{FF2B5EF4-FFF2-40B4-BE49-F238E27FC236}">
                <a16:creationId xmlns:a16="http://schemas.microsoft.com/office/drawing/2014/main" id="{659D0346-63D2-CB05-3519-640DF6D4D0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118" y="33739"/>
            <a:ext cx="1728186" cy="2004696"/>
          </a:xfrm>
          <a:prstGeom prst="rect">
            <a:avLst/>
          </a:prstGeom>
        </p:spPr>
      </p:pic>
      <p:pic>
        <p:nvPicPr>
          <p:cNvPr id="18" name="Picture 17">
            <a:extLst>
              <a:ext uri="{FF2B5EF4-FFF2-40B4-BE49-F238E27FC236}">
                <a16:creationId xmlns:a16="http://schemas.microsoft.com/office/drawing/2014/main" id="{B3D59F1B-88BE-24C1-542B-5F0D7E93CA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9202" y="7291437"/>
            <a:ext cx="2286000" cy="2238375"/>
          </a:xfrm>
          <a:prstGeom prst="rect">
            <a:avLst/>
          </a:prstGeom>
        </p:spPr>
      </p:pic>
      <p:pic>
        <p:nvPicPr>
          <p:cNvPr id="20" name="Picture 19">
            <a:extLst>
              <a:ext uri="{FF2B5EF4-FFF2-40B4-BE49-F238E27FC236}">
                <a16:creationId xmlns:a16="http://schemas.microsoft.com/office/drawing/2014/main" id="{5284FBFB-9928-BEF4-B231-D851C76E34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412" y="7613578"/>
            <a:ext cx="1943100" cy="2314575"/>
          </a:xfrm>
          <a:prstGeom prst="rect">
            <a:avLst/>
          </a:prstGeom>
        </p:spPr>
      </p:pic>
      <p:grpSp>
        <p:nvGrpSpPr>
          <p:cNvPr id="27" name="Group 26">
            <a:extLst>
              <a:ext uri="{FF2B5EF4-FFF2-40B4-BE49-F238E27FC236}">
                <a16:creationId xmlns:a16="http://schemas.microsoft.com/office/drawing/2014/main" id="{B627B1A1-E038-902A-1D7E-89D3F0A7FA9B}"/>
              </a:ext>
            </a:extLst>
          </p:cNvPr>
          <p:cNvGrpSpPr/>
          <p:nvPr/>
        </p:nvGrpSpPr>
        <p:grpSpPr>
          <a:xfrm>
            <a:off x="12208338" y="4370810"/>
            <a:ext cx="5069478" cy="5233010"/>
            <a:chOff x="11983539" y="2928764"/>
            <a:chExt cx="5069478" cy="5233010"/>
          </a:xfrm>
        </p:grpSpPr>
        <p:sp>
          <p:nvSpPr>
            <p:cNvPr id="28" name="Freeform 4">
              <a:extLst>
                <a:ext uri="{FF2B5EF4-FFF2-40B4-BE49-F238E27FC236}">
                  <a16:creationId xmlns:a16="http://schemas.microsoft.com/office/drawing/2014/main" id="{6CFD1DE9-F6B4-D8A7-34CE-F47C92FD3520}"/>
                </a:ext>
              </a:extLst>
            </p:cNvPr>
            <p:cNvSpPr/>
            <p:nvPr/>
          </p:nvSpPr>
          <p:spPr>
            <a:xfrm>
              <a:off x="11983539" y="2928764"/>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TextBox 9">
              <a:extLst>
                <a:ext uri="{FF2B5EF4-FFF2-40B4-BE49-F238E27FC236}">
                  <a16:creationId xmlns:a16="http://schemas.microsoft.com/office/drawing/2014/main" id="{F0A9AC68-9729-556A-4417-D0B6946C144A}"/>
                </a:ext>
              </a:extLst>
            </p:cNvPr>
            <p:cNvSpPr txBox="1"/>
            <p:nvPr/>
          </p:nvSpPr>
          <p:spPr>
            <a:xfrm>
              <a:off x="12487201" y="5219995"/>
              <a:ext cx="4062153" cy="2585323"/>
            </a:xfrm>
            <a:prstGeom prst="rect">
              <a:avLst/>
            </a:prstGeom>
          </p:spPr>
          <p:txBody>
            <a:bodyPr wrap="square" lIns="0" tIns="0" rIns="0" bIns="0" rtlCol="0" anchor="t">
              <a:spAutoFit/>
            </a:bodyPr>
            <a:lstStyle/>
            <a:p>
              <a:pPr algn="ctr"/>
              <a:r>
                <a:rPr lang="vi-VN" sz="2400">
                  <a:solidFill>
                    <a:srgbClr val="FFFFFF"/>
                  </a:solidFill>
                  <a:latin typeface="Barlow SemiBold" panose="00000700000000000000" pitchFamily="2" charset="0"/>
                </a:rPr>
                <a:t>Vi khuẩn lắc tíc có sẵn trên rau sẽ sử dụng đường có trong rau và dung dịch nước làm thức ăn. Chúng phát triển giúp rau cải muối có vị chua nhẹ, tăng giá trị dinh dưỡng và thời gian sử dụng thực phẩm.</a:t>
              </a:r>
              <a:endParaRPr lang="en-US" sz="2400">
                <a:solidFill>
                  <a:srgbClr val="FFFFFF"/>
                </a:solidFill>
                <a:latin typeface="Barlow SemiBold" panose="00000700000000000000" pitchFamily="2" charset="0"/>
              </a:endParaRPr>
            </a:p>
          </p:txBody>
        </p:sp>
      </p:grpSp>
      <p:sp>
        <p:nvSpPr>
          <p:cNvPr id="36" name="TextBox 5">
            <a:extLst>
              <a:ext uri="{FF2B5EF4-FFF2-40B4-BE49-F238E27FC236}">
                <a16:creationId xmlns:a16="http://schemas.microsoft.com/office/drawing/2014/main" id="{E9E0818C-C989-24B1-4657-6FF2356853F9}"/>
              </a:ext>
            </a:extLst>
          </p:cNvPr>
          <p:cNvSpPr txBox="1"/>
          <p:nvPr/>
        </p:nvSpPr>
        <p:spPr>
          <a:xfrm>
            <a:off x="4327300" y="895230"/>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50 SGK)</a:t>
            </a:r>
          </a:p>
        </p:txBody>
      </p:sp>
      <p:sp>
        <p:nvSpPr>
          <p:cNvPr id="10" name="Oval 5">
            <a:extLst>
              <a:ext uri="{FF2B5EF4-FFF2-40B4-BE49-F238E27FC236}">
                <a16:creationId xmlns:a16="http://schemas.microsoft.com/office/drawing/2014/main" id="{3EC812E6-7430-8676-A562-91F14556846D}"/>
              </a:ext>
            </a:extLst>
          </p:cNvPr>
          <p:cNvSpPr/>
          <p:nvPr/>
        </p:nvSpPr>
        <p:spPr>
          <a:xfrm>
            <a:off x="12153100" y="1859829"/>
            <a:ext cx="5475087" cy="4580683"/>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 name="connsiteX0" fmla="*/ 31 w 5134184"/>
              <a:gd name="connsiteY0" fmla="*/ 1960000 h 4079904"/>
              <a:gd name="connsiteX1" fmla="*/ 562738 w 5134184"/>
              <a:gd name="connsiteY1" fmla="*/ 232310 h 4079904"/>
              <a:gd name="connsiteX2" fmla="*/ 2580573 w 5134184"/>
              <a:gd name="connsiteY2" fmla="*/ 47672 h 4079904"/>
              <a:gd name="connsiteX3" fmla="*/ 4202751 w 5134184"/>
              <a:gd name="connsiteY3" fmla="*/ 179555 h 4079904"/>
              <a:gd name="connsiteX4" fmla="*/ 5108361 w 5134184"/>
              <a:gd name="connsiteY4" fmla="*/ 1810531 h 4079904"/>
              <a:gd name="connsiteX5" fmla="*/ 3824685 w 5134184"/>
              <a:gd name="connsiteY5" fmla="*/ 3969041 h 4079904"/>
              <a:gd name="connsiteX6" fmla="*/ 2554196 w 5134184"/>
              <a:gd name="connsiteY6" fmla="*/ 4013005 h 4079904"/>
              <a:gd name="connsiteX7" fmla="*/ 577005 w 5134184"/>
              <a:gd name="connsiteY7" fmla="*/ 3662450 h 4079904"/>
              <a:gd name="connsiteX8" fmla="*/ 31 w 5134184"/>
              <a:gd name="connsiteY8" fmla="*/ 1960000 h 4079904"/>
              <a:gd name="connsiteX0" fmla="*/ 31 w 5138971"/>
              <a:gd name="connsiteY0" fmla="*/ 1960000 h 4114127"/>
              <a:gd name="connsiteX1" fmla="*/ 562738 w 5138971"/>
              <a:gd name="connsiteY1" fmla="*/ 232310 h 4114127"/>
              <a:gd name="connsiteX2" fmla="*/ 2580573 w 5138971"/>
              <a:gd name="connsiteY2" fmla="*/ 47672 h 4114127"/>
              <a:gd name="connsiteX3" fmla="*/ 4202751 w 5138971"/>
              <a:gd name="connsiteY3" fmla="*/ 179555 h 4114127"/>
              <a:gd name="connsiteX4" fmla="*/ 5108361 w 5138971"/>
              <a:gd name="connsiteY4" fmla="*/ 1810531 h 4114127"/>
              <a:gd name="connsiteX5" fmla="*/ 3973836 w 5138971"/>
              <a:gd name="connsiteY5" fmla="*/ 4029845 h 4114127"/>
              <a:gd name="connsiteX6" fmla="*/ 2554196 w 5138971"/>
              <a:gd name="connsiteY6" fmla="*/ 4013005 h 4114127"/>
              <a:gd name="connsiteX7" fmla="*/ 577005 w 5138971"/>
              <a:gd name="connsiteY7" fmla="*/ 3662450 h 4114127"/>
              <a:gd name="connsiteX8" fmla="*/ 31 w 5138971"/>
              <a:gd name="connsiteY8" fmla="*/ 1960000 h 4114127"/>
              <a:gd name="connsiteX0" fmla="*/ 31 w 5138971"/>
              <a:gd name="connsiteY0" fmla="*/ 1960000 h 4226328"/>
              <a:gd name="connsiteX1" fmla="*/ 562738 w 5138971"/>
              <a:gd name="connsiteY1" fmla="*/ 232310 h 4226328"/>
              <a:gd name="connsiteX2" fmla="*/ 2580573 w 5138971"/>
              <a:gd name="connsiteY2" fmla="*/ 47672 h 4226328"/>
              <a:gd name="connsiteX3" fmla="*/ 4202751 w 5138971"/>
              <a:gd name="connsiteY3" fmla="*/ 179555 h 4226328"/>
              <a:gd name="connsiteX4" fmla="*/ 5108361 w 5138971"/>
              <a:gd name="connsiteY4" fmla="*/ 1810531 h 4226328"/>
              <a:gd name="connsiteX5" fmla="*/ 3973836 w 5138971"/>
              <a:gd name="connsiteY5" fmla="*/ 4029845 h 4226328"/>
              <a:gd name="connsiteX6" fmla="*/ 2467192 w 5138971"/>
              <a:gd name="connsiteY6" fmla="*/ 4195416 h 4226328"/>
              <a:gd name="connsiteX7" fmla="*/ 577005 w 5138971"/>
              <a:gd name="connsiteY7" fmla="*/ 3662450 h 4226328"/>
              <a:gd name="connsiteX8" fmla="*/ 31 w 5138971"/>
              <a:gd name="connsiteY8" fmla="*/ 1960000 h 4226328"/>
              <a:gd name="connsiteX0" fmla="*/ 29 w 5138969"/>
              <a:gd name="connsiteY0" fmla="*/ 2074372 h 4340700"/>
              <a:gd name="connsiteX1" fmla="*/ 562736 w 5138969"/>
              <a:gd name="connsiteY1" fmla="*/ 346682 h 4340700"/>
              <a:gd name="connsiteX2" fmla="*/ 2505996 w 5138969"/>
              <a:gd name="connsiteY2" fmla="*/ 3955 h 4340700"/>
              <a:gd name="connsiteX3" fmla="*/ 4202749 w 5138969"/>
              <a:gd name="connsiteY3" fmla="*/ 293927 h 4340700"/>
              <a:gd name="connsiteX4" fmla="*/ 5108359 w 5138969"/>
              <a:gd name="connsiteY4" fmla="*/ 1924903 h 4340700"/>
              <a:gd name="connsiteX5" fmla="*/ 3973834 w 5138969"/>
              <a:gd name="connsiteY5" fmla="*/ 4144217 h 4340700"/>
              <a:gd name="connsiteX6" fmla="*/ 2467190 w 5138969"/>
              <a:gd name="connsiteY6" fmla="*/ 4309788 h 4340700"/>
              <a:gd name="connsiteX7" fmla="*/ 577003 w 5138969"/>
              <a:gd name="connsiteY7" fmla="*/ 3776822 h 4340700"/>
              <a:gd name="connsiteX8" fmla="*/ 29 w 5138969"/>
              <a:gd name="connsiteY8" fmla="*/ 2074372 h 4340700"/>
              <a:gd name="connsiteX0" fmla="*/ 134 w 5139074"/>
              <a:gd name="connsiteY0" fmla="*/ 2092893 h 4359221"/>
              <a:gd name="connsiteX1" fmla="*/ 610981 w 5139074"/>
              <a:gd name="connsiteY1" fmla="*/ 636019 h 4359221"/>
              <a:gd name="connsiteX2" fmla="*/ 2506101 w 5139074"/>
              <a:gd name="connsiteY2" fmla="*/ 22476 h 4359221"/>
              <a:gd name="connsiteX3" fmla="*/ 4202854 w 5139074"/>
              <a:gd name="connsiteY3" fmla="*/ 312448 h 4359221"/>
              <a:gd name="connsiteX4" fmla="*/ 5108464 w 5139074"/>
              <a:gd name="connsiteY4" fmla="*/ 1943424 h 4359221"/>
              <a:gd name="connsiteX5" fmla="*/ 3973939 w 5139074"/>
              <a:gd name="connsiteY5" fmla="*/ 4162738 h 4359221"/>
              <a:gd name="connsiteX6" fmla="*/ 2467295 w 5139074"/>
              <a:gd name="connsiteY6" fmla="*/ 4328309 h 4359221"/>
              <a:gd name="connsiteX7" fmla="*/ 577108 w 5139074"/>
              <a:gd name="connsiteY7" fmla="*/ 3795343 h 4359221"/>
              <a:gd name="connsiteX8" fmla="*/ 134 w 5139074"/>
              <a:gd name="connsiteY8" fmla="*/ 2092893 h 4359221"/>
              <a:gd name="connsiteX0" fmla="*/ 134 w 5139074"/>
              <a:gd name="connsiteY0" fmla="*/ 2092893 h 4680276"/>
              <a:gd name="connsiteX1" fmla="*/ 610981 w 5139074"/>
              <a:gd name="connsiteY1" fmla="*/ 636019 h 4680276"/>
              <a:gd name="connsiteX2" fmla="*/ 2506101 w 5139074"/>
              <a:gd name="connsiteY2" fmla="*/ 22476 h 4680276"/>
              <a:gd name="connsiteX3" fmla="*/ 4202854 w 5139074"/>
              <a:gd name="connsiteY3" fmla="*/ 312448 h 4680276"/>
              <a:gd name="connsiteX4" fmla="*/ 5108464 w 5139074"/>
              <a:gd name="connsiteY4" fmla="*/ 1943424 h 4680276"/>
              <a:gd name="connsiteX5" fmla="*/ 3973939 w 5139074"/>
              <a:gd name="connsiteY5" fmla="*/ 4162738 h 4680276"/>
              <a:gd name="connsiteX6" fmla="*/ 2455261 w 5139074"/>
              <a:gd name="connsiteY6" fmla="*/ 4669773 h 4680276"/>
              <a:gd name="connsiteX7" fmla="*/ 577108 w 5139074"/>
              <a:gd name="connsiteY7" fmla="*/ 3795343 h 4680276"/>
              <a:gd name="connsiteX8" fmla="*/ 134 w 5139074"/>
              <a:gd name="connsiteY8" fmla="*/ 2092893 h 4680276"/>
              <a:gd name="connsiteX0" fmla="*/ 1339 w 5140279"/>
              <a:gd name="connsiteY0" fmla="*/ 2092893 h 4680276"/>
              <a:gd name="connsiteX1" fmla="*/ 612186 w 5140279"/>
              <a:gd name="connsiteY1" fmla="*/ 636019 h 4680276"/>
              <a:gd name="connsiteX2" fmla="*/ 2507306 w 5140279"/>
              <a:gd name="connsiteY2" fmla="*/ 22476 h 4680276"/>
              <a:gd name="connsiteX3" fmla="*/ 4204059 w 5140279"/>
              <a:gd name="connsiteY3" fmla="*/ 312448 h 4680276"/>
              <a:gd name="connsiteX4" fmla="*/ 5109669 w 5140279"/>
              <a:gd name="connsiteY4" fmla="*/ 1943424 h 4680276"/>
              <a:gd name="connsiteX5" fmla="*/ 3975144 w 5140279"/>
              <a:gd name="connsiteY5" fmla="*/ 4162738 h 4680276"/>
              <a:gd name="connsiteX6" fmla="*/ 2456466 w 5140279"/>
              <a:gd name="connsiteY6" fmla="*/ 4669773 h 4680276"/>
              <a:gd name="connsiteX7" fmla="*/ 734763 w 5140279"/>
              <a:gd name="connsiteY7" fmla="*/ 3442105 h 4680276"/>
              <a:gd name="connsiteX8" fmla="*/ 1339 w 5140279"/>
              <a:gd name="connsiteY8" fmla="*/ 2092893 h 4680276"/>
              <a:gd name="connsiteX0" fmla="*/ 1339 w 5385669"/>
              <a:gd name="connsiteY0" fmla="*/ 2092610 h 4679993"/>
              <a:gd name="connsiteX1" fmla="*/ 612186 w 5385669"/>
              <a:gd name="connsiteY1" fmla="*/ 635736 h 4679993"/>
              <a:gd name="connsiteX2" fmla="*/ 2507306 w 5385669"/>
              <a:gd name="connsiteY2" fmla="*/ 22193 h 4679993"/>
              <a:gd name="connsiteX3" fmla="*/ 4204059 w 5385669"/>
              <a:gd name="connsiteY3" fmla="*/ 312165 h 4679993"/>
              <a:gd name="connsiteX4" fmla="*/ 5362396 w 5385669"/>
              <a:gd name="connsiteY4" fmla="*/ 1931366 h 4679993"/>
              <a:gd name="connsiteX5" fmla="*/ 3975144 w 5385669"/>
              <a:gd name="connsiteY5" fmla="*/ 4162455 h 4679993"/>
              <a:gd name="connsiteX6" fmla="*/ 2456466 w 5385669"/>
              <a:gd name="connsiteY6" fmla="*/ 4669490 h 4679993"/>
              <a:gd name="connsiteX7" fmla="*/ 734763 w 5385669"/>
              <a:gd name="connsiteY7" fmla="*/ 3441822 h 4679993"/>
              <a:gd name="connsiteX8" fmla="*/ 1339 w 5385669"/>
              <a:gd name="connsiteY8" fmla="*/ 2092610 h 4679993"/>
              <a:gd name="connsiteX0" fmla="*/ 1339 w 5388022"/>
              <a:gd name="connsiteY0" fmla="*/ 2092610 h 4683608"/>
              <a:gd name="connsiteX1" fmla="*/ 612186 w 5388022"/>
              <a:gd name="connsiteY1" fmla="*/ 635736 h 4683608"/>
              <a:gd name="connsiteX2" fmla="*/ 2507306 w 5388022"/>
              <a:gd name="connsiteY2" fmla="*/ 22193 h 4683608"/>
              <a:gd name="connsiteX3" fmla="*/ 4204059 w 5388022"/>
              <a:gd name="connsiteY3" fmla="*/ 312165 h 4683608"/>
              <a:gd name="connsiteX4" fmla="*/ 5362396 w 5388022"/>
              <a:gd name="connsiteY4" fmla="*/ 1931366 h 4683608"/>
              <a:gd name="connsiteX5" fmla="*/ 4071421 w 5388022"/>
              <a:gd name="connsiteY5" fmla="*/ 4291976 h 4683608"/>
              <a:gd name="connsiteX6" fmla="*/ 2456466 w 5388022"/>
              <a:gd name="connsiteY6" fmla="*/ 4669490 h 4683608"/>
              <a:gd name="connsiteX7" fmla="*/ 734763 w 5388022"/>
              <a:gd name="connsiteY7" fmla="*/ 3441822 h 4683608"/>
              <a:gd name="connsiteX8" fmla="*/ 1339 w 5388022"/>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729140"/>
              <a:gd name="connsiteX1" fmla="*/ 616161 w 5391997"/>
              <a:gd name="connsiteY1" fmla="*/ 635736 h 4729140"/>
              <a:gd name="connsiteX2" fmla="*/ 2511281 w 5391997"/>
              <a:gd name="connsiteY2" fmla="*/ 22193 h 4729140"/>
              <a:gd name="connsiteX3" fmla="*/ 4208034 w 5391997"/>
              <a:gd name="connsiteY3" fmla="*/ 312165 h 4729140"/>
              <a:gd name="connsiteX4" fmla="*/ 5366371 w 5391997"/>
              <a:gd name="connsiteY4" fmla="*/ 1931366 h 4729140"/>
              <a:gd name="connsiteX5" fmla="*/ 4075396 w 5391997"/>
              <a:gd name="connsiteY5" fmla="*/ 4291976 h 4729140"/>
              <a:gd name="connsiteX6" fmla="*/ 2340095 w 5391997"/>
              <a:gd name="connsiteY6" fmla="*/ 4716588 h 4729140"/>
              <a:gd name="connsiteX7" fmla="*/ 883154 w 5391997"/>
              <a:gd name="connsiteY7" fmla="*/ 3324076 h 4729140"/>
              <a:gd name="connsiteX8" fmla="*/ 5314 w 5391997"/>
              <a:gd name="connsiteY8" fmla="*/ 2092610 h 4729140"/>
              <a:gd name="connsiteX0" fmla="*/ 5314 w 5391997"/>
              <a:gd name="connsiteY0" fmla="*/ 2092610 h 4729140"/>
              <a:gd name="connsiteX1" fmla="*/ 616161 w 5391997"/>
              <a:gd name="connsiteY1" fmla="*/ 635736 h 4729140"/>
              <a:gd name="connsiteX2" fmla="*/ 2511281 w 5391997"/>
              <a:gd name="connsiteY2" fmla="*/ 22193 h 4729140"/>
              <a:gd name="connsiteX3" fmla="*/ 4208034 w 5391997"/>
              <a:gd name="connsiteY3" fmla="*/ 312165 h 4729140"/>
              <a:gd name="connsiteX4" fmla="*/ 5366371 w 5391997"/>
              <a:gd name="connsiteY4" fmla="*/ 1931366 h 4729140"/>
              <a:gd name="connsiteX5" fmla="*/ 4075396 w 5391997"/>
              <a:gd name="connsiteY5" fmla="*/ 4291976 h 4729140"/>
              <a:gd name="connsiteX6" fmla="*/ 2340095 w 5391997"/>
              <a:gd name="connsiteY6" fmla="*/ 4716588 h 4729140"/>
              <a:gd name="connsiteX7" fmla="*/ 883154 w 5391997"/>
              <a:gd name="connsiteY7" fmla="*/ 3324076 h 4729140"/>
              <a:gd name="connsiteX8" fmla="*/ 5314 w 5391997"/>
              <a:gd name="connsiteY8" fmla="*/ 2092610 h 4729140"/>
              <a:gd name="connsiteX0" fmla="*/ 13503 w 5400186"/>
              <a:gd name="connsiteY0" fmla="*/ 2092610 h 4729140"/>
              <a:gd name="connsiteX1" fmla="*/ 624350 w 5400186"/>
              <a:gd name="connsiteY1" fmla="*/ 635736 h 4729140"/>
              <a:gd name="connsiteX2" fmla="*/ 2519470 w 5400186"/>
              <a:gd name="connsiteY2" fmla="*/ 22193 h 4729140"/>
              <a:gd name="connsiteX3" fmla="*/ 4216223 w 5400186"/>
              <a:gd name="connsiteY3" fmla="*/ 312165 h 4729140"/>
              <a:gd name="connsiteX4" fmla="*/ 5374560 w 5400186"/>
              <a:gd name="connsiteY4" fmla="*/ 1931366 h 4729140"/>
              <a:gd name="connsiteX5" fmla="*/ 4083585 w 5400186"/>
              <a:gd name="connsiteY5" fmla="*/ 4291976 h 4729140"/>
              <a:gd name="connsiteX6" fmla="*/ 2348284 w 5400186"/>
              <a:gd name="connsiteY6" fmla="*/ 4716588 h 4729140"/>
              <a:gd name="connsiteX7" fmla="*/ 891343 w 5400186"/>
              <a:gd name="connsiteY7" fmla="*/ 3324076 h 4729140"/>
              <a:gd name="connsiteX8" fmla="*/ 13503 w 5400186"/>
              <a:gd name="connsiteY8" fmla="*/ 2092610 h 4729140"/>
              <a:gd name="connsiteX0" fmla="*/ 13503 w 5400186"/>
              <a:gd name="connsiteY0" fmla="*/ 2103578 h 4740108"/>
              <a:gd name="connsiteX1" fmla="*/ 624350 w 5400186"/>
              <a:gd name="connsiteY1" fmla="*/ 646704 h 4740108"/>
              <a:gd name="connsiteX2" fmla="*/ 2519470 w 5400186"/>
              <a:gd name="connsiteY2" fmla="*/ 33161 h 4740108"/>
              <a:gd name="connsiteX3" fmla="*/ 4216223 w 5400186"/>
              <a:gd name="connsiteY3" fmla="*/ 323133 h 4740108"/>
              <a:gd name="connsiteX4" fmla="*/ 5374560 w 5400186"/>
              <a:gd name="connsiteY4" fmla="*/ 1942334 h 4740108"/>
              <a:gd name="connsiteX5" fmla="*/ 4083585 w 5400186"/>
              <a:gd name="connsiteY5" fmla="*/ 4302944 h 4740108"/>
              <a:gd name="connsiteX6" fmla="*/ 2348284 w 5400186"/>
              <a:gd name="connsiteY6" fmla="*/ 4727556 h 4740108"/>
              <a:gd name="connsiteX7" fmla="*/ 891343 w 5400186"/>
              <a:gd name="connsiteY7" fmla="*/ 3335044 h 4740108"/>
              <a:gd name="connsiteX8" fmla="*/ 13503 w 5400186"/>
              <a:gd name="connsiteY8" fmla="*/ 2103578 h 4740108"/>
              <a:gd name="connsiteX0" fmla="*/ 13503 w 5400186"/>
              <a:gd name="connsiteY0" fmla="*/ 2103578 h 4740108"/>
              <a:gd name="connsiteX1" fmla="*/ 624350 w 5400186"/>
              <a:gd name="connsiteY1" fmla="*/ 646704 h 4740108"/>
              <a:gd name="connsiteX2" fmla="*/ 2519470 w 5400186"/>
              <a:gd name="connsiteY2" fmla="*/ 33161 h 4740108"/>
              <a:gd name="connsiteX3" fmla="*/ 4216223 w 5400186"/>
              <a:gd name="connsiteY3" fmla="*/ 323133 h 4740108"/>
              <a:gd name="connsiteX4" fmla="*/ 5374560 w 5400186"/>
              <a:gd name="connsiteY4" fmla="*/ 1942334 h 4740108"/>
              <a:gd name="connsiteX5" fmla="*/ 4083585 w 5400186"/>
              <a:gd name="connsiteY5" fmla="*/ 4302944 h 4740108"/>
              <a:gd name="connsiteX6" fmla="*/ 2348284 w 5400186"/>
              <a:gd name="connsiteY6" fmla="*/ 4727556 h 4740108"/>
              <a:gd name="connsiteX7" fmla="*/ 891343 w 5400186"/>
              <a:gd name="connsiteY7" fmla="*/ 3335044 h 4740108"/>
              <a:gd name="connsiteX8" fmla="*/ 13503 w 5400186"/>
              <a:gd name="connsiteY8" fmla="*/ 2103578 h 4740108"/>
              <a:gd name="connsiteX0" fmla="*/ 13503 w 5395118"/>
              <a:gd name="connsiteY0" fmla="*/ 2103578 h 4740108"/>
              <a:gd name="connsiteX1" fmla="*/ 624350 w 5395118"/>
              <a:gd name="connsiteY1" fmla="*/ 646704 h 4740108"/>
              <a:gd name="connsiteX2" fmla="*/ 2519470 w 5395118"/>
              <a:gd name="connsiteY2" fmla="*/ 33161 h 4740108"/>
              <a:gd name="connsiteX3" fmla="*/ 4216223 w 5395118"/>
              <a:gd name="connsiteY3" fmla="*/ 323133 h 4740108"/>
              <a:gd name="connsiteX4" fmla="*/ 5374560 w 5395118"/>
              <a:gd name="connsiteY4" fmla="*/ 1942334 h 4740108"/>
              <a:gd name="connsiteX5" fmla="*/ 4083585 w 5395118"/>
              <a:gd name="connsiteY5" fmla="*/ 4302944 h 4740108"/>
              <a:gd name="connsiteX6" fmla="*/ 2348284 w 5395118"/>
              <a:gd name="connsiteY6" fmla="*/ 4727556 h 4740108"/>
              <a:gd name="connsiteX7" fmla="*/ 891343 w 5395118"/>
              <a:gd name="connsiteY7" fmla="*/ 3335044 h 4740108"/>
              <a:gd name="connsiteX8" fmla="*/ 13503 w 5395118"/>
              <a:gd name="connsiteY8" fmla="*/ 2103578 h 4740108"/>
              <a:gd name="connsiteX0" fmla="*/ 13503 w 5426650"/>
              <a:gd name="connsiteY0" fmla="*/ 2103578 h 4740108"/>
              <a:gd name="connsiteX1" fmla="*/ 624350 w 5426650"/>
              <a:gd name="connsiteY1" fmla="*/ 646704 h 4740108"/>
              <a:gd name="connsiteX2" fmla="*/ 2519470 w 5426650"/>
              <a:gd name="connsiteY2" fmla="*/ 33161 h 4740108"/>
              <a:gd name="connsiteX3" fmla="*/ 4216223 w 5426650"/>
              <a:gd name="connsiteY3" fmla="*/ 323133 h 4740108"/>
              <a:gd name="connsiteX4" fmla="*/ 5374560 w 5426650"/>
              <a:gd name="connsiteY4" fmla="*/ 1942334 h 4740108"/>
              <a:gd name="connsiteX5" fmla="*/ 4083585 w 5426650"/>
              <a:gd name="connsiteY5" fmla="*/ 4302944 h 4740108"/>
              <a:gd name="connsiteX6" fmla="*/ 2348284 w 5426650"/>
              <a:gd name="connsiteY6" fmla="*/ 4727556 h 4740108"/>
              <a:gd name="connsiteX7" fmla="*/ 891343 w 5426650"/>
              <a:gd name="connsiteY7" fmla="*/ 3335044 h 4740108"/>
              <a:gd name="connsiteX8" fmla="*/ 13503 w 5426650"/>
              <a:gd name="connsiteY8" fmla="*/ 2103578 h 474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650" h="4740108">
                <a:moveTo>
                  <a:pt x="13503" y="2103578"/>
                </a:moveTo>
                <a:cubicBezTo>
                  <a:pt x="-30996" y="1655521"/>
                  <a:pt x="2100" y="826929"/>
                  <a:pt x="624350" y="646704"/>
                </a:cubicBezTo>
                <a:cubicBezTo>
                  <a:pt x="1246600" y="466479"/>
                  <a:pt x="1836582" y="-148404"/>
                  <a:pt x="2519470" y="33161"/>
                </a:cubicBezTo>
                <a:cubicBezTo>
                  <a:pt x="3202358" y="214726"/>
                  <a:pt x="3740375" y="4937"/>
                  <a:pt x="4216223" y="323133"/>
                </a:cubicBezTo>
                <a:cubicBezTo>
                  <a:pt x="4692071" y="641329"/>
                  <a:pt x="5422388" y="979289"/>
                  <a:pt x="5374560" y="1942334"/>
                </a:cubicBezTo>
                <a:cubicBezTo>
                  <a:pt x="5552604" y="2510903"/>
                  <a:pt x="5310209" y="4031910"/>
                  <a:pt x="4083585" y="4302944"/>
                </a:cubicBezTo>
                <a:cubicBezTo>
                  <a:pt x="3627118" y="4456078"/>
                  <a:pt x="2862634" y="4811083"/>
                  <a:pt x="2348284" y="4727556"/>
                </a:cubicBezTo>
                <a:cubicBezTo>
                  <a:pt x="1833934" y="4644029"/>
                  <a:pt x="1569304" y="3595755"/>
                  <a:pt x="891343" y="3335044"/>
                </a:cubicBezTo>
                <a:cubicBezTo>
                  <a:pt x="213382" y="3074333"/>
                  <a:pt x="58002" y="2551635"/>
                  <a:pt x="13503" y="2103578"/>
                </a:cubicBezTo>
                <a:close/>
              </a:path>
            </a:pathLst>
          </a:custGeom>
          <a:blipFill dpi="0" rotWithShape="1">
            <a:blip r:embed="rId14">
              <a:extLst>
                <a:ext uri="{28A0092B-C50C-407E-A947-70E740481C1C}">
                  <a14:useLocalDpi xmlns:a14="http://schemas.microsoft.com/office/drawing/2010/main" val="0"/>
                </a:ext>
              </a:extLst>
            </a:blip>
            <a:srcRect/>
            <a:stretch>
              <a:fillRect/>
            </a:stretch>
          </a:blipFill>
          <a:ln w="76200">
            <a:solidFill>
              <a:srgbClr val="2F47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5">
            <a:extLst>
              <a:ext uri="{FF2B5EF4-FFF2-40B4-BE49-F238E27FC236}">
                <a16:creationId xmlns:a16="http://schemas.microsoft.com/office/drawing/2014/main" id="{69D2CEE1-F47F-793F-C234-FD9E0DFBBA28}"/>
              </a:ext>
            </a:extLst>
          </p:cNvPr>
          <p:cNvSpPr/>
          <p:nvPr/>
        </p:nvSpPr>
        <p:spPr>
          <a:xfrm>
            <a:off x="3094201" y="2175287"/>
            <a:ext cx="5475087" cy="4580683"/>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 name="connsiteX0" fmla="*/ 31 w 5134184"/>
              <a:gd name="connsiteY0" fmla="*/ 1960000 h 4079904"/>
              <a:gd name="connsiteX1" fmla="*/ 562738 w 5134184"/>
              <a:gd name="connsiteY1" fmla="*/ 232310 h 4079904"/>
              <a:gd name="connsiteX2" fmla="*/ 2580573 w 5134184"/>
              <a:gd name="connsiteY2" fmla="*/ 47672 h 4079904"/>
              <a:gd name="connsiteX3" fmla="*/ 4202751 w 5134184"/>
              <a:gd name="connsiteY3" fmla="*/ 179555 h 4079904"/>
              <a:gd name="connsiteX4" fmla="*/ 5108361 w 5134184"/>
              <a:gd name="connsiteY4" fmla="*/ 1810531 h 4079904"/>
              <a:gd name="connsiteX5" fmla="*/ 3824685 w 5134184"/>
              <a:gd name="connsiteY5" fmla="*/ 3969041 h 4079904"/>
              <a:gd name="connsiteX6" fmla="*/ 2554196 w 5134184"/>
              <a:gd name="connsiteY6" fmla="*/ 4013005 h 4079904"/>
              <a:gd name="connsiteX7" fmla="*/ 577005 w 5134184"/>
              <a:gd name="connsiteY7" fmla="*/ 3662450 h 4079904"/>
              <a:gd name="connsiteX8" fmla="*/ 31 w 5134184"/>
              <a:gd name="connsiteY8" fmla="*/ 1960000 h 4079904"/>
              <a:gd name="connsiteX0" fmla="*/ 31 w 5138971"/>
              <a:gd name="connsiteY0" fmla="*/ 1960000 h 4114127"/>
              <a:gd name="connsiteX1" fmla="*/ 562738 w 5138971"/>
              <a:gd name="connsiteY1" fmla="*/ 232310 h 4114127"/>
              <a:gd name="connsiteX2" fmla="*/ 2580573 w 5138971"/>
              <a:gd name="connsiteY2" fmla="*/ 47672 h 4114127"/>
              <a:gd name="connsiteX3" fmla="*/ 4202751 w 5138971"/>
              <a:gd name="connsiteY3" fmla="*/ 179555 h 4114127"/>
              <a:gd name="connsiteX4" fmla="*/ 5108361 w 5138971"/>
              <a:gd name="connsiteY4" fmla="*/ 1810531 h 4114127"/>
              <a:gd name="connsiteX5" fmla="*/ 3973836 w 5138971"/>
              <a:gd name="connsiteY5" fmla="*/ 4029845 h 4114127"/>
              <a:gd name="connsiteX6" fmla="*/ 2554196 w 5138971"/>
              <a:gd name="connsiteY6" fmla="*/ 4013005 h 4114127"/>
              <a:gd name="connsiteX7" fmla="*/ 577005 w 5138971"/>
              <a:gd name="connsiteY7" fmla="*/ 3662450 h 4114127"/>
              <a:gd name="connsiteX8" fmla="*/ 31 w 5138971"/>
              <a:gd name="connsiteY8" fmla="*/ 1960000 h 4114127"/>
              <a:gd name="connsiteX0" fmla="*/ 31 w 5138971"/>
              <a:gd name="connsiteY0" fmla="*/ 1960000 h 4226328"/>
              <a:gd name="connsiteX1" fmla="*/ 562738 w 5138971"/>
              <a:gd name="connsiteY1" fmla="*/ 232310 h 4226328"/>
              <a:gd name="connsiteX2" fmla="*/ 2580573 w 5138971"/>
              <a:gd name="connsiteY2" fmla="*/ 47672 h 4226328"/>
              <a:gd name="connsiteX3" fmla="*/ 4202751 w 5138971"/>
              <a:gd name="connsiteY3" fmla="*/ 179555 h 4226328"/>
              <a:gd name="connsiteX4" fmla="*/ 5108361 w 5138971"/>
              <a:gd name="connsiteY4" fmla="*/ 1810531 h 4226328"/>
              <a:gd name="connsiteX5" fmla="*/ 3973836 w 5138971"/>
              <a:gd name="connsiteY5" fmla="*/ 4029845 h 4226328"/>
              <a:gd name="connsiteX6" fmla="*/ 2467192 w 5138971"/>
              <a:gd name="connsiteY6" fmla="*/ 4195416 h 4226328"/>
              <a:gd name="connsiteX7" fmla="*/ 577005 w 5138971"/>
              <a:gd name="connsiteY7" fmla="*/ 3662450 h 4226328"/>
              <a:gd name="connsiteX8" fmla="*/ 31 w 5138971"/>
              <a:gd name="connsiteY8" fmla="*/ 1960000 h 4226328"/>
              <a:gd name="connsiteX0" fmla="*/ 29 w 5138969"/>
              <a:gd name="connsiteY0" fmla="*/ 2074372 h 4340700"/>
              <a:gd name="connsiteX1" fmla="*/ 562736 w 5138969"/>
              <a:gd name="connsiteY1" fmla="*/ 346682 h 4340700"/>
              <a:gd name="connsiteX2" fmla="*/ 2505996 w 5138969"/>
              <a:gd name="connsiteY2" fmla="*/ 3955 h 4340700"/>
              <a:gd name="connsiteX3" fmla="*/ 4202749 w 5138969"/>
              <a:gd name="connsiteY3" fmla="*/ 293927 h 4340700"/>
              <a:gd name="connsiteX4" fmla="*/ 5108359 w 5138969"/>
              <a:gd name="connsiteY4" fmla="*/ 1924903 h 4340700"/>
              <a:gd name="connsiteX5" fmla="*/ 3973834 w 5138969"/>
              <a:gd name="connsiteY5" fmla="*/ 4144217 h 4340700"/>
              <a:gd name="connsiteX6" fmla="*/ 2467190 w 5138969"/>
              <a:gd name="connsiteY6" fmla="*/ 4309788 h 4340700"/>
              <a:gd name="connsiteX7" fmla="*/ 577003 w 5138969"/>
              <a:gd name="connsiteY7" fmla="*/ 3776822 h 4340700"/>
              <a:gd name="connsiteX8" fmla="*/ 29 w 5138969"/>
              <a:gd name="connsiteY8" fmla="*/ 2074372 h 4340700"/>
              <a:gd name="connsiteX0" fmla="*/ 134 w 5139074"/>
              <a:gd name="connsiteY0" fmla="*/ 2092893 h 4359221"/>
              <a:gd name="connsiteX1" fmla="*/ 610981 w 5139074"/>
              <a:gd name="connsiteY1" fmla="*/ 636019 h 4359221"/>
              <a:gd name="connsiteX2" fmla="*/ 2506101 w 5139074"/>
              <a:gd name="connsiteY2" fmla="*/ 22476 h 4359221"/>
              <a:gd name="connsiteX3" fmla="*/ 4202854 w 5139074"/>
              <a:gd name="connsiteY3" fmla="*/ 312448 h 4359221"/>
              <a:gd name="connsiteX4" fmla="*/ 5108464 w 5139074"/>
              <a:gd name="connsiteY4" fmla="*/ 1943424 h 4359221"/>
              <a:gd name="connsiteX5" fmla="*/ 3973939 w 5139074"/>
              <a:gd name="connsiteY5" fmla="*/ 4162738 h 4359221"/>
              <a:gd name="connsiteX6" fmla="*/ 2467295 w 5139074"/>
              <a:gd name="connsiteY6" fmla="*/ 4328309 h 4359221"/>
              <a:gd name="connsiteX7" fmla="*/ 577108 w 5139074"/>
              <a:gd name="connsiteY7" fmla="*/ 3795343 h 4359221"/>
              <a:gd name="connsiteX8" fmla="*/ 134 w 5139074"/>
              <a:gd name="connsiteY8" fmla="*/ 2092893 h 4359221"/>
              <a:gd name="connsiteX0" fmla="*/ 134 w 5139074"/>
              <a:gd name="connsiteY0" fmla="*/ 2092893 h 4680276"/>
              <a:gd name="connsiteX1" fmla="*/ 610981 w 5139074"/>
              <a:gd name="connsiteY1" fmla="*/ 636019 h 4680276"/>
              <a:gd name="connsiteX2" fmla="*/ 2506101 w 5139074"/>
              <a:gd name="connsiteY2" fmla="*/ 22476 h 4680276"/>
              <a:gd name="connsiteX3" fmla="*/ 4202854 w 5139074"/>
              <a:gd name="connsiteY3" fmla="*/ 312448 h 4680276"/>
              <a:gd name="connsiteX4" fmla="*/ 5108464 w 5139074"/>
              <a:gd name="connsiteY4" fmla="*/ 1943424 h 4680276"/>
              <a:gd name="connsiteX5" fmla="*/ 3973939 w 5139074"/>
              <a:gd name="connsiteY5" fmla="*/ 4162738 h 4680276"/>
              <a:gd name="connsiteX6" fmla="*/ 2455261 w 5139074"/>
              <a:gd name="connsiteY6" fmla="*/ 4669773 h 4680276"/>
              <a:gd name="connsiteX7" fmla="*/ 577108 w 5139074"/>
              <a:gd name="connsiteY7" fmla="*/ 3795343 h 4680276"/>
              <a:gd name="connsiteX8" fmla="*/ 134 w 5139074"/>
              <a:gd name="connsiteY8" fmla="*/ 2092893 h 4680276"/>
              <a:gd name="connsiteX0" fmla="*/ 1339 w 5140279"/>
              <a:gd name="connsiteY0" fmla="*/ 2092893 h 4680276"/>
              <a:gd name="connsiteX1" fmla="*/ 612186 w 5140279"/>
              <a:gd name="connsiteY1" fmla="*/ 636019 h 4680276"/>
              <a:gd name="connsiteX2" fmla="*/ 2507306 w 5140279"/>
              <a:gd name="connsiteY2" fmla="*/ 22476 h 4680276"/>
              <a:gd name="connsiteX3" fmla="*/ 4204059 w 5140279"/>
              <a:gd name="connsiteY3" fmla="*/ 312448 h 4680276"/>
              <a:gd name="connsiteX4" fmla="*/ 5109669 w 5140279"/>
              <a:gd name="connsiteY4" fmla="*/ 1943424 h 4680276"/>
              <a:gd name="connsiteX5" fmla="*/ 3975144 w 5140279"/>
              <a:gd name="connsiteY5" fmla="*/ 4162738 h 4680276"/>
              <a:gd name="connsiteX6" fmla="*/ 2456466 w 5140279"/>
              <a:gd name="connsiteY6" fmla="*/ 4669773 h 4680276"/>
              <a:gd name="connsiteX7" fmla="*/ 734763 w 5140279"/>
              <a:gd name="connsiteY7" fmla="*/ 3442105 h 4680276"/>
              <a:gd name="connsiteX8" fmla="*/ 1339 w 5140279"/>
              <a:gd name="connsiteY8" fmla="*/ 2092893 h 4680276"/>
              <a:gd name="connsiteX0" fmla="*/ 1339 w 5385669"/>
              <a:gd name="connsiteY0" fmla="*/ 2092610 h 4679993"/>
              <a:gd name="connsiteX1" fmla="*/ 612186 w 5385669"/>
              <a:gd name="connsiteY1" fmla="*/ 635736 h 4679993"/>
              <a:gd name="connsiteX2" fmla="*/ 2507306 w 5385669"/>
              <a:gd name="connsiteY2" fmla="*/ 22193 h 4679993"/>
              <a:gd name="connsiteX3" fmla="*/ 4204059 w 5385669"/>
              <a:gd name="connsiteY3" fmla="*/ 312165 h 4679993"/>
              <a:gd name="connsiteX4" fmla="*/ 5362396 w 5385669"/>
              <a:gd name="connsiteY4" fmla="*/ 1931366 h 4679993"/>
              <a:gd name="connsiteX5" fmla="*/ 3975144 w 5385669"/>
              <a:gd name="connsiteY5" fmla="*/ 4162455 h 4679993"/>
              <a:gd name="connsiteX6" fmla="*/ 2456466 w 5385669"/>
              <a:gd name="connsiteY6" fmla="*/ 4669490 h 4679993"/>
              <a:gd name="connsiteX7" fmla="*/ 734763 w 5385669"/>
              <a:gd name="connsiteY7" fmla="*/ 3441822 h 4679993"/>
              <a:gd name="connsiteX8" fmla="*/ 1339 w 5385669"/>
              <a:gd name="connsiteY8" fmla="*/ 2092610 h 4679993"/>
              <a:gd name="connsiteX0" fmla="*/ 1339 w 5388022"/>
              <a:gd name="connsiteY0" fmla="*/ 2092610 h 4683608"/>
              <a:gd name="connsiteX1" fmla="*/ 612186 w 5388022"/>
              <a:gd name="connsiteY1" fmla="*/ 635736 h 4683608"/>
              <a:gd name="connsiteX2" fmla="*/ 2507306 w 5388022"/>
              <a:gd name="connsiteY2" fmla="*/ 22193 h 4683608"/>
              <a:gd name="connsiteX3" fmla="*/ 4204059 w 5388022"/>
              <a:gd name="connsiteY3" fmla="*/ 312165 h 4683608"/>
              <a:gd name="connsiteX4" fmla="*/ 5362396 w 5388022"/>
              <a:gd name="connsiteY4" fmla="*/ 1931366 h 4683608"/>
              <a:gd name="connsiteX5" fmla="*/ 4071421 w 5388022"/>
              <a:gd name="connsiteY5" fmla="*/ 4291976 h 4683608"/>
              <a:gd name="connsiteX6" fmla="*/ 2456466 w 5388022"/>
              <a:gd name="connsiteY6" fmla="*/ 4669490 h 4683608"/>
              <a:gd name="connsiteX7" fmla="*/ 734763 w 5388022"/>
              <a:gd name="connsiteY7" fmla="*/ 3441822 h 4683608"/>
              <a:gd name="connsiteX8" fmla="*/ 1339 w 5388022"/>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729140"/>
              <a:gd name="connsiteX1" fmla="*/ 616161 w 5391997"/>
              <a:gd name="connsiteY1" fmla="*/ 635736 h 4729140"/>
              <a:gd name="connsiteX2" fmla="*/ 2511281 w 5391997"/>
              <a:gd name="connsiteY2" fmla="*/ 22193 h 4729140"/>
              <a:gd name="connsiteX3" fmla="*/ 4208034 w 5391997"/>
              <a:gd name="connsiteY3" fmla="*/ 312165 h 4729140"/>
              <a:gd name="connsiteX4" fmla="*/ 5366371 w 5391997"/>
              <a:gd name="connsiteY4" fmla="*/ 1931366 h 4729140"/>
              <a:gd name="connsiteX5" fmla="*/ 4075396 w 5391997"/>
              <a:gd name="connsiteY5" fmla="*/ 4291976 h 4729140"/>
              <a:gd name="connsiteX6" fmla="*/ 2340095 w 5391997"/>
              <a:gd name="connsiteY6" fmla="*/ 4716588 h 4729140"/>
              <a:gd name="connsiteX7" fmla="*/ 883154 w 5391997"/>
              <a:gd name="connsiteY7" fmla="*/ 3324076 h 4729140"/>
              <a:gd name="connsiteX8" fmla="*/ 5314 w 5391997"/>
              <a:gd name="connsiteY8" fmla="*/ 2092610 h 4729140"/>
              <a:gd name="connsiteX0" fmla="*/ 5314 w 5391997"/>
              <a:gd name="connsiteY0" fmla="*/ 2092610 h 4729140"/>
              <a:gd name="connsiteX1" fmla="*/ 616161 w 5391997"/>
              <a:gd name="connsiteY1" fmla="*/ 635736 h 4729140"/>
              <a:gd name="connsiteX2" fmla="*/ 2511281 w 5391997"/>
              <a:gd name="connsiteY2" fmla="*/ 22193 h 4729140"/>
              <a:gd name="connsiteX3" fmla="*/ 4208034 w 5391997"/>
              <a:gd name="connsiteY3" fmla="*/ 312165 h 4729140"/>
              <a:gd name="connsiteX4" fmla="*/ 5366371 w 5391997"/>
              <a:gd name="connsiteY4" fmla="*/ 1931366 h 4729140"/>
              <a:gd name="connsiteX5" fmla="*/ 4075396 w 5391997"/>
              <a:gd name="connsiteY5" fmla="*/ 4291976 h 4729140"/>
              <a:gd name="connsiteX6" fmla="*/ 2340095 w 5391997"/>
              <a:gd name="connsiteY6" fmla="*/ 4716588 h 4729140"/>
              <a:gd name="connsiteX7" fmla="*/ 883154 w 5391997"/>
              <a:gd name="connsiteY7" fmla="*/ 3324076 h 4729140"/>
              <a:gd name="connsiteX8" fmla="*/ 5314 w 5391997"/>
              <a:gd name="connsiteY8" fmla="*/ 2092610 h 4729140"/>
              <a:gd name="connsiteX0" fmla="*/ 13503 w 5400186"/>
              <a:gd name="connsiteY0" fmla="*/ 2092610 h 4729140"/>
              <a:gd name="connsiteX1" fmla="*/ 624350 w 5400186"/>
              <a:gd name="connsiteY1" fmla="*/ 635736 h 4729140"/>
              <a:gd name="connsiteX2" fmla="*/ 2519470 w 5400186"/>
              <a:gd name="connsiteY2" fmla="*/ 22193 h 4729140"/>
              <a:gd name="connsiteX3" fmla="*/ 4216223 w 5400186"/>
              <a:gd name="connsiteY3" fmla="*/ 312165 h 4729140"/>
              <a:gd name="connsiteX4" fmla="*/ 5374560 w 5400186"/>
              <a:gd name="connsiteY4" fmla="*/ 1931366 h 4729140"/>
              <a:gd name="connsiteX5" fmla="*/ 4083585 w 5400186"/>
              <a:gd name="connsiteY5" fmla="*/ 4291976 h 4729140"/>
              <a:gd name="connsiteX6" fmla="*/ 2348284 w 5400186"/>
              <a:gd name="connsiteY6" fmla="*/ 4716588 h 4729140"/>
              <a:gd name="connsiteX7" fmla="*/ 891343 w 5400186"/>
              <a:gd name="connsiteY7" fmla="*/ 3324076 h 4729140"/>
              <a:gd name="connsiteX8" fmla="*/ 13503 w 5400186"/>
              <a:gd name="connsiteY8" fmla="*/ 2092610 h 4729140"/>
              <a:gd name="connsiteX0" fmla="*/ 13503 w 5400186"/>
              <a:gd name="connsiteY0" fmla="*/ 2103578 h 4740108"/>
              <a:gd name="connsiteX1" fmla="*/ 624350 w 5400186"/>
              <a:gd name="connsiteY1" fmla="*/ 646704 h 4740108"/>
              <a:gd name="connsiteX2" fmla="*/ 2519470 w 5400186"/>
              <a:gd name="connsiteY2" fmla="*/ 33161 h 4740108"/>
              <a:gd name="connsiteX3" fmla="*/ 4216223 w 5400186"/>
              <a:gd name="connsiteY3" fmla="*/ 323133 h 4740108"/>
              <a:gd name="connsiteX4" fmla="*/ 5374560 w 5400186"/>
              <a:gd name="connsiteY4" fmla="*/ 1942334 h 4740108"/>
              <a:gd name="connsiteX5" fmla="*/ 4083585 w 5400186"/>
              <a:gd name="connsiteY5" fmla="*/ 4302944 h 4740108"/>
              <a:gd name="connsiteX6" fmla="*/ 2348284 w 5400186"/>
              <a:gd name="connsiteY6" fmla="*/ 4727556 h 4740108"/>
              <a:gd name="connsiteX7" fmla="*/ 891343 w 5400186"/>
              <a:gd name="connsiteY7" fmla="*/ 3335044 h 4740108"/>
              <a:gd name="connsiteX8" fmla="*/ 13503 w 5400186"/>
              <a:gd name="connsiteY8" fmla="*/ 2103578 h 4740108"/>
              <a:gd name="connsiteX0" fmla="*/ 13503 w 5400186"/>
              <a:gd name="connsiteY0" fmla="*/ 2103578 h 4740108"/>
              <a:gd name="connsiteX1" fmla="*/ 624350 w 5400186"/>
              <a:gd name="connsiteY1" fmla="*/ 646704 h 4740108"/>
              <a:gd name="connsiteX2" fmla="*/ 2519470 w 5400186"/>
              <a:gd name="connsiteY2" fmla="*/ 33161 h 4740108"/>
              <a:gd name="connsiteX3" fmla="*/ 4216223 w 5400186"/>
              <a:gd name="connsiteY3" fmla="*/ 323133 h 4740108"/>
              <a:gd name="connsiteX4" fmla="*/ 5374560 w 5400186"/>
              <a:gd name="connsiteY4" fmla="*/ 1942334 h 4740108"/>
              <a:gd name="connsiteX5" fmla="*/ 4083585 w 5400186"/>
              <a:gd name="connsiteY5" fmla="*/ 4302944 h 4740108"/>
              <a:gd name="connsiteX6" fmla="*/ 2348284 w 5400186"/>
              <a:gd name="connsiteY6" fmla="*/ 4727556 h 4740108"/>
              <a:gd name="connsiteX7" fmla="*/ 891343 w 5400186"/>
              <a:gd name="connsiteY7" fmla="*/ 3335044 h 4740108"/>
              <a:gd name="connsiteX8" fmla="*/ 13503 w 5400186"/>
              <a:gd name="connsiteY8" fmla="*/ 2103578 h 4740108"/>
              <a:gd name="connsiteX0" fmla="*/ 13503 w 5395118"/>
              <a:gd name="connsiteY0" fmla="*/ 2103578 h 4740108"/>
              <a:gd name="connsiteX1" fmla="*/ 624350 w 5395118"/>
              <a:gd name="connsiteY1" fmla="*/ 646704 h 4740108"/>
              <a:gd name="connsiteX2" fmla="*/ 2519470 w 5395118"/>
              <a:gd name="connsiteY2" fmla="*/ 33161 h 4740108"/>
              <a:gd name="connsiteX3" fmla="*/ 4216223 w 5395118"/>
              <a:gd name="connsiteY3" fmla="*/ 323133 h 4740108"/>
              <a:gd name="connsiteX4" fmla="*/ 5374560 w 5395118"/>
              <a:gd name="connsiteY4" fmla="*/ 1942334 h 4740108"/>
              <a:gd name="connsiteX5" fmla="*/ 4083585 w 5395118"/>
              <a:gd name="connsiteY5" fmla="*/ 4302944 h 4740108"/>
              <a:gd name="connsiteX6" fmla="*/ 2348284 w 5395118"/>
              <a:gd name="connsiteY6" fmla="*/ 4727556 h 4740108"/>
              <a:gd name="connsiteX7" fmla="*/ 891343 w 5395118"/>
              <a:gd name="connsiteY7" fmla="*/ 3335044 h 4740108"/>
              <a:gd name="connsiteX8" fmla="*/ 13503 w 5395118"/>
              <a:gd name="connsiteY8" fmla="*/ 2103578 h 4740108"/>
              <a:gd name="connsiteX0" fmla="*/ 13503 w 5426650"/>
              <a:gd name="connsiteY0" fmla="*/ 2103578 h 4740108"/>
              <a:gd name="connsiteX1" fmla="*/ 624350 w 5426650"/>
              <a:gd name="connsiteY1" fmla="*/ 646704 h 4740108"/>
              <a:gd name="connsiteX2" fmla="*/ 2519470 w 5426650"/>
              <a:gd name="connsiteY2" fmla="*/ 33161 h 4740108"/>
              <a:gd name="connsiteX3" fmla="*/ 4216223 w 5426650"/>
              <a:gd name="connsiteY3" fmla="*/ 323133 h 4740108"/>
              <a:gd name="connsiteX4" fmla="*/ 5374560 w 5426650"/>
              <a:gd name="connsiteY4" fmla="*/ 1942334 h 4740108"/>
              <a:gd name="connsiteX5" fmla="*/ 4083585 w 5426650"/>
              <a:gd name="connsiteY5" fmla="*/ 4302944 h 4740108"/>
              <a:gd name="connsiteX6" fmla="*/ 2348284 w 5426650"/>
              <a:gd name="connsiteY6" fmla="*/ 4727556 h 4740108"/>
              <a:gd name="connsiteX7" fmla="*/ 891343 w 5426650"/>
              <a:gd name="connsiteY7" fmla="*/ 3335044 h 4740108"/>
              <a:gd name="connsiteX8" fmla="*/ 13503 w 5426650"/>
              <a:gd name="connsiteY8" fmla="*/ 2103578 h 474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650" h="4740108">
                <a:moveTo>
                  <a:pt x="13503" y="2103578"/>
                </a:moveTo>
                <a:cubicBezTo>
                  <a:pt x="-30996" y="1655521"/>
                  <a:pt x="2100" y="826929"/>
                  <a:pt x="624350" y="646704"/>
                </a:cubicBezTo>
                <a:cubicBezTo>
                  <a:pt x="1246600" y="466479"/>
                  <a:pt x="1836582" y="-148404"/>
                  <a:pt x="2519470" y="33161"/>
                </a:cubicBezTo>
                <a:cubicBezTo>
                  <a:pt x="3202358" y="214726"/>
                  <a:pt x="3740375" y="4937"/>
                  <a:pt x="4216223" y="323133"/>
                </a:cubicBezTo>
                <a:cubicBezTo>
                  <a:pt x="4692071" y="641329"/>
                  <a:pt x="5422388" y="979289"/>
                  <a:pt x="5374560" y="1942334"/>
                </a:cubicBezTo>
                <a:cubicBezTo>
                  <a:pt x="5552604" y="2510903"/>
                  <a:pt x="5310209" y="4031910"/>
                  <a:pt x="4083585" y="4302944"/>
                </a:cubicBezTo>
                <a:cubicBezTo>
                  <a:pt x="3627118" y="4456078"/>
                  <a:pt x="2862634" y="4811083"/>
                  <a:pt x="2348284" y="4727556"/>
                </a:cubicBezTo>
                <a:cubicBezTo>
                  <a:pt x="1833934" y="4644029"/>
                  <a:pt x="1569304" y="3595755"/>
                  <a:pt x="891343" y="3335044"/>
                </a:cubicBezTo>
                <a:cubicBezTo>
                  <a:pt x="213382" y="3074333"/>
                  <a:pt x="58002" y="2551635"/>
                  <a:pt x="13503" y="2103578"/>
                </a:cubicBezTo>
                <a:close/>
              </a:path>
            </a:pathLst>
          </a:custGeom>
          <a:blipFill dpi="0" rotWithShape="1">
            <a:blip r:embed="rId15">
              <a:extLst>
                <a:ext uri="{28A0092B-C50C-407E-A947-70E740481C1C}">
                  <a14:useLocalDpi xmlns:a14="http://schemas.microsoft.com/office/drawing/2010/main" val="0"/>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5">
            <a:extLst>
              <a:ext uri="{FF2B5EF4-FFF2-40B4-BE49-F238E27FC236}">
                <a16:creationId xmlns:a16="http://schemas.microsoft.com/office/drawing/2014/main" id="{B90F8916-B396-B61B-DB5D-013909A23144}"/>
              </a:ext>
            </a:extLst>
          </p:cNvPr>
          <p:cNvSpPr txBox="1"/>
          <p:nvPr/>
        </p:nvSpPr>
        <p:spPr>
          <a:xfrm>
            <a:off x="1437858" y="2552920"/>
            <a:ext cx="2202476" cy="738664"/>
          </a:xfrm>
          <a:prstGeom prst="rect">
            <a:avLst/>
          </a:prstGeom>
        </p:spPr>
        <p:txBody>
          <a:bodyPr wrap="square" lIns="0" tIns="0" rIns="0" bIns="0" rtlCol="0" anchor="t">
            <a:spAutoFit/>
          </a:bodyPr>
          <a:lstStyle/>
          <a:p>
            <a:r>
              <a:rPr lang="en-US" sz="2400">
                <a:solidFill>
                  <a:srgbClr val="FFFF00"/>
                </a:solidFill>
                <a:latin typeface="Montserrat Medium" panose="00000600000000000000" pitchFamily="2" charset="0"/>
              </a:rPr>
              <a:t>Rau bắp cải ban đầu</a:t>
            </a:r>
          </a:p>
        </p:txBody>
      </p:sp>
      <p:sp>
        <p:nvSpPr>
          <p:cNvPr id="17" name="TextBox 5">
            <a:extLst>
              <a:ext uri="{FF2B5EF4-FFF2-40B4-BE49-F238E27FC236}">
                <a16:creationId xmlns:a16="http://schemas.microsoft.com/office/drawing/2014/main" id="{BBFA28BB-6B4E-9E07-1260-1803059F21BF}"/>
              </a:ext>
            </a:extLst>
          </p:cNvPr>
          <p:cNvSpPr txBox="1"/>
          <p:nvPr/>
        </p:nvSpPr>
        <p:spPr>
          <a:xfrm>
            <a:off x="10155775" y="2602566"/>
            <a:ext cx="2316163" cy="738664"/>
          </a:xfrm>
          <a:prstGeom prst="rect">
            <a:avLst/>
          </a:prstGeom>
        </p:spPr>
        <p:txBody>
          <a:bodyPr wrap="square" lIns="0" tIns="0" rIns="0" bIns="0" rtlCol="0" anchor="t">
            <a:spAutoFit/>
          </a:bodyPr>
          <a:lstStyle/>
          <a:p>
            <a:r>
              <a:rPr lang="en-US" sz="2400">
                <a:solidFill>
                  <a:srgbClr val="FFFF00"/>
                </a:solidFill>
                <a:latin typeface="Montserrat Medium" panose="00000600000000000000" pitchFamily="2" charset="0"/>
              </a:rPr>
              <a:t>Rau bắp cải sau 3 ngày</a:t>
            </a:r>
          </a:p>
        </p:txBody>
      </p:sp>
    </p:spTree>
    <p:extLst>
      <p:ext uri="{BB962C8B-B14F-4D97-AF65-F5344CB8AC3E}">
        <p14:creationId xmlns:p14="http://schemas.microsoft.com/office/powerpoint/2010/main" val="6902805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3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 calcmode="lin" valueType="num">
                                      <p:cBhvr>
                                        <p:cTn id="29" dur="1000" fill="hold"/>
                                        <p:tgtEl>
                                          <p:spTgt spid="15"/>
                                        </p:tgtEl>
                                        <p:attrNameLst>
                                          <p:attrName>style.rotation</p:attrName>
                                        </p:attrNameLst>
                                      </p:cBhvr>
                                      <p:tavLst>
                                        <p:tav tm="0">
                                          <p:val>
                                            <p:fltVal val="90"/>
                                          </p:val>
                                        </p:tav>
                                        <p:tav tm="100000">
                                          <p:val>
                                            <p:fltVal val="0"/>
                                          </p:val>
                                        </p:tav>
                                      </p:tavLst>
                                    </p:anim>
                                    <p:animEffect transition="in" filter="fade">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par>
                                <p:cTn id="36" presetID="6" presetClass="entr" presetSubtype="16"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circle(in)">
                                      <p:cBhvr>
                                        <p:cTn id="38" dur="2000"/>
                                        <p:tgtEl>
                                          <p:spTgt spid="26"/>
                                        </p:tgtEl>
                                      </p:cBhvr>
                                    </p:animEffect>
                                  </p:childTnLst>
                                </p:cTn>
                              </p:par>
                              <p:par>
                                <p:cTn id="39" presetID="47"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31"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0" grpId="0" animBg="1"/>
      <p:bldP spid="15" grpId="0" animBg="1"/>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1886">
            <a:off x="14724591" y="6598455"/>
            <a:ext cx="3099653" cy="3099653"/>
          </a:xfrm>
          <a:custGeom>
            <a:avLst/>
            <a:gdLst/>
            <a:ahLst/>
            <a:cxnLst/>
            <a:rect l="l" t="t" r="r" b="b"/>
            <a:pathLst>
              <a:path w="3099653" h="3099653">
                <a:moveTo>
                  <a:pt x="0" y="0"/>
                </a:moveTo>
                <a:lnTo>
                  <a:pt x="3099653" y="0"/>
                </a:lnTo>
                <a:lnTo>
                  <a:pt x="3099653" y="3099654"/>
                </a:lnTo>
                <a:lnTo>
                  <a:pt x="0" y="3099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527798" y="425915"/>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1000506" y="2193268"/>
            <a:ext cx="16252295" cy="8205089"/>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2615303" y="8222083"/>
            <a:ext cx="1177952" cy="490791"/>
            <a:chOff x="0" y="0"/>
            <a:chExt cx="367537" cy="153133"/>
          </a:xfrm>
        </p:grpSpPr>
        <p:sp>
          <p:nvSpPr>
            <p:cNvPr id="7" name="Freeform 7"/>
            <p:cNvSpPr/>
            <p:nvPr/>
          </p:nvSpPr>
          <p:spPr>
            <a:xfrm>
              <a:off x="0" y="0"/>
              <a:ext cx="367537" cy="153133"/>
            </a:xfrm>
            <a:custGeom>
              <a:avLst/>
              <a:gdLst/>
              <a:ahLst/>
              <a:cxnLst/>
              <a:rect l="l" t="t" r="r" b="b"/>
              <a:pathLst>
                <a:path w="367537" h="153133">
                  <a:moveTo>
                    <a:pt x="76567" y="0"/>
                  </a:moveTo>
                  <a:lnTo>
                    <a:pt x="290970" y="0"/>
                  </a:lnTo>
                  <a:cubicBezTo>
                    <a:pt x="311277" y="0"/>
                    <a:pt x="330752" y="8067"/>
                    <a:pt x="345111" y="22426"/>
                  </a:cubicBezTo>
                  <a:cubicBezTo>
                    <a:pt x="359470" y="36785"/>
                    <a:pt x="367537" y="56260"/>
                    <a:pt x="367537" y="76567"/>
                  </a:cubicBezTo>
                  <a:lnTo>
                    <a:pt x="367537" y="76567"/>
                  </a:lnTo>
                  <a:cubicBezTo>
                    <a:pt x="367537" y="118853"/>
                    <a:pt x="333257" y="153133"/>
                    <a:pt x="290970" y="153133"/>
                  </a:cubicBezTo>
                  <a:lnTo>
                    <a:pt x="76567" y="153133"/>
                  </a:lnTo>
                  <a:cubicBezTo>
                    <a:pt x="34280" y="153133"/>
                    <a:pt x="0" y="118853"/>
                    <a:pt x="0" y="76567"/>
                  </a:cubicBezTo>
                  <a:lnTo>
                    <a:pt x="0" y="76567"/>
                  </a:lnTo>
                  <a:cubicBezTo>
                    <a:pt x="0" y="34280"/>
                    <a:pt x="34280" y="0"/>
                    <a:pt x="76567" y="0"/>
                  </a:cubicBezTo>
                  <a:close/>
                </a:path>
              </a:pathLst>
            </a:custGeom>
            <a:solidFill>
              <a:srgbClr val="5E8D76"/>
            </a:solidFill>
          </p:spPr>
        </p:sp>
        <p:sp>
          <p:nvSpPr>
            <p:cNvPr id="8" name="TextBox 8"/>
            <p:cNvSpPr txBox="1"/>
            <p:nvPr/>
          </p:nvSpPr>
          <p:spPr>
            <a:xfrm>
              <a:off x="0" y="-38100"/>
              <a:ext cx="367537" cy="191233"/>
            </a:xfrm>
            <a:prstGeom prst="rect">
              <a:avLst/>
            </a:prstGeom>
          </p:spPr>
          <p:txBody>
            <a:bodyPr lIns="42881" tIns="42881" rIns="42881" bIns="42881" rtlCol="0" anchor="ctr"/>
            <a:lstStyle/>
            <a:p>
              <a:pPr algn="ctr">
                <a:lnSpc>
                  <a:spcPts val="3159"/>
                </a:lnSpc>
              </a:pPr>
              <a:endParaRPr/>
            </a:p>
          </p:txBody>
        </p:sp>
      </p:grpSp>
      <p:sp>
        <p:nvSpPr>
          <p:cNvPr id="9" name="TextBox 9"/>
          <p:cNvSpPr txBox="1"/>
          <p:nvPr/>
        </p:nvSpPr>
        <p:spPr>
          <a:xfrm>
            <a:off x="3859642" y="543443"/>
            <a:ext cx="10568717" cy="1240340"/>
          </a:xfrm>
          <a:prstGeom prst="rect">
            <a:avLst/>
          </a:prstGeom>
        </p:spPr>
        <p:txBody>
          <a:bodyPr lIns="0" tIns="0" rIns="0" bIns="0" rtlCol="0" anchor="t">
            <a:spAutoFit/>
          </a:bodyPr>
          <a:lstStyle/>
          <a:p>
            <a:pPr algn="ctr">
              <a:lnSpc>
                <a:spcPts val="10590"/>
              </a:lnSpc>
            </a:pPr>
            <a:r>
              <a:rPr lang="en-US" sz="7564">
                <a:solidFill>
                  <a:srgbClr val="FFFFFF"/>
                </a:solidFill>
                <a:latin typeface="Barlow Semi Condensed Black" panose="020B0604020202020204" pitchFamily="2" charset="0"/>
              </a:rPr>
              <a:t>PHIẾU HỌC TẬP SỐ 3</a:t>
            </a:r>
          </a:p>
        </p:txBody>
      </p:sp>
      <p:sp>
        <p:nvSpPr>
          <p:cNvPr id="10" name="TextBox 10"/>
          <p:cNvSpPr txBox="1"/>
          <p:nvPr/>
        </p:nvSpPr>
        <p:spPr>
          <a:xfrm>
            <a:off x="3622379" y="2711786"/>
            <a:ext cx="11816685" cy="6982681"/>
          </a:xfrm>
          <a:prstGeom prst="rect">
            <a:avLst/>
          </a:prstGeom>
        </p:spPr>
        <p:txBody>
          <a:bodyPr wrap="square" lIns="0" tIns="0" rIns="0" bIns="0" rtlCol="0" anchor="t">
            <a:spAutoFit/>
          </a:bodyPr>
          <a:lstStyle/>
          <a:p>
            <a:pPr algn="just">
              <a:lnSpc>
                <a:spcPts val="4600"/>
              </a:lnSpc>
            </a:pPr>
            <a:r>
              <a:rPr lang="vi-VN" sz="3200">
                <a:solidFill>
                  <a:srgbClr val="000000"/>
                </a:solidFill>
                <a:latin typeface="Barlow SemiBold" panose="00000700000000000000" pitchFamily="2" charset="0"/>
              </a:rPr>
              <a:t>1. Việc muối chua rau, củ, quả có những tác dụng gì?</a:t>
            </a:r>
          </a:p>
          <a:p>
            <a:pPr algn="ctr">
              <a:lnSpc>
                <a:spcPts val="4600"/>
              </a:lnSpc>
            </a:pPr>
            <a:r>
              <a:rPr lang="vi-VN" sz="2000">
                <a:solidFill>
                  <a:srgbClr val="000000"/>
                </a:solidFill>
                <a:latin typeface="Barlow SemiBold" panose="00000700000000000000" pitchFamily="2" charset="0"/>
              </a:rPr>
              <a:t>……………………………………………………………………………………………………………………………………….</a:t>
            </a:r>
          </a:p>
          <a:p>
            <a:pPr algn="just">
              <a:lnSpc>
                <a:spcPts val="4600"/>
              </a:lnSpc>
            </a:pPr>
            <a:r>
              <a:rPr lang="vi-VN" sz="3200">
                <a:solidFill>
                  <a:srgbClr val="000000"/>
                </a:solidFill>
                <a:latin typeface="Barlow SemiBold" panose="00000700000000000000" pitchFamily="2" charset="0"/>
              </a:rPr>
              <a:t>2. Quan sát hình tại Hoạt động 3 (trang 50 SGK). Nêu một số thay đổi về màu sắc, mùi vị của rau cải sau 3 ngày muối.</a:t>
            </a:r>
          </a:p>
          <a:p>
            <a:pPr algn="ctr">
              <a:lnSpc>
                <a:spcPts val="4600"/>
              </a:lnSpc>
            </a:pPr>
            <a:r>
              <a:rPr lang="vi-VN" sz="2000">
                <a:solidFill>
                  <a:srgbClr val="000000"/>
                </a:solidFill>
                <a:latin typeface="Barlow SemiBold" panose="00000700000000000000" pitchFamily="2" charset="0"/>
              </a:rPr>
              <a:t>……………………………………………………………………………………………………………………………………….</a:t>
            </a:r>
          </a:p>
          <a:p>
            <a:pPr algn="ctr">
              <a:lnSpc>
                <a:spcPts val="4600"/>
              </a:lnSpc>
            </a:pPr>
            <a:r>
              <a:rPr lang="vi-VN" sz="2000">
                <a:solidFill>
                  <a:srgbClr val="000000"/>
                </a:solidFill>
                <a:latin typeface="Barlow SemiBold" panose="00000700000000000000" pitchFamily="2" charset="0"/>
              </a:rPr>
              <a:t>……………………………………………………………………………………………………………………………………….</a:t>
            </a:r>
          </a:p>
          <a:p>
            <a:pPr algn="just">
              <a:lnSpc>
                <a:spcPts val="4600"/>
              </a:lnSpc>
            </a:pPr>
            <a:r>
              <a:rPr lang="vi-VN" sz="3200">
                <a:solidFill>
                  <a:srgbClr val="000000"/>
                </a:solidFill>
                <a:latin typeface="Barlow SemiBold" panose="00000700000000000000" pitchFamily="2" charset="0"/>
              </a:rPr>
              <a:t>3. Khi muối rau vào mùa đông, người ta thường dùng nước ấm và cho thêm ít nước muối dưa cũ vào. Theo em, việc làm đó có cần thiết không? Vì sao? </a:t>
            </a:r>
          </a:p>
          <a:p>
            <a:pPr algn="ctr">
              <a:lnSpc>
                <a:spcPts val="4600"/>
              </a:lnSpc>
            </a:pPr>
            <a:r>
              <a:rPr lang="vi-VN" sz="2000">
                <a:solidFill>
                  <a:srgbClr val="000000"/>
                </a:solidFill>
                <a:latin typeface="Barlow SemiBold" panose="00000700000000000000" pitchFamily="2" charset="0"/>
              </a:rPr>
              <a:t>……………………………………………………………………………………………………………………………………….</a:t>
            </a:r>
          </a:p>
          <a:p>
            <a:pPr algn="ctr">
              <a:lnSpc>
                <a:spcPts val="4600"/>
              </a:lnSpc>
            </a:pPr>
            <a:r>
              <a:rPr lang="vi-VN" sz="2000">
                <a:solidFill>
                  <a:srgbClr val="000000"/>
                </a:solidFill>
                <a:latin typeface="Barlow SemiBold" panose="00000700000000000000" pitchFamily="2" charset="0"/>
              </a:rPr>
              <a:t>……………………………………………………………………………………………………………………………………….</a:t>
            </a:r>
          </a:p>
          <a:p>
            <a:pPr algn="ctr">
              <a:lnSpc>
                <a:spcPts val="4600"/>
              </a:lnSpc>
            </a:pPr>
            <a:r>
              <a:rPr lang="vi-VN" sz="2000">
                <a:solidFill>
                  <a:srgbClr val="000000"/>
                </a:solidFill>
                <a:latin typeface="Barlow SemiBold" panose="00000700000000000000" pitchFamily="2" charset="0"/>
              </a:rPr>
              <a:t>……………………………………………………………………………………………………………………………………….</a:t>
            </a:r>
          </a:p>
        </p:txBody>
      </p:sp>
      <p:grpSp>
        <p:nvGrpSpPr>
          <p:cNvPr id="16" name="Group 15">
            <a:extLst>
              <a:ext uri="{FF2B5EF4-FFF2-40B4-BE49-F238E27FC236}">
                <a16:creationId xmlns:a16="http://schemas.microsoft.com/office/drawing/2014/main" id="{990C0905-2A1F-3472-7273-26D1537464E1}"/>
              </a:ext>
            </a:extLst>
          </p:cNvPr>
          <p:cNvGrpSpPr/>
          <p:nvPr/>
        </p:nvGrpSpPr>
        <p:grpSpPr>
          <a:xfrm>
            <a:off x="15264848" y="1333834"/>
            <a:ext cx="2238375" cy="2352675"/>
            <a:chOff x="623133" y="7848826"/>
            <a:chExt cx="2238375" cy="2352675"/>
          </a:xfrm>
        </p:grpSpPr>
        <p:sp>
          <p:nvSpPr>
            <p:cNvPr id="17" name="Oval 33">
              <a:extLst>
                <a:ext uri="{FF2B5EF4-FFF2-40B4-BE49-F238E27FC236}">
                  <a16:creationId xmlns:a16="http://schemas.microsoft.com/office/drawing/2014/main" id="{0B4A0B2C-E52C-74AC-EE9F-9F0A94954963}"/>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ECAB26A-2E95-977E-51A1-73E5F595E8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pic>
        <p:nvPicPr>
          <p:cNvPr id="19" name="Picture 18">
            <a:extLst>
              <a:ext uri="{FF2B5EF4-FFF2-40B4-BE49-F238E27FC236}">
                <a16:creationId xmlns:a16="http://schemas.microsoft.com/office/drawing/2014/main" id="{64ED5395-FC80-8E12-AE89-DD1664E159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6087" y="5974699"/>
            <a:ext cx="1943100" cy="2314575"/>
          </a:xfrm>
          <a:prstGeom prst="rect">
            <a:avLst/>
          </a:prstGeom>
        </p:spPr>
      </p:pic>
      <p:sp>
        <p:nvSpPr>
          <p:cNvPr id="5" name="TextBox 5">
            <a:extLst>
              <a:ext uri="{FF2B5EF4-FFF2-40B4-BE49-F238E27FC236}">
                <a16:creationId xmlns:a16="http://schemas.microsoft.com/office/drawing/2014/main" id="{815AEABF-67CE-ED2D-D78C-9FA24FC01CD7}"/>
              </a:ext>
            </a:extLst>
          </p:cNvPr>
          <p:cNvSpPr txBox="1"/>
          <p:nvPr/>
        </p:nvSpPr>
        <p:spPr>
          <a:xfrm>
            <a:off x="7841350" y="1929708"/>
            <a:ext cx="2570605" cy="369332"/>
          </a:xfrm>
          <a:prstGeom prst="rect">
            <a:avLst/>
          </a:prstGeom>
        </p:spPr>
        <p:txBody>
          <a:bodyPr wrap="square" lIns="0" tIns="0" rIns="0" bIns="0" rtlCol="0" anchor="t">
            <a:spAutoFit/>
          </a:bodyPr>
          <a:lstStyle/>
          <a:p>
            <a:r>
              <a:rPr lang="en-US" sz="2400">
                <a:solidFill>
                  <a:schemeClr val="bg1"/>
                </a:solidFill>
                <a:latin typeface="Montserrat Medium" panose="00000600000000000000" pitchFamily="2" charset="0"/>
              </a:rPr>
              <a:t>(Trang 50 SGK)</a:t>
            </a:r>
          </a:p>
        </p:txBody>
      </p:sp>
    </p:spTree>
    <p:extLst>
      <p:ext uri="{BB962C8B-B14F-4D97-AF65-F5344CB8AC3E}">
        <p14:creationId xmlns:p14="http://schemas.microsoft.com/office/powerpoint/2010/main" val="23577917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1886">
            <a:off x="15815466" y="7460069"/>
            <a:ext cx="3099653" cy="3099653"/>
          </a:xfrm>
          <a:custGeom>
            <a:avLst/>
            <a:gdLst/>
            <a:ahLst/>
            <a:cxnLst/>
            <a:rect l="l" t="t" r="r" b="b"/>
            <a:pathLst>
              <a:path w="3099653" h="3099653">
                <a:moveTo>
                  <a:pt x="0" y="0"/>
                </a:moveTo>
                <a:lnTo>
                  <a:pt x="3099653" y="0"/>
                </a:lnTo>
                <a:lnTo>
                  <a:pt x="3099653" y="3099654"/>
                </a:lnTo>
                <a:lnTo>
                  <a:pt x="0" y="3099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740536" y="-831472"/>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1065858" y="2176672"/>
            <a:ext cx="16252295" cy="7180559"/>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3886200" y="541526"/>
            <a:ext cx="13335000" cy="615553"/>
          </a:xfrm>
          <a:prstGeom prst="rect">
            <a:avLst/>
          </a:prstGeom>
        </p:spPr>
        <p:txBody>
          <a:bodyPr wrap="square" lIns="0" tIns="0" rIns="0" bIns="0" rtlCol="0" anchor="t">
            <a:spAutoFit/>
          </a:bodyPr>
          <a:lstStyle/>
          <a:p>
            <a:pPr algn="ctr"/>
            <a:r>
              <a:rPr lang="vi-VN" sz="4000">
                <a:solidFill>
                  <a:srgbClr val="FFFFFF"/>
                </a:solidFill>
                <a:latin typeface="Barlow Semi Condensed Black" panose="020B0604020202020204" pitchFamily="2" charset="0"/>
              </a:rPr>
              <a:t>Theo em, việc muối chua rau, củ, quả có những tác dụng gì?</a:t>
            </a:r>
            <a:endParaRPr lang="en-US" sz="4000">
              <a:solidFill>
                <a:srgbClr val="FFFFFF"/>
              </a:solidFill>
              <a:latin typeface="Barlow Semi Condensed Black" panose="020B0604020202020204" pitchFamily="2" charset="0"/>
            </a:endParaRPr>
          </a:p>
        </p:txBody>
      </p:sp>
      <p:sp>
        <p:nvSpPr>
          <p:cNvPr id="31" name="TextBox 5">
            <a:extLst>
              <a:ext uri="{FF2B5EF4-FFF2-40B4-BE49-F238E27FC236}">
                <a16:creationId xmlns:a16="http://schemas.microsoft.com/office/drawing/2014/main" id="{88811941-6736-7AEA-FCA7-24C73CD0D8DD}"/>
              </a:ext>
            </a:extLst>
          </p:cNvPr>
          <p:cNvSpPr txBox="1"/>
          <p:nvPr/>
        </p:nvSpPr>
        <p:spPr>
          <a:xfrm>
            <a:off x="7719529" y="2641953"/>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50 SGK)</a:t>
            </a:r>
          </a:p>
        </p:txBody>
      </p:sp>
      <p:pic>
        <p:nvPicPr>
          <p:cNvPr id="5" name="Picture 4">
            <a:extLst>
              <a:ext uri="{FF2B5EF4-FFF2-40B4-BE49-F238E27FC236}">
                <a16:creationId xmlns:a16="http://schemas.microsoft.com/office/drawing/2014/main" id="{DEFC5722-0221-1CA6-AB24-9B55AA259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9501" y="6992838"/>
            <a:ext cx="2266950" cy="2438400"/>
          </a:xfrm>
          <a:prstGeom prst="rect">
            <a:avLst/>
          </a:prstGeom>
        </p:spPr>
      </p:pic>
      <p:sp>
        <p:nvSpPr>
          <p:cNvPr id="11" name="TextBox 5">
            <a:extLst>
              <a:ext uri="{FF2B5EF4-FFF2-40B4-BE49-F238E27FC236}">
                <a16:creationId xmlns:a16="http://schemas.microsoft.com/office/drawing/2014/main" id="{AE54591F-EA1B-FB2B-FD16-1A9788DC4D00}"/>
              </a:ext>
            </a:extLst>
          </p:cNvPr>
          <p:cNvSpPr txBox="1"/>
          <p:nvPr/>
        </p:nvSpPr>
        <p:spPr>
          <a:xfrm>
            <a:off x="2086717" y="3977206"/>
            <a:ext cx="7843487" cy="2775119"/>
          </a:xfrm>
          <a:prstGeom prst="rect">
            <a:avLst/>
          </a:prstGeom>
        </p:spPr>
        <p:txBody>
          <a:bodyPr wrap="square" lIns="0" tIns="0" rIns="0" bIns="0" rtlCol="0" anchor="t">
            <a:spAutoFit/>
          </a:bodyPr>
          <a:lstStyle/>
          <a:p>
            <a:pPr algn="just">
              <a:lnSpc>
                <a:spcPts val="5600"/>
              </a:lnSpc>
            </a:pPr>
            <a:r>
              <a:rPr lang="en-US" sz="3200">
                <a:latin typeface="Barlow SemiBold" panose="00000700000000000000" pitchFamily="2" charset="0"/>
              </a:rPr>
              <a:t>V</a:t>
            </a:r>
            <a:r>
              <a:rPr lang="vi-VN" sz="3200">
                <a:latin typeface="Barlow SemiBold" panose="00000700000000000000" pitchFamily="2" charset="0"/>
              </a:rPr>
              <a:t>iệc muối chua rau, củ, quả </a:t>
            </a:r>
            <a:r>
              <a:rPr lang="en-US" sz="3200">
                <a:latin typeface="Barlow SemiBold" panose="00000700000000000000" pitchFamily="2" charset="0"/>
              </a:rPr>
              <a:t>giúp</a:t>
            </a:r>
            <a:r>
              <a:rPr lang="vi-VN" sz="3200">
                <a:latin typeface="Barlow SemiBold" panose="00000700000000000000" pitchFamily="2" charset="0"/>
              </a:rPr>
              <a:t> rau, củ, quả có thể giữ được độ giòn, ngon, lâu hư</a:t>
            </a:r>
            <a:r>
              <a:rPr lang="en-US" sz="3200">
                <a:latin typeface="Barlow SemiBold" panose="00000700000000000000" pitchFamily="2" charset="0"/>
              </a:rPr>
              <a:t> hỏng</a:t>
            </a:r>
            <a:r>
              <a:rPr lang="vi-VN" sz="3200">
                <a:latin typeface="Barlow SemiBold" panose="00000700000000000000" pitchFamily="2" charset="0"/>
              </a:rPr>
              <a:t> và </a:t>
            </a:r>
            <a:r>
              <a:rPr lang="en-US" sz="3200">
                <a:latin typeface="Barlow SemiBold" panose="00000700000000000000" pitchFamily="2" charset="0"/>
              </a:rPr>
              <a:t>kéo dài </a:t>
            </a:r>
            <a:r>
              <a:rPr lang="vi-VN" sz="3200">
                <a:latin typeface="Barlow SemiBold" panose="00000700000000000000" pitchFamily="2" charset="0"/>
              </a:rPr>
              <a:t>thời gian sử dụng</a:t>
            </a:r>
            <a:r>
              <a:rPr lang="en-US" sz="3200">
                <a:latin typeface="Barlow SemiBold" panose="00000700000000000000" pitchFamily="2" charset="0"/>
              </a:rPr>
              <a:t>,</a:t>
            </a:r>
            <a:r>
              <a:rPr lang="vi-VN" sz="3200">
                <a:latin typeface="Barlow SemiBold" panose="00000700000000000000" pitchFamily="2" charset="0"/>
              </a:rPr>
              <a:t> có thể lên đến vài tháng. </a:t>
            </a:r>
            <a:endParaRPr lang="en-US" sz="3200">
              <a:latin typeface="Barlow SemiBold" panose="00000700000000000000" pitchFamily="2" charset="0"/>
            </a:endParaRPr>
          </a:p>
        </p:txBody>
      </p:sp>
      <p:pic>
        <p:nvPicPr>
          <p:cNvPr id="6" name="Picture 5">
            <a:extLst>
              <a:ext uri="{FF2B5EF4-FFF2-40B4-BE49-F238E27FC236}">
                <a16:creationId xmlns:a16="http://schemas.microsoft.com/office/drawing/2014/main" id="{53DFF6D2-6724-8C6E-8D73-5B5FB69E63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841" y="-16329"/>
            <a:ext cx="2514600" cy="1809750"/>
          </a:xfrm>
          <a:prstGeom prst="rect">
            <a:avLst/>
          </a:prstGeom>
        </p:spPr>
      </p:pic>
      <p:sp>
        <p:nvSpPr>
          <p:cNvPr id="7" name="Oval 5">
            <a:extLst>
              <a:ext uri="{FF2B5EF4-FFF2-40B4-BE49-F238E27FC236}">
                <a16:creationId xmlns:a16="http://schemas.microsoft.com/office/drawing/2014/main" id="{FBD029FA-B02A-64E3-3548-2EE404C6520E}"/>
              </a:ext>
            </a:extLst>
          </p:cNvPr>
          <p:cNvSpPr/>
          <p:nvPr/>
        </p:nvSpPr>
        <p:spPr>
          <a:xfrm>
            <a:off x="10290134" y="2627659"/>
            <a:ext cx="6544780" cy="5843017"/>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 name="connsiteX0" fmla="*/ 31 w 5134184"/>
              <a:gd name="connsiteY0" fmla="*/ 1960000 h 4079904"/>
              <a:gd name="connsiteX1" fmla="*/ 562738 w 5134184"/>
              <a:gd name="connsiteY1" fmla="*/ 232310 h 4079904"/>
              <a:gd name="connsiteX2" fmla="*/ 2580573 w 5134184"/>
              <a:gd name="connsiteY2" fmla="*/ 47672 h 4079904"/>
              <a:gd name="connsiteX3" fmla="*/ 4202751 w 5134184"/>
              <a:gd name="connsiteY3" fmla="*/ 179555 h 4079904"/>
              <a:gd name="connsiteX4" fmla="*/ 5108361 w 5134184"/>
              <a:gd name="connsiteY4" fmla="*/ 1810531 h 4079904"/>
              <a:gd name="connsiteX5" fmla="*/ 3824685 w 5134184"/>
              <a:gd name="connsiteY5" fmla="*/ 3969041 h 4079904"/>
              <a:gd name="connsiteX6" fmla="*/ 2554196 w 5134184"/>
              <a:gd name="connsiteY6" fmla="*/ 4013005 h 4079904"/>
              <a:gd name="connsiteX7" fmla="*/ 577005 w 5134184"/>
              <a:gd name="connsiteY7" fmla="*/ 3662450 h 4079904"/>
              <a:gd name="connsiteX8" fmla="*/ 31 w 5134184"/>
              <a:gd name="connsiteY8" fmla="*/ 1960000 h 4079904"/>
              <a:gd name="connsiteX0" fmla="*/ 31 w 5138971"/>
              <a:gd name="connsiteY0" fmla="*/ 1960000 h 4114127"/>
              <a:gd name="connsiteX1" fmla="*/ 562738 w 5138971"/>
              <a:gd name="connsiteY1" fmla="*/ 232310 h 4114127"/>
              <a:gd name="connsiteX2" fmla="*/ 2580573 w 5138971"/>
              <a:gd name="connsiteY2" fmla="*/ 47672 h 4114127"/>
              <a:gd name="connsiteX3" fmla="*/ 4202751 w 5138971"/>
              <a:gd name="connsiteY3" fmla="*/ 179555 h 4114127"/>
              <a:gd name="connsiteX4" fmla="*/ 5108361 w 5138971"/>
              <a:gd name="connsiteY4" fmla="*/ 1810531 h 4114127"/>
              <a:gd name="connsiteX5" fmla="*/ 3973836 w 5138971"/>
              <a:gd name="connsiteY5" fmla="*/ 4029845 h 4114127"/>
              <a:gd name="connsiteX6" fmla="*/ 2554196 w 5138971"/>
              <a:gd name="connsiteY6" fmla="*/ 4013005 h 4114127"/>
              <a:gd name="connsiteX7" fmla="*/ 577005 w 5138971"/>
              <a:gd name="connsiteY7" fmla="*/ 3662450 h 4114127"/>
              <a:gd name="connsiteX8" fmla="*/ 31 w 5138971"/>
              <a:gd name="connsiteY8" fmla="*/ 1960000 h 4114127"/>
              <a:gd name="connsiteX0" fmla="*/ 31 w 5138971"/>
              <a:gd name="connsiteY0" fmla="*/ 1960000 h 4226328"/>
              <a:gd name="connsiteX1" fmla="*/ 562738 w 5138971"/>
              <a:gd name="connsiteY1" fmla="*/ 232310 h 4226328"/>
              <a:gd name="connsiteX2" fmla="*/ 2580573 w 5138971"/>
              <a:gd name="connsiteY2" fmla="*/ 47672 h 4226328"/>
              <a:gd name="connsiteX3" fmla="*/ 4202751 w 5138971"/>
              <a:gd name="connsiteY3" fmla="*/ 179555 h 4226328"/>
              <a:gd name="connsiteX4" fmla="*/ 5108361 w 5138971"/>
              <a:gd name="connsiteY4" fmla="*/ 1810531 h 4226328"/>
              <a:gd name="connsiteX5" fmla="*/ 3973836 w 5138971"/>
              <a:gd name="connsiteY5" fmla="*/ 4029845 h 4226328"/>
              <a:gd name="connsiteX6" fmla="*/ 2467192 w 5138971"/>
              <a:gd name="connsiteY6" fmla="*/ 4195416 h 4226328"/>
              <a:gd name="connsiteX7" fmla="*/ 577005 w 5138971"/>
              <a:gd name="connsiteY7" fmla="*/ 3662450 h 4226328"/>
              <a:gd name="connsiteX8" fmla="*/ 31 w 5138971"/>
              <a:gd name="connsiteY8" fmla="*/ 1960000 h 4226328"/>
              <a:gd name="connsiteX0" fmla="*/ 29 w 5138969"/>
              <a:gd name="connsiteY0" fmla="*/ 2074372 h 4340700"/>
              <a:gd name="connsiteX1" fmla="*/ 562736 w 5138969"/>
              <a:gd name="connsiteY1" fmla="*/ 346682 h 4340700"/>
              <a:gd name="connsiteX2" fmla="*/ 2505996 w 5138969"/>
              <a:gd name="connsiteY2" fmla="*/ 3955 h 4340700"/>
              <a:gd name="connsiteX3" fmla="*/ 4202749 w 5138969"/>
              <a:gd name="connsiteY3" fmla="*/ 293927 h 4340700"/>
              <a:gd name="connsiteX4" fmla="*/ 5108359 w 5138969"/>
              <a:gd name="connsiteY4" fmla="*/ 1924903 h 4340700"/>
              <a:gd name="connsiteX5" fmla="*/ 3973834 w 5138969"/>
              <a:gd name="connsiteY5" fmla="*/ 4144217 h 4340700"/>
              <a:gd name="connsiteX6" fmla="*/ 2467190 w 5138969"/>
              <a:gd name="connsiteY6" fmla="*/ 4309788 h 4340700"/>
              <a:gd name="connsiteX7" fmla="*/ 577003 w 5138969"/>
              <a:gd name="connsiteY7" fmla="*/ 3776822 h 4340700"/>
              <a:gd name="connsiteX8" fmla="*/ 29 w 5138969"/>
              <a:gd name="connsiteY8" fmla="*/ 2074372 h 4340700"/>
              <a:gd name="connsiteX0" fmla="*/ 134 w 5139074"/>
              <a:gd name="connsiteY0" fmla="*/ 2092893 h 4359221"/>
              <a:gd name="connsiteX1" fmla="*/ 610981 w 5139074"/>
              <a:gd name="connsiteY1" fmla="*/ 636019 h 4359221"/>
              <a:gd name="connsiteX2" fmla="*/ 2506101 w 5139074"/>
              <a:gd name="connsiteY2" fmla="*/ 22476 h 4359221"/>
              <a:gd name="connsiteX3" fmla="*/ 4202854 w 5139074"/>
              <a:gd name="connsiteY3" fmla="*/ 312448 h 4359221"/>
              <a:gd name="connsiteX4" fmla="*/ 5108464 w 5139074"/>
              <a:gd name="connsiteY4" fmla="*/ 1943424 h 4359221"/>
              <a:gd name="connsiteX5" fmla="*/ 3973939 w 5139074"/>
              <a:gd name="connsiteY5" fmla="*/ 4162738 h 4359221"/>
              <a:gd name="connsiteX6" fmla="*/ 2467295 w 5139074"/>
              <a:gd name="connsiteY6" fmla="*/ 4328309 h 4359221"/>
              <a:gd name="connsiteX7" fmla="*/ 577108 w 5139074"/>
              <a:gd name="connsiteY7" fmla="*/ 3795343 h 4359221"/>
              <a:gd name="connsiteX8" fmla="*/ 134 w 5139074"/>
              <a:gd name="connsiteY8" fmla="*/ 2092893 h 4359221"/>
              <a:gd name="connsiteX0" fmla="*/ 134 w 5139074"/>
              <a:gd name="connsiteY0" fmla="*/ 2092893 h 4680276"/>
              <a:gd name="connsiteX1" fmla="*/ 610981 w 5139074"/>
              <a:gd name="connsiteY1" fmla="*/ 636019 h 4680276"/>
              <a:gd name="connsiteX2" fmla="*/ 2506101 w 5139074"/>
              <a:gd name="connsiteY2" fmla="*/ 22476 h 4680276"/>
              <a:gd name="connsiteX3" fmla="*/ 4202854 w 5139074"/>
              <a:gd name="connsiteY3" fmla="*/ 312448 h 4680276"/>
              <a:gd name="connsiteX4" fmla="*/ 5108464 w 5139074"/>
              <a:gd name="connsiteY4" fmla="*/ 1943424 h 4680276"/>
              <a:gd name="connsiteX5" fmla="*/ 3973939 w 5139074"/>
              <a:gd name="connsiteY5" fmla="*/ 4162738 h 4680276"/>
              <a:gd name="connsiteX6" fmla="*/ 2455261 w 5139074"/>
              <a:gd name="connsiteY6" fmla="*/ 4669773 h 4680276"/>
              <a:gd name="connsiteX7" fmla="*/ 577108 w 5139074"/>
              <a:gd name="connsiteY7" fmla="*/ 3795343 h 4680276"/>
              <a:gd name="connsiteX8" fmla="*/ 134 w 5139074"/>
              <a:gd name="connsiteY8" fmla="*/ 2092893 h 4680276"/>
              <a:gd name="connsiteX0" fmla="*/ 1339 w 5140279"/>
              <a:gd name="connsiteY0" fmla="*/ 2092893 h 4680276"/>
              <a:gd name="connsiteX1" fmla="*/ 612186 w 5140279"/>
              <a:gd name="connsiteY1" fmla="*/ 636019 h 4680276"/>
              <a:gd name="connsiteX2" fmla="*/ 2507306 w 5140279"/>
              <a:gd name="connsiteY2" fmla="*/ 22476 h 4680276"/>
              <a:gd name="connsiteX3" fmla="*/ 4204059 w 5140279"/>
              <a:gd name="connsiteY3" fmla="*/ 312448 h 4680276"/>
              <a:gd name="connsiteX4" fmla="*/ 5109669 w 5140279"/>
              <a:gd name="connsiteY4" fmla="*/ 1943424 h 4680276"/>
              <a:gd name="connsiteX5" fmla="*/ 3975144 w 5140279"/>
              <a:gd name="connsiteY5" fmla="*/ 4162738 h 4680276"/>
              <a:gd name="connsiteX6" fmla="*/ 2456466 w 5140279"/>
              <a:gd name="connsiteY6" fmla="*/ 4669773 h 4680276"/>
              <a:gd name="connsiteX7" fmla="*/ 734763 w 5140279"/>
              <a:gd name="connsiteY7" fmla="*/ 3442105 h 4680276"/>
              <a:gd name="connsiteX8" fmla="*/ 1339 w 5140279"/>
              <a:gd name="connsiteY8" fmla="*/ 2092893 h 4680276"/>
              <a:gd name="connsiteX0" fmla="*/ 1339 w 5385669"/>
              <a:gd name="connsiteY0" fmla="*/ 2092610 h 4679993"/>
              <a:gd name="connsiteX1" fmla="*/ 612186 w 5385669"/>
              <a:gd name="connsiteY1" fmla="*/ 635736 h 4679993"/>
              <a:gd name="connsiteX2" fmla="*/ 2507306 w 5385669"/>
              <a:gd name="connsiteY2" fmla="*/ 22193 h 4679993"/>
              <a:gd name="connsiteX3" fmla="*/ 4204059 w 5385669"/>
              <a:gd name="connsiteY3" fmla="*/ 312165 h 4679993"/>
              <a:gd name="connsiteX4" fmla="*/ 5362396 w 5385669"/>
              <a:gd name="connsiteY4" fmla="*/ 1931366 h 4679993"/>
              <a:gd name="connsiteX5" fmla="*/ 3975144 w 5385669"/>
              <a:gd name="connsiteY5" fmla="*/ 4162455 h 4679993"/>
              <a:gd name="connsiteX6" fmla="*/ 2456466 w 5385669"/>
              <a:gd name="connsiteY6" fmla="*/ 4669490 h 4679993"/>
              <a:gd name="connsiteX7" fmla="*/ 734763 w 5385669"/>
              <a:gd name="connsiteY7" fmla="*/ 3441822 h 4679993"/>
              <a:gd name="connsiteX8" fmla="*/ 1339 w 5385669"/>
              <a:gd name="connsiteY8" fmla="*/ 2092610 h 4679993"/>
              <a:gd name="connsiteX0" fmla="*/ 1339 w 5388022"/>
              <a:gd name="connsiteY0" fmla="*/ 2092610 h 4683608"/>
              <a:gd name="connsiteX1" fmla="*/ 612186 w 5388022"/>
              <a:gd name="connsiteY1" fmla="*/ 635736 h 4683608"/>
              <a:gd name="connsiteX2" fmla="*/ 2507306 w 5388022"/>
              <a:gd name="connsiteY2" fmla="*/ 22193 h 4683608"/>
              <a:gd name="connsiteX3" fmla="*/ 4204059 w 5388022"/>
              <a:gd name="connsiteY3" fmla="*/ 312165 h 4683608"/>
              <a:gd name="connsiteX4" fmla="*/ 5362396 w 5388022"/>
              <a:gd name="connsiteY4" fmla="*/ 1931366 h 4683608"/>
              <a:gd name="connsiteX5" fmla="*/ 4071421 w 5388022"/>
              <a:gd name="connsiteY5" fmla="*/ 4291976 h 4683608"/>
              <a:gd name="connsiteX6" fmla="*/ 2456466 w 5388022"/>
              <a:gd name="connsiteY6" fmla="*/ 4669490 h 4683608"/>
              <a:gd name="connsiteX7" fmla="*/ 734763 w 5388022"/>
              <a:gd name="connsiteY7" fmla="*/ 3441822 h 4683608"/>
              <a:gd name="connsiteX8" fmla="*/ 1339 w 5388022"/>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729140"/>
              <a:gd name="connsiteX1" fmla="*/ 616161 w 5391997"/>
              <a:gd name="connsiteY1" fmla="*/ 635736 h 4729140"/>
              <a:gd name="connsiteX2" fmla="*/ 2511281 w 5391997"/>
              <a:gd name="connsiteY2" fmla="*/ 22193 h 4729140"/>
              <a:gd name="connsiteX3" fmla="*/ 4208034 w 5391997"/>
              <a:gd name="connsiteY3" fmla="*/ 312165 h 4729140"/>
              <a:gd name="connsiteX4" fmla="*/ 5366371 w 5391997"/>
              <a:gd name="connsiteY4" fmla="*/ 1931366 h 4729140"/>
              <a:gd name="connsiteX5" fmla="*/ 4075396 w 5391997"/>
              <a:gd name="connsiteY5" fmla="*/ 4291976 h 4729140"/>
              <a:gd name="connsiteX6" fmla="*/ 2340095 w 5391997"/>
              <a:gd name="connsiteY6" fmla="*/ 4716588 h 4729140"/>
              <a:gd name="connsiteX7" fmla="*/ 883154 w 5391997"/>
              <a:gd name="connsiteY7" fmla="*/ 3324076 h 4729140"/>
              <a:gd name="connsiteX8" fmla="*/ 5314 w 5391997"/>
              <a:gd name="connsiteY8" fmla="*/ 2092610 h 4729140"/>
              <a:gd name="connsiteX0" fmla="*/ 5314 w 5391997"/>
              <a:gd name="connsiteY0" fmla="*/ 2092610 h 4729140"/>
              <a:gd name="connsiteX1" fmla="*/ 616161 w 5391997"/>
              <a:gd name="connsiteY1" fmla="*/ 635736 h 4729140"/>
              <a:gd name="connsiteX2" fmla="*/ 2511281 w 5391997"/>
              <a:gd name="connsiteY2" fmla="*/ 22193 h 4729140"/>
              <a:gd name="connsiteX3" fmla="*/ 4208034 w 5391997"/>
              <a:gd name="connsiteY3" fmla="*/ 312165 h 4729140"/>
              <a:gd name="connsiteX4" fmla="*/ 5366371 w 5391997"/>
              <a:gd name="connsiteY4" fmla="*/ 1931366 h 4729140"/>
              <a:gd name="connsiteX5" fmla="*/ 4075396 w 5391997"/>
              <a:gd name="connsiteY5" fmla="*/ 4291976 h 4729140"/>
              <a:gd name="connsiteX6" fmla="*/ 2340095 w 5391997"/>
              <a:gd name="connsiteY6" fmla="*/ 4716588 h 4729140"/>
              <a:gd name="connsiteX7" fmla="*/ 883154 w 5391997"/>
              <a:gd name="connsiteY7" fmla="*/ 3324076 h 4729140"/>
              <a:gd name="connsiteX8" fmla="*/ 5314 w 5391997"/>
              <a:gd name="connsiteY8" fmla="*/ 2092610 h 4729140"/>
              <a:gd name="connsiteX0" fmla="*/ 13503 w 5400186"/>
              <a:gd name="connsiteY0" fmla="*/ 2092610 h 4729140"/>
              <a:gd name="connsiteX1" fmla="*/ 624350 w 5400186"/>
              <a:gd name="connsiteY1" fmla="*/ 635736 h 4729140"/>
              <a:gd name="connsiteX2" fmla="*/ 2519470 w 5400186"/>
              <a:gd name="connsiteY2" fmla="*/ 22193 h 4729140"/>
              <a:gd name="connsiteX3" fmla="*/ 4216223 w 5400186"/>
              <a:gd name="connsiteY3" fmla="*/ 312165 h 4729140"/>
              <a:gd name="connsiteX4" fmla="*/ 5374560 w 5400186"/>
              <a:gd name="connsiteY4" fmla="*/ 1931366 h 4729140"/>
              <a:gd name="connsiteX5" fmla="*/ 4083585 w 5400186"/>
              <a:gd name="connsiteY5" fmla="*/ 4291976 h 4729140"/>
              <a:gd name="connsiteX6" fmla="*/ 2348284 w 5400186"/>
              <a:gd name="connsiteY6" fmla="*/ 4716588 h 4729140"/>
              <a:gd name="connsiteX7" fmla="*/ 891343 w 5400186"/>
              <a:gd name="connsiteY7" fmla="*/ 3324076 h 4729140"/>
              <a:gd name="connsiteX8" fmla="*/ 13503 w 5400186"/>
              <a:gd name="connsiteY8" fmla="*/ 2092610 h 4729140"/>
              <a:gd name="connsiteX0" fmla="*/ 13503 w 5400186"/>
              <a:gd name="connsiteY0" fmla="*/ 2103578 h 4740108"/>
              <a:gd name="connsiteX1" fmla="*/ 624350 w 5400186"/>
              <a:gd name="connsiteY1" fmla="*/ 646704 h 4740108"/>
              <a:gd name="connsiteX2" fmla="*/ 2519470 w 5400186"/>
              <a:gd name="connsiteY2" fmla="*/ 33161 h 4740108"/>
              <a:gd name="connsiteX3" fmla="*/ 4216223 w 5400186"/>
              <a:gd name="connsiteY3" fmla="*/ 323133 h 4740108"/>
              <a:gd name="connsiteX4" fmla="*/ 5374560 w 5400186"/>
              <a:gd name="connsiteY4" fmla="*/ 1942334 h 4740108"/>
              <a:gd name="connsiteX5" fmla="*/ 4083585 w 5400186"/>
              <a:gd name="connsiteY5" fmla="*/ 4302944 h 4740108"/>
              <a:gd name="connsiteX6" fmla="*/ 2348284 w 5400186"/>
              <a:gd name="connsiteY6" fmla="*/ 4727556 h 4740108"/>
              <a:gd name="connsiteX7" fmla="*/ 891343 w 5400186"/>
              <a:gd name="connsiteY7" fmla="*/ 3335044 h 4740108"/>
              <a:gd name="connsiteX8" fmla="*/ 13503 w 5400186"/>
              <a:gd name="connsiteY8" fmla="*/ 2103578 h 4740108"/>
              <a:gd name="connsiteX0" fmla="*/ 13503 w 5400186"/>
              <a:gd name="connsiteY0" fmla="*/ 2103578 h 4740108"/>
              <a:gd name="connsiteX1" fmla="*/ 624350 w 5400186"/>
              <a:gd name="connsiteY1" fmla="*/ 646704 h 4740108"/>
              <a:gd name="connsiteX2" fmla="*/ 2519470 w 5400186"/>
              <a:gd name="connsiteY2" fmla="*/ 33161 h 4740108"/>
              <a:gd name="connsiteX3" fmla="*/ 4216223 w 5400186"/>
              <a:gd name="connsiteY3" fmla="*/ 323133 h 4740108"/>
              <a:gd name="connsiteX4" fmla="*/ 5374560 w 5400186"/>
              <a:gd name="connsiteY4" fmla="*/ 1942334 h 4740108"/>
              <a:gd name="connsiteX5" fmla="*/ 4083585 w 5400186"/>
              <a:gd name="connsiteY5" fmla="*/ 4302944 h 4740108"/>
              <a:gd name="connsiteX6" fmla="*/ 2348284 w 5400186"/>
              <a:gd name="connsiteY6" fmla="*/ 4727556 h 4740108"/>
              <a:gd name="connsiteX7" fmla="*/ 891343 w 5400186"/>
              <a:gd name="connsiteY7" fmla="*/ 3335044 h 4740108"/>
              <a:gd name="connsiteX8" fmla="*/ 13503 w 5400186"/>
              <a:gd name="connsiteY8" fmla="*/ 2103578 h 4740108"/>
              <a:gd name="connsiteX0" fmla="*/ 13503 w 5395118"/>
              <a:gd name="connsiteY0" fmla="*/ 2103578 h 4740108"/>
              <a:gd name="connsiteX1" fmla="*/ 624350 w 5395118"/>
              <a:gd name="connsiteY1" fmla="*/ 646704 h 4740108"/>
              <a:gd name="connsiteX2" fmla="*/ 2519470 w 5395118"/>
              <a:gd name="connsiteY2" fmla="*/ 33161 h 4740108"/>
              <a:gd name="connsiteX3" fmla="*/ 4216223 w 5395118"/>
              <a:gd name="connsiteY3" fmla="*/ 323133 h 4740108"/>
              <a:gd name="connsiteX4" fmla="*/ 5374560 w 5395118"/>
              <a:gd name="connsiteY4" fmla="*/ 1942334 h 4740108"/>
              <a:gd name="connsiteX5" fmla="*/ 4083585 w 5395118"/>
              <a:gd name="connsiteY5" fmla="*/ 4302944 h 4740108"/>
              <a:gd name="connsiteX6" fmla="*/ 2348284 w 5395118"/>
              <a:gd name="connsiteY6" fmla="*/ 4727556 h 4740108"/>
              <a:gd name="connsiteX7" fmla="*/ 891343 w 5395118"/>
              <a:gd name="connsiteY7" fmla="*/ 3335044 h 4740108"/>
              <a:gd name="connsiteX8" fmla="*/ 13503 w 5395118"/>
              <a:gd name="connsiteY8" fmla="*/ 2103578 h 4740108"/>
              <a:gd name="connsiteX0" fmla="*/ 13503 w 5426650"/>
              <a:gd name="connsiteY0" fmla="*/ 2103578 h 4740108"/>
              <a:gd name="connsiteX1" fmla="*/ 624350 w 5426650"/>
              <a:gd name="connsiteY1" fmla="*/ 646704 h 4740108"/>
              <a:gd name="connsiteX2" fmla="*/ 2519470 w 5426650"/>
              <a:gd name="connsiteY2" fmla="*/ 33161 h 4740108"/>
              <a:gd name="connsiteX3" fmla="*/ 4216223 w 5426650"/>
              <a:gd name="connsiteY3" fmla="*/ 323133 h 4740108"/>
              <a:gd name="connsiteX4" fmla="*/ 5374560 w 5426650"/>
              <a:gd name="connsiteY4" fmla="*/ 1942334 h 4740108"/>
              <a:gd name="connsiteX5" fmla="*/ 4083585 w 5426650"/>
              <a:gd name="connsiteY5" fmla="*/ 4302944 h 4740108"/>
              <a:gd name="connsiteX6" fmla="*/ 2348284 w 5426650"/>
              <a:gd name="connsiteY6" fmla="*/ 4727556 h 4740108"/>
              <a:gd name="connsiteX7" fmla="*/ 891343 w 5426650"/>
              <a:gd name="connsiteY7" fmla="*/ 3335044 h 4740108"/>
              <a:gd name="connsiteX8" fmla="*/ 13503 w 5426650"/>
              <a:gd name="connsiteY8" fmla="*/ 2103578 h 474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650" h="4740108">
                <a:moveTo>
                  <a:pt x="13503" y="2103578"/>
                </a:moveTo>
                <a:cubicBezTo>
                  <a:pt x="-30996" y="1655521"/>
                  <a:pt x="2100" y="826929"/>
                  <a:pt x="624350" y="646704"/>
                </a:cubicBezTo>
                <a:cubicBezTo>
                  <a:pt x="1246600" y="466479"/>
                  <a:pt x="1836582" y="-148404"/>
                  <a:pt x="2519470" y="33161"/>
                </a:cubicBezTo>
                <a:cubicBezTo>
                  <a:pt x="3202358" y="214726"/>
                  <a:pt x="3740375" y="4937"/>
                  <a:pt x="4216223" y="323133"/>
                </a:cubicBezTo>
                <a:cubicBezTo>
                  <a:pt x="4692071" y="641329"/>
                  <a:pt x="5422388" y="979289"/>
                  <a:pt x="5374560" y="1942334"/>
                </a:cubicBezTo>
                <a:cubicBezTo>
                  <a:pt x="5552604" y="2510903"/>
                  <a:pt x="5310209" y="4031910"/>
                  <a:pt x="4083585" y="4302944"/>
                </a:cubicBezTo>
                <a:cubicBezTo>
                  <a:pt x="3627118" y="4456078"/>
                  <a:pt x="2862634" y="4811083"/>
                  <a:pt x="2348284" y="4727556"/>
                </a:cubicBezTo>
                <a:cubicBezTo>
                  <a:pt x="1833934" y="4644029"/>
                  <a:pt x="1569304" y="3595755"/>
                  <a:pt x="891343" y="3335044"/>
                </a:cubicBezTo>
                <a:cubicBezTo>
                  <a:pt x="213382" y="3074333"/>
                  <a:pt x="58002" y="2551635"/>
                  <a:pt x="13503" y="2103578"/>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3284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1886">
            <a:off x="15815466" y="7460069"/>
            <a:ext cx="3099653" cy="3099653"/>
          </a:xfrm>
          <a:custGeom>
            <a:avLst/>
            <a:gdLst/>
            <a:ahLst/>
            <a:cxnLst/>
            <a:rect l="l" t="t" r="r" b="b"/>
            <a:pathLst>
              <a:path w="3099653" h="3099653">
                <a:moveTo>
                  <a:pt x="0" y="0"/>
                </a:moveTo>
                <a:lnTo>
                  <a:pt x="3099653" y="0"/>
                </a:lnTo>
                <a:lnTo>
                  <a:pt x="3099653" y="3099654"/>
                </a:lnTo>
                <a:lnTo>
                  <a:pt x="0" y="3099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740536" y="-831472"/>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1065858" y="2176672"/>
            <a:ext cx="16252295" cy="7180559"/>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3396343" y="707174"/>
            <a:ext cx="14173200" cy="615553"/>
          </a:xfrm>
          <a:prstGeom prst="rect">
            <a:avLst/>
          </a:prstGeom>
        </p:spPr>
        <p:txBody>
          <a:bodyPr wrap="square" lIns="0" tIns="0" rIns="0" bIns="0" rtlCol="0" anchor="t">
            <a:spAutoFit/>
          </a:bodyPr>
          <a:lstStyle/>
          <a:p>
            <a:pPr algn="ctr"/>
            <a:r>
              <a:rPr lang="vi-VN" sz="4000">
                <a:solidFill>
                  <a:srgbClr val="FFFFFF"/>
                </a:solidFill>
                <a:latin typeface="Barlow Semi Condensed Black" panose="020B0604020202020204" pitchFamily="2" charset="0"/>
              </a:rPr>
              <a:t>Nêu một số thay đổi về màu sắc, mùi vị của rau cải sau 3 ngày muối.</a:t>
            </a:r>
            <a:endParaRPr lang="en-US" sz="4000">
              <a:solidFill>
                <a:srgbClr val="FFFFFF"/>
              </a:solidFill>
              <a:latin typeface="Barlow Semi Condensed Black" panose="020B0604020202020204" pitchFamily="2" charset="0"/>
            </a:endParaRPr>
          </a:p>
        </p:txBody>
      </p:sp>
      <p:sp>
        <p:nvSpPr>
          <p:cNvPr id="31" name="TextBox 5">
            <a:extLst>
              <a:ext uri="{FF2B5EF4-FFF2-40B4-BE49-F238E27FC236}">
                <a16:creationId xmlns:a16="http://schemas.microsoft.com/office/drawing/2014/main" id="{88811941-6736-7AEA-FCA7-24C73CD0D8DD}"/>
              </a:ext>
            </a:extLst>
          </p:cNvPr>
          <p:cNvSpPr txBox="1"/>
          <p:nvPr/>
        </p:nvSpPr>
        <p:spPr>
          <a:xfrm>
            <a:off x="7719529" y="2641953"/>
            <a:ext cx="2570605" cy="369332"/>
          </a:xfrm>
          <a:prstGeom prst="rect">
            <a:avLst/>
          </a:prstGeom>
        </p:spPr>
        <p:txBody>
          <a:bodyPr wrap="square" lIns="0" tIns="0" rIns="0" bIns="0" rtlCol="0" anchor="t">
            <a:spAutoFit/>
          </a:bodyPr>
          <a:lstStyle/>
          <a:p>
            <a:r>
              <a:rPr lang="en-US" sz="2400">
                <a:solidFill>
                  <a:srgbClr val="354A15"/>
                </a:solidFill>
                <a:latin typeface="Montserrat Medium" panose="00000600000000000000" pitchFamily="2" charset="0"/>
              </a:rPr>
              <a:t>(Trang 50 SGK)</a:t>
            </a:r>
          </a:p>
        </p:txBody>
      </p:sp>
      <p:pic>
        <p:nvPicPr>
          <p:cNvPr id="5" name="Picture 4">
            <a:extLst>
              <a:ext uri="{FF2B5EF4-FFF2-40B4-BE49-F238E27FC236}">
                <a16:creationId xmlns:a16="http://schemas.microsoft.com/office/drawing/2014/main" id="{DEFC5722-0221-1CA6-AB24-9B55AA259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9501" y="6992838"/>
            <a:ext cx="2266950" cy="2438400"/>
          </a:xfrm>
          <a:prstGeom prst="rect">
            <a:avLst/>
          </a:prstGeom>
        </p:spPr>
      </p:pic>
      <p:sp>
        <p:nvSpPr>
          <p:cNvPr id="11" name="TextBox 5">
            <a:extLst>
              <a:ext uri="{FF2B5EF4-FFF2-40B4-BE49-F238E27FC236}">
                <a16:creationId xmlns:a16="http://schemas.microsoft.com/office/drawing/2014/main" id="{AE54591F-EA1B-FB2B-FD16-1A9788DC4D00}"/>
              </a:ext>
            </a:extLst>
          </p:cNvPr>
          <p:cNvSpPr txBox="1"/>
          <p:nvPr/>
        </p:nvSpPr>
        <p:spPr>
          <a:xfrm>
            <a:off x="2009489" y="4520680"/>
            <a:ext cx="7843487" cy="2056973"/>
          </a:xfrm>
          <a:prstGeom prst="rect">
            <a:avLst/>
          </a:prstGeom>
        </p:spPr>
        <p:txBody>
          <a:bodyPr wrap="square" lIns="0" tIns="0" rIns="0" bIns="0" rtlCol="0" anchor="t">
            <a:spAutoFit/>
          </a:bodyPr>
          <a:lstStyle/>
          <a:p>
            <a:pPr algn="just">
              <a:lnSpc>
                <a:spcPts val="5600"/>
              </a:lnSpc>
            </a:pPr>
            <a:r>
              <a:rPr lang="en-US" sz="3200">
                <a:latin typeface="Barlow SemiBold" panose="00000700000000000000" pitchFamily="2" charset="0"/>
              </a:rPr>
              <a:t>Sau 3 ngày muối, rau bắp cải vẫn giữ màu sắc tươi, sáng, bóng, căng tròn; có mùi thơm đặc trưng; có vị chua ngọt, giòn.</a:t>
            </a:r>
          </a:p>
        </p:txBody>
      </p:sp>
      <p:pic>
        <p:nvPicPr>
          <p:cNvPr id="6" name="Picture 5">
            <a:extLst>
              <a:ext uri="{FF2B5EF4-FFF2-40B4-BE49-F238E27FC236}">
                <a16:creationId xmlns:a16="http://schemas.microsoft.com/office/drawing/2014/main" id="{53DFF6D2-6724-8C6E-8D73-5B5FB69E63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 y="126345"/>
            <a:ext cx="2514600" cy="1809750"/>
          </a:xfrm>
          <a:prstGeom prst="rect">
            <a:avLst/>
          </a:prstGeom>
        </p:spPr>
      </p:pic>
      <p:sp>
        <p:nvSpPr>
          <p:cNvPr id="7" name="Oval 5">
            <a:extLst>
              <a:ext uri="{FF2B5EF4-FFF2-40B4-BE49-F238E27FC236}">
                <a16:creationId xmlns:a16="http://schemas.microsoft.com/office/drawing/2014/main" id="{FBD029FA-B02A-64E3-3548-2EE404C6520E}"/>
              </a:ext>
            </a:extLst>
          </p:cNvPr>
          <p:cNvSpPr/>
          <p:nvPr/>
        </p:nvSpPr>
        <p:spPr>
          <a:xfrm>
            <a:off x="10290134" y="2627659"/>
            <a:ext cx="6544780" cy="5843017"/>
          </a:xfrm>
          <a:custGeom>
            <a:avLst/>
            <a:gdLst>
              <a:gd name="connsiteX0" fmla="*/ 0 w 4739054"/>
              <a:gd name="connsiteY0" fmla="*/ 1921120 h 3842239"/>
              <a:gd name="connsiteX1" fmla="*/ 2369527 w 4739054"/>
              <a:gd name="connsiteY1" fmla="*/ 0 h 3842239"/>
              <a:gd name="connsiteX2" fmla="*/ 4739054 w 4739054"/>
              <a:gd name="connsiteY2" fmla="*/ 1921120 h 3842239"/>
              <a:gd name="connsiteX3" fmla="*/ 2369527 w 4739054"/>
              <a:gd name="connsiteY3" fmla="*/ 3842240 h 3842239"/>
              <a:gd name="connsiteX4" fmla="*/ 0 w 4739054"/>
              <a:gd name="connsiteY4" fmla="*/ 1921120 h 3842239"/>
              <a:gd name="connsiteX0" fmla="*/ 0 w 4950069"/>
              <a:gd name="connsiteY0" fmla="*/ 1912329 h 3842242"/>
              <a:gd name="connsiteX1" fmla="*/ 2580542 w 4950069"/>
              <a:gd name="connsiteY1" fmla="*/ 1 h 3842242"/>
              <a:gd name="connsiteX2" fmla="*/ 4950069 w 4950069"/>
              <a:gd name="connsiteY2" fmla="*/ 1921121 h 3842242"/>
              <a:gd name="connsiteX3" fmla="*/ 2580542 w 4950069"/>
              <a:gd name="connsiteY3" fmla="*/ 3842241 h 3842242"/>
              <a:gd name="connsiteX4" fmla="*/ 0 w 4950069"/>
              <a:gd name="connsiteY4" fmla="*/ 1912329 h 3842242"/>
              <a:gd name="connsiteX0" fmla="*/ 7420 w 4957489"/>
              <a:gd name="connsiteY0" fmla="*/ 1912333 h 3842246"/>
              <a:gd name="connsiteX1" fmla="*/ 2587962 w 4957489"/>
              <a:gd name="connsiteY1" fmla="*/ 5 h 3842246"/>
              <a:gd name="connsiteX2" fmla="*/ 4957489 w 4957489"/>
              <a:gd name="connsiteY2" fmla="*/ 1921125 h 3842246"/>
              <a:gd name="connsiteX3" fmla="*/ 2587962 w 4957489"/>
              <a:gd name="connsiteY3" fmla="*/ 3842245 h 3842246"/>
              <a:gd name="connsiteX4" fmla="*/ 7420 w 4957489"/>
              <a:gd name="connsiteY4" fmla="*/ 1912333 h 3842246"/>
              <a:gd name="connsiteX0" fmla="*/ 114668 w 5064737"/>
              <a:gd name="connsiteY0" fmla="*/ 2065175 h 3995088"/>
              <a:gd name="connsiteX1" fmla="*/ 677375 w 5064737"/>
              <a:gd name="connsiteY1" fmla="*/ 337485 h 3995088"/>
              <a:gd name="connsiteX2" fmla="*/ 2695210 w 5064737"/>
              <a:gd name="connsiteY2" fmla="*/ 152847 h 3995088"/>
              <a:gd name="connsiteX3" fmla="*/ 5064737 w 5064737"/>
              <a:gd name="connsiteY3" fmla="*/ 2073967 h 3995088"/>
              <a:gd name="connsiteX4" fmla="*/ 2695210 w 5064737"/>
              <a:gd name="connsiteY4" fmla="*/ 3995087 h 3995088"/>
              <a:gd name="connsiteX5" fmla="*/ 114668 w 5064737"/>
              <a:gd name="connsiteY5" fmla="*/ 2065175 h 3995088"/>
              <a:gd name="connsiteX0" fmla="*/ 9535 w 4959604"/>
              <a:gd name="connsiteY0" fmla="*/ 2065175 h 4019545"/>
              <a:gd name="connsiteX1" fmla="*/ 572242 w 4959604"/>
              <a:gd name="connsiteY1" fmla="*/ 337485 h 4019545"/>
              <a:gd name="connsiteX2" fmla="*/ 2590077 w 4959604"/>
              <a:gd name="connsiteY2" fmla="*/ 152847 h 4019545"/>
              <a:gd name="connsiteX3" fmla="*/ 4959604 w 4959604"/>
              <a:gd name="connsiteY3" fmla="*/ 2073967 h 4019545"/>
              <a:gd name="connsiteX4" fmla="*/ 2590077 w 4959604"/>
              <a:gd name="connsiteY4" fmla="*/ 3995087 h 4019545"/>
              <a:gd name="connsiteX5" fmla="*/ 906350 w 4959604"/>
              <a:gd name="connsiteY5" fmla="*/ 3089477 h 4019545"/>
              <a:gd name="connsiteX6" fmla="*/ 9535 w 4959604"/>
              <a:gd name="connsiteY6" fmla="*/ 2065175 h 4019545"/>
              <a:gd name="connsiteX0" fmla="*/ 3335 w 4953404"/>
              <a:gd name="connsiteY0" fmla="*/ 2065175 h 4079981"/>
              <a:gd name="connsiteX1" fmla="*/ 566042 w 4953404"/>
              <a:gd name="connsiteY1" fmla="*/ 337485 h 4079981"/>
              <a:gd name="connsiteX2" fmla="*/ 2583877 w 4953404"/>
              <a:gd name="connsiteY2" fmla="*/ 152847 h 4079981"/>
              <a:gd name="connsiteX3" fmla="*/ 4953404 w 4953404"/>
              <a:gd name="connsiteY3" fmla="*/ 2073967 h 4079981"/>
              <a:gd name="connsiteX4" fmla="*/ 2583877 w 4953404"/>
              <a:gd name="connsiteY4" fmla="*/ 3995087 h 4079981"/>
              <a:gd name="connsiteX5" fmla="*/ 741888 w 4953404"/>
              <a:gd name="connsiteY5" fmla="*/ 3573054 h 4079981"/>
              <a:gd name="connsiteX6" fmla="*/ 3335 w 4953404"/>
              <a:gd name="connsiteY6" fmla="*/ 2065175 h 4079981"/>
              <a:gd name="connsiteX0" fmla="*/ 3335 w 4972983"/>
              <a:gd name="connsiteY0" fmla="*/ 2065175 h 3995102"/>
              <a:gd name="connsiteX1" fmla="*/ 566042 w 4972983"/>
              <a:gd name="connsiteY1" fmla="*/ 337485 h 3995102"/>
              <a:gd name="connsiteX2" fmla="*/ 2583877 w 4972983"/>
              <a:gd name="connsiteY2" fmla="*/ 152847 h 3995102"/>
              <a:gd name="connsiteX3" fmla="*/ 4953404 w 4972983"/>
              <a:gd name="connsiteY3" fmla="*/ 2073967 h 3995102"/>
              <a:gd name="connsiteX4" fmla="*/ 3652141 w 4972983"/>
              <a:gd name="connsiteY4" fmla="*/ 3564261 h 3995102"/>
              <a:gd name="connsiteX5" fmla="*/ 2583877 w 4972983"/>
              <a:gd name="connsiteY5" fmla="*/ 3995087 h 3995102"/>
              <a:gd name="connsiteX6" fmla="*/ 741888 w 4972983"/>
              <a:gd name="connsiteY6" fmla="*/ 3573054 h 3995102"/>
              <a:gd name="connsiteX7" fmla="*/ 3335 w 4972983"/>
              <a:gd name="connsiteY7" fmla="*/ 2065175 h 3995102"/>
              <a:gd name="connsiteX0" fmla="*/ 3335 w 4979210"/>
              <a:gd name="connsiteY0" fmla="*/ 2065175 h 3995102"/>
              <a:gd name="connsiteX1" fmla="*/ 566042 w 4979210"/>
              <a:gd name="connsiteY1" fmla="*/ 337485 h 3995102"/>
              <a:gd name="connsiteX2" fmla="*/ 2583877 w 4979210"/>
              <a:gd name="connsiteY2" fmla="*/ 152847 h 3995102"/>
              <a:gd name="connsiteX3" fmla="*/ 4953404 w 4979210"/>
              <a:gd name="connsiteY3" fmla="*/ 2073967 h 3995102"/>
              <a:gd name="connsiteX4" fmla="*/ 3652141 w 4979210"/>
              <a:gd name="connsiteY4" fmla="*/ 3564261 h 3995102"/>
              <a:gd name="connsiteX5" fmla="*/ 2583877 w 4979210"/>
              <a:gd name="connsiteY5" fmla="*/ 3995087 h 3995102"/>
              <a:gd name="connsiteX6" fmla="*/ 741888 w 4979210"/>
              <a:gd name="connsiteY6" fmla="*/ 3573054 h 3995102"/>
              <a:gd name="connsiteX7" fmla="*/ 3335 w 4979210"/>
              <a:gd name="connsiteY7" fmla="*/ 2065175 h 3995102"/>
              <a:gd name="connsiteX0" fmla="*/ 3335 w 4985745"/>
              <a:gd name="connsiteY0" fmla="*/ 2065175 h 4077637"/>
              <a:gd name="connsiteX1" fmla="*/ 566042 w 4985745"/>
              <a:gd name="connsiteY1" fmla="*/ 337485 h 4077637"/>
              <a:gd name="connsiteX2" fmla="*/ 2583877 w 4985745"/>
              <a:gd name="connsiteY2" fmla="*/ 152847 h 4077637"/>
              <a:gd name="connsiteX3" fmla="*/ 4953404 w 4985745"/>
              <a:gd name="connsiteY3" fmla="*/ 2073967 h 4077637"/>
              <a:gd name="connsiteX4" fmla="*/ 3845572 w 4985745"/>
              <a:gd name="connsiteY4" fmla="*/ 3880784 h 4077637"/>
              <a:gd name="connsiteX5" fmla="*/ 2583877 w 4985745"/>
              <a:gd name="connsiteY5" fmla="*/ 3995087 h 4077637"/>
              <a:gd name="connsiteX6" fmla="*/ 741888 w 4985745"/>
              <a:gd name="connsiteY6" fmla="*/ 3573054 h 4077637"/>
              <a:gd name="connsiteX7" fmla="*/ 3335 w 4985745"/>
              <a:gd name="connsiteY7" fmla="*/ 2065175 h 4077637"/>
              <a:gd name="connsiteX0" fmla="*/ 3335 w 4985745"/>
              <a:gd name="connsiteY0" fmla="*/ 2065175 h 4150588"/>
              <a:gd name="connsiteX1" fmla="*/ 566042 w 4985745"/>
              <a:gd name="connsiteY1" fmla="*/ 337485 h 4150588"/>
              <a:gd name="connsiteX2" fmla="*/ 2583877 w 4985745"/>
              <a:gd name="connsiteY2" fmla="*/ 152847 h 4150588"/>
              <a:gd name="connsiteX3" fmla="*/ 4953404 w 4985745"/>
              <a:gd name="connsiteY3" fmla="*/ 2073967 h 4150588"/>
              <a:gd name="connsiteX4" fmla="*/ 3845572 w 4985745"/>
              <a:gd name="connsiteY4" fmla="*/ 3880784 h 4150588"/>
              <a:gd name="connsiteX5" fmla="*/ 2557500 w 4985745"/>
              <a:gd name="connsiteY5" fmla="*/ 4118180 h 4150588"/>
              <a:gd name="connsiteX6" fmla="*/ 741888 w 4985745"/>
              <a:gd name="connsiteY6" fmla="*/ 3573054 h 4150588"/>
              <a:gd name="connsiteX7" fmla="*/ 3335 w 4985745"/>
              <a:gd name="connsiteY7" fmla="*/ 2065175 h 4150588"/>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2053553 h 4138966"/>
              <a:gd name="connsiteX1" fmla="*/ 566042 w 5138463"/>
              <a:gd name="connsiteY1" fmla="*/ 325863 h 4138966"/>
              <a:gd name="connsiteX2" fmla="*/ 2583877 w 5138463"/>
              <a:gd name="connsiteY2" fmla="*/ 141225 h 4138966"/>
              <a:gd name="connsiteX3" fmla="*/ 5111665 w 5138463"/>
              <a:gd name="connsiteY3" fmla="*/ 1904084 h 4138966"/>
              <a:gd name="connsiteX4" fmla="*/ 3845572 w 5138463"/>
              <a:gd name="connsiteY4" fmla="*/ 3869162 h 4138966"/>
              <a:gd name="connsiteX5" fmla="*/ 2557500 w 5138463"/>
              <a:gd name="connsiteY5" fmla="*/ 4106558 h 4138966"/>
              <a:gd name="connsiteX6" fmla="*/ 741888 w 5138463"/>
              <a:gd name="connsiteY6" fmla="*/ 3561432 h 4138966"/>
              <a:gd name="connsiteX7" fmla="*/ 3335 w 5138463"/>
              <a:gd name="connsiteY7" fmla="*/ 2053553 h 4138966"/>
              <a:gd name="connsiteX0" fmla="*/ 3335 w 5138463"/>
              <a:gd name="connsiteY0" fmla="*/ 1960000 h 4045413"/>
              <a:gd name="connsiteX1" fmla="*/ 566042 w 5138463"/>
              <a:gd name="connsiteY1" fmla="*/ 232310 h 4045413"/>
              <a:gd name="connsiteX2" fmla="*/ 2583877 w 5138463"/>
              <a:gd name="connsiteY2" fmla="*/ 47672 h 4045413"/>
              <a:gd name="connsiteX3" fmla="*/ 4206055 w 5138463"/>
              <a:gd name="connsiteY3" fmla="*/ 179555 h 4045413"/>
              <a:gd name="connsiteX4" fmla="*/ 5111665 w 5138463"/>
              <a:gd name="connsiteY4" fmla="*/ 1810531 h 4045413"/>
              <a:gd name="connsiteX5" fmla="*/ 3845572 w 5138463"/>
              <a:gd name="connsiteY5" fmla="*/ 3775609 h 4045413"/>
              <a:gd name="connsiteX6" fmla="*/ 2557500 w 5138463"/>
              <a:gd name="connsiteY6" fmla="*/ 4013005 h 4045413"/>
              <a:gd name="connsiteX7" fmla="*/ 741888 w 5138463"/>
              <a:gd name="connsiteY7" fmla="*/ 3467879 h 4045413"/>
              <a:gd name="connsiteX8" fmla="*/ 3335 w 5138463"/>
              <a:gd name="connsiteY8" fmla="*/ 1960000 h 4045413"/>
              <a:gd name="connsiteX0" fmla="*/ 3335 w 5138208"/>
              <a:gd name="connsiteY0" fmla="*/ 1960000 h 4088213"/>
              <a:gd name="connsiteX1" fmla="*/ 566042 w 5138208"/>
              <a:gd name="connsiteY1" fmla="*/ 232310 h 4088213"/>
              <a:gd name="connsiteX2" fmla="*/ 2583877 w 5138208"/>
              <a:gd name="connsiteY2" fmla="*/ 47672 h 4088213"/>
              <a:gd name="connsiteX3" fmla="*/ 4206055 w 5138208"/>
              <a:gd name="connsiteY3" fmla="*/ 179555 h 4088213"/>
              <a:gd name="connsiteX4" fmla="*/ 5111665 w 5138208"/>
              <a:gd name="connsiteY4" fmla="*/ 1810531 h 4088213"/>
              <a:gd name="connsiteX5" fmla="*/ 3836780 w 5138208"/>
              <a:gd name="connsiteY5" fmla="*/ 3872325 h 4088213"/>
              <a:gd name="connsiteX6" fmla="*/ 2557500 w 5138208"/>
              <a:gd name="connsiteY6" fmla="*/ 4013005 h 4088213"/>
              <a:gd name="connsiteX7" fmla="*/ 741888 w 5138208"/>
              <a:gd name="connsiteY7" fmla="*/ 3467879 h 4088213"/>
              <a:gd name="connsiteX8" fmla="*/ 3335 w 5138208"/>
              <a:gd name="connsiteY8" fmla="*/ 1960000 h 4088213"/>
              <a:gd name="connsiteX0" fmla="*/ 3335 w 5137713"/>
              <a:gd name="connsiteY0" fmla="*/ 1960000 h 4153103"/>
              <a:gd name="connsiteX1" fmla="*/ 566042 w 5137713"/>
              <a:gd name="connsiteY1" fmla="*/ 232310 h 4153103"/>
              <a:gd name="connsiteX2" fmla="*/ 2583877 w 5137713"/>
              <a:gd name="connsiteY2" fmla="*/ 47672 h 4153103"/>
              <a:gd name="connsiteX3" fmla="*/ 4206055 w 5137713"/>
              <a:gd name="connsiteY3" fmla="*/ 179555 h 4153103"/>
              <a:gd name="connsiteX4" fmla="*/ 5111665 w 5137713"/>
              <a:gd name="connsiteY4" fmla="*/ 1810531 h 4153103"/>
              <a:gd name="connsiteX5" fmla="*/ 3819196 w 5137713"/>
              <a:gd name="connsiteY5" fmla="*/ 3977833 h 4153103"/>
              <a:gd name="connsiteX6" fmla="*/ 2557500 w 5137713"/>
              <a:gd name="connsiteY6" fmla="*/ 4013005 h 4153103"/>
              <a:gd name="connsiteX7" fmla="*/ 741888 w 5137713"/>
              <a:gd name="connsiteY7" fmla="*/ 3467879 h 4153103"/>
              <a:gd name="connsiteX8" fmla="*/ 3335 w 5137713"/>
              <a:gd name="connsiteY8" fmla="*/ 1960000 h 4153103"/>
              <a:gd name="connsiteX0" fmla="*/ 3335 w 5137713"/>
              <a:gd name="connsiteY0" fmla="*/ 1960000 h 4171456"/>
              <a:gd name="connsiteX1" fmla="*/ 566042 w 5137713"/>
              <a:gd name="connsiteY1" fmla="*/ 232310 h 4171456"/>
              <a:gd name="connsiteX2" fmla="*/ 2583877 w 5137713"/>
              <a:gd name="connsiteY2" fmla="*/ 47672 h 4171456"/>
              <a:gd name="connsiteX3" fmla="*/ 4206055 w 5137713"/>
              <a:gd name="connsiteY3" fmla="*/ 179555 h 4171456"/>
              <a:gd name="connsiteX4" fmla="*/ 5111665 w 5137713"/>
              <a:gd name="connsiteY4" fmla="*/ 1810531 h 4171456"/>
              <a:gd name="connsiteX5" fmla="*/ 3819196 w 5137713"/>
              <a:gd name="connsiteY5" fmla="*/ 4004210 h 4171456"/>
              <a:gd name="connsiteX6" fmla="*/ 2557500 w 5137713"/>
              <a:gd name="connsiteY6" fmla="*/ 4013005 h 4171456"/>
              <a:gd name="connsiteX7" fmla="*/ 741888 w 5137713"/>
              <a:gd name="connsiteY7" fmla="*/ 3467879 h 4171456"/>
              <a:gd name="connsiteX8" fmla="*/ 3335 w 5137713"/>
              <a:gd name="connsiteY8" fmla="*/ 1960000 h 4171456"/>
              <a:gd name="connsiteX0" fmla="*/ 3335 w 5137958"/>
              <a:gd name="connsiteY0" fmla="*/ 1960000 h 4147147"/>
              <a:gd name="connsiteX1" fmla="*/ 566042 w 5137958"/>
              <a:gd name="connsiteY1" fmla="*/ 232310 h 4147147"/>
              <a:gd name="connsiteX2" fmla="*/ 2583877 w 5137958"/>
              <a:gd name="connsiteY2" fmla="*/ 47672 h 4147147"/>
              <a:gd name="connsiteX3" fmla="*/ 4206055 w 5137958"/>
              <a:gd name="connsiteY3" fmla="*/ 179555 h 4147147"/>
              <a:gd name="connsiteX4" fmla="*/ 5111665 w 5137958"/>
              <a:gd name="connsiteY4" fmla="*/ 1810531 h 4147147"/>
              <a:gd name="connsiteX5" fmla="*/ 3827989 w 5137958"/>
              <a:gd name="connsiteY5" fmla="*/ 3969041 h 4147147"/>
              <a:gd name="connsiteX6" fmla="*/ 2557500 w 5137958"/>
              <a:gd name="connsiteY6" fmla="*/ 4013005 h 4147147"/>
              <a:gd name="connsiteX7" fmla="*/ 741888 w 5137958"/>
              <a:gd name="connsiteY7" fmla="*/ 3467879 h 4147147"/>
              <a:gd name="connsiteX8" fmla="*/ 3335 w 5137958"/>
              <a:gd name="connsiteY8" fmla="*/ 1960000 h 4147147"/>
              <a:gd name="connsiteX0" fmla="*/ 3335 w 5137958"/>
              <a:gd name="connsiteY0" fmla="*/ 1960000 h 4079904"/>
              <a:gd name="connsiteX1" fmla="*/ 566042 w 5137958"/>
              <a:gd name="connsiteY1" fmla="*/ 232310 h 4079904"/>
              <a:gd name="connsiteX2" fmla="*/ 2583877 w 5137958"/>
              <a:gd name="connsiteY2" fmla="*/ 47672 h 4079904"/>
              <a:gd name="connsiteX3" fmla="*/ 4206055 w 5137958"/>
              <a:gd name="connsiteY3" fmla="*/ 179555 h 4079904"/>
              <a:gd name="connsiteX4" fmla="*/ 5111665 w 5137958"/>
              <a:gd name="connsiteY4" fmla="*/ 1810531 h 4079904"/>
              <a:gd name="connsiteX5" fmla="*/ 3827989 w 5137958"/>
              <a:gd name="connsiteY5" fmla="*/ 3969041 h 4079904"/>
              <a:gd name="connsiteX6" fmla="*/ 2557500 w 5137958"/>
              <a:gd name="connsiteY6" fmla="*/ 4013005 h 4079904"/>
              <a:gd name="connsiteX7" fmla="*/ 741888 w 5137958"/>
              <a:gd name="connsiteY7" fmla="*/ 3467879 h 4079904"/>
              <a:gd name="connsiteX8" fmla="*/ 3335 w 5137958"/>
              <a:gd name="connsiteY8" fmla="*/ 1960000 h 4079904"/>
              <a:gd name="connsiteX0" fmla="*/ 3335 w 5137488"/>
              <a:gd name="connsiteY0" fmla="*/ 1960000 h 4079904"/>
              <a:gd name="connsiteX1" fmla="*/ 566042 w 5137488"/>
              <a:gd name="connsiteY1" fmla="*/ 232310 h 4079904"/>
              <a:gd name="connsiteX2" fmla="*/ 2583877 w 5137488"/>
              <a:gd name="connsiteY2" fmla="*/ 47672 h 4079904"/>
              <a:gd name="connsiteX3" fmla="*/ 4206055 w 5137488"/>
              <a:gd name="connsiteY3" fmla="*/ 179555 h 4079904"/>
              <a:gd name="connsiteX4" fmla="*/ 5111665 w 5137488"/>
              <a:gd name="connsiteY4" fmla="*/ 1810531 h 4079904"/>
              <a:gd name="connsiteX5" fmla="*/ 3827989 w 5137488"/>
              <a:gd name="connsiteY5" fmla="*/ 3969041 h 4079904"/>
              <a:gd name="connsiteX6" fmla="*/ 2557500 w 5137488"/>
              <a:gd name="connsiteY6" fmla="*/ 4013005 h 4079904"/>
              <a:gd name="connsiteX7" fmla="*/ 741888 w 5137488"/>
              <a:gd name="connsiteY7" fmla="*/ 3467879 h 4079904"/>
              <a:gd name="connsiteX8" fmla="*/ 3335 w 5137488"/>
              <a:gd name="connsiteY8" fmla="*/ 1960000 h 4079904"/>
              <a:gd name="connsiteX0" fmla="*/ 31 w 5134184"/>
              <a:gd name="connsiteY0" fmla="*/ 1960000 h 4079904"/>
              <a:gd name="connsiteX1" fmla="*/ 562738 w 5134184"/>
              <a:gd name="connsiteY1" fmla="*/ 232310 h 4079904"/>
              <a:gd name="connsiteX2" fmla="*/ 2580573 w 5134184"/>
              <a:gd name="connsiteY2" fmla="*/ 47672 h 4079904"/>
              <a:gd name="connsiteX3" fmla="*/ 4202751 w 5134184"/>
              <a:gd name="connsiteY3" fmla="*/ 179555 h 4079904"/>
              <a:gd name="connsiteX4" fmla="*/ 5108361 w 5134184"/>
              <a:gd name="connsiteY4" fmla="*/ 1810531 h 4079904"/>
              <a:gd name="connsiteX5" fmla="*/ 3824685 w 5134184"/>
              <a:gd name="connsiteY5" fmla="*/ 3969041 h 4079904"/>
              <a:gd name="connsiteX6" fmla="*/ 2554196 w 5134184"/>
              <a:gd name="connsiteY6" fmla="*/ 4013005 h 4079904"/>
              <a:gd name="connsiteX7" fmla="*/ 577005 w 5134184"/>
              <a:gd name="connsiteY7" fmla="*/ 3662450 h 4079904"/>
              <a:gd name="connsiteX8" fmla="*/ 31 w 5134184"/>
              <a:gd name="connsiteY8" fmla="*/ 1960000 h 4079904"/>
              <a:gd name="connsiteX0" fmla="*/ 31 w 5138971"/>
              <a:gd name="connsiteY0" fmla="*/ 1960000 h 4114127"/>
              <a:gd name="connsiteX1" fmla="*/ 562738 w 5138971"/>
              <a:gd name="connsiteY1" fmla="*/ 232310 h 4114127"/>
              <a:gd name="connsiteX2" fmla="*/ 2580573 w 5138971"/>
              <a:gd name="connsiteY2" fmla="*/ 47672 h 4114127"/>
              <a:gd name="connsiteX3" fmla="*/ 4202751 w 5138971"/>
              <a:gd name="connsiteY3" fmla="*/ 179555 h 4114127"/>
              <a:gd name="connsiteX4" fmla="*/ 5108361 w 5138971"/>
              <a:gd name="connsiteY4" fmla="*/ 1810531 h 4114127"/>
              <a:gd name="connsiteX5" fmla="*/ 3973836 w 5138971"/>
              <a:gd name="connsiteY5" fmla="*/ 4029845 h 4114127"/>
              <a:gd name="connsiteX6" fmla="*/ 2554196 w 5138971"/>
              <a:gd name="connsiteY6" fmla="*/ 4013005 h 4114127"/>
              <a:gd name="connsiteX7" fmla="*/ 577005 w 5138971"/>
              <a:gd name="connsiteY7" fmla="*/ 3662450 h 4114127"/>
              <a:gd name="connsiteX8" fmla="*/ 31 w 5138971"/>
              <a:gd name="connsiteY8" fmla="*/ 1960000 h 4114127"/>
              <a:gd name="connsiteX0" fmla="*/ 31 w 5138971"/>
              <a:gd name="connsiteY0" fmla="*/ 1960000 h 4226328"/>
              <a:gd name="connsiteX1" fmla="*/ 562738 w 5138971"/>
              <a:gd name="connsiteY1" fmla="*/ 232310 h 4226328"/>
              <a:gd name="connsiteX2" fmla="*/ 2580573 w 5138971"/>
              <a:gd name="connsiteY2" fmla="*/ 47672 h 4226328"/>
              <a:gd name="connsiteX3" fmla="*/ 4202751 w 5138971"/>
              <a:gd name="connsiteY3" fmla="*/ 179555 h 4226328"/>
              <a:gd name="connsiteX4" fmla="*/ 5108361 w 5138971"/>
              <a:gd name="connsiteY4" fmla="*/ 1810531 h 4226328"/>
              <a:gd name="connsiteX5" fmla="*/ 3973836 w 5138971"/>
              <a:gd name="connsiteY5" fmla="*/ 4029845 h 4226328"/>
              <a:gd name="connsiteX6" fmla="*/ 2467192 w 5138971"/>
              <a:gd name="connsiteY6" fmla="*/ 4195416 h 4226328"/>
              <a:gd name="connsiteX7" fmla="*/ 577005 w 5138971"/>
              <a:gd name="connsiteY7" fmla="*/ 3662450 h 4226328"/>
              <a:gd name="connsiteX8" fmla="*/ 31 w 5138971"/>
              <a:gd name="connsiteY8" fmla="*/ 1960000 h 4226328"/>
              <a:gd name="connsiteX0" fmla="*/ 29 w 5138969"/>
              <a:gd name="connsiteY0" fmla="*/ 2074372 h 4340700"/>
              <a:gd name="connsiteX1" fmla="*/ 562736 w 5138969"/>
              <a:gd name="connsiteY1" fmla="*/ 346682 h 4340700"/>
              <a:gd name="connsiteX2" fmla="*/ 2505996 w 5138969"/>
              <a:gd name="connsiteY2" fmla="*/ 3955 h 4340700"/>
              <a:gd name="connsiteX3" fmla="*/ 4202749 w 5138969"/>
              <a:gd name="connsiteY3" fmla="*/ 293927 h 4340700"/>
              <a:gd name="connsiteX4" fmla="*/ 5108359 w 5138969"/>
              <a:gd name="connsiteY4" fmla="*/ 1924903 h 4340700"/>
              <a:gd name="connsiteX5" fmla="*/ 3973834 w 5138969"/>
              <a:gd name="connsiteY5" fmla="*/ 4144217 h 4340700"/>
              <a:gd name="connsiteX6" fmla="*/ 2467190 w 5138969"/>
              <a:gd name="connsiteY6" fmla="*/ 4309788 h 4340700"/>
              <a:gd name="connsiteX7" fmla="*/ 577003 w 5138969"/>
              <a:gd name="connsiteY7" fmla="*/ 3776822 h 4340700"/>
              <a:gd name="connsiteX8" fmla="*/ 29 w 5138969"/>
              <a:gd name="connsiteY8" fmla="*/ 2074372 h 4340700"/>
              <a:gd name="connsiteX0" fmla="*/ 134 w 5139074"/>
              <a:gd name="connsiteY0" fmla="*/ 2092893 h 4359221"/>
              <a:gd name="connsiteX1" fmla="*/ 610981 w 5139074"/>
              <a:gd name="connsiteY1" fmla="*/ 636019 h 4359221"/>
              <a:gd name="connsiteX2" fmla="*/ 2506101 w 5139074"/>
              <a:gd name="connsiteY2" fmla="*/ 22476 h 4359221"/>
              <a:gd name="connsiteX3" fmla="*/ 4202854 w 5139074"/>
              <a:gd name="connsiteY3" fmla="*/ 312448 h 4359221"/>
              <a:gd name="connsiteX4" fmla="*/ 5108464 w 5139074"/>
              <a:gd name="connsiteY4" fmla="*/ 1943424 h 4359221"/>
              <a:gd name="connsiteX5" fmla="*/ 3973939 w 5139074"/>
              <a:gd name="connsiteY5" fmla="*/ 4162738 h 4359221"/>
              <a:gd name="connsiteX6" fmla="*/ 2467295 w 5139074"/>
              <a:gd name="connsiteY6" fmla="*/ 4328309 h 4359221"/>
              <a:gd name="connsiteX7" fmla="*/ 577108 w 5139074"/>
              <a:gd name="connsiteY7" fmla="*/ 3795343 h 4359221"/>
              <a:gd name="connsiteX8" fmla="*/ 134 w 5139074"/>
              <a:gd name="connsiteY8" fmla="*/ 2092893 h 4359221"/>
              <a:gd name="connsiteX0" fmla="*/ 134 w 5139074"/>
              <a:gd name="connsiteY0" fmla="*/ 2092893 h 4680276"/>
              <a:gd name="connsiteX1" fmla="*/ 610981 w 5139074"/>
              <a:gd name="connsiteY1" fmla="*/ 636019 h 4680276"/>
              <a:gd name="connsiteX2" fmla="*/ 2506101 w 5139074"/>
              <a:gd name="connsiteY2" fmla="*/ 22476 h 4680276"/>
              <a:gd name="connsiteX3" fmla="*/ 4202854 w 5139074"/>
              <a:gd name="connsiteY3" fmla="*/ 312448 h 4680276"/>
              <a:gd name="connsiteX4" fmla="*/ 5108464 w 5139074"/>
              <a:gd name="connsiteY4" fmla="*/ 1943424 h 4680276"/>
              <a:gd name="connsiteX5" fmla="*/ 3973939 w 5139074"/>
              <a:gd name="connsiteY5" fmla="*/ 4162738 h 4680276"/>
              <a:gd name="connsiteX6" fmla="*/ 2455261 w 5139074"/>
              <a:gd name="connsiteY6" fmla="*/ 4669773 h 4680276"/>
              <a:gd name="connsiteX7" fmla="*/ 577108 w 5139074"/>
              <a:gd name="connsiteY7" fmla="*/ 3795343 h 4680276"/>
              <a:gd name="connsiteX8" fmla="*/ 134 w 5139074"/>
              <a:gd name="connsiteY8" fmla="*/ 2092893 h 4680276"/>
              <a:gd name="connsiteX0" fmla="*/ 1339 w 5140279"/>
              <a:gd name="connsiteY0" fmla="*/ 2092893 h 4680276"/>
              <a:gd name="connsiteX1" fmla="*/ 612186 w 5140279"/>
              <a:gd name="connsiteY1" fmla="*/ 636019 h 4680276"/>
              <a:gd name="connsiteX2" fmla="*/ 2507306 w 5140279"/>
              <a:gd name="connsiteY2" fmla="*/ 22476 h 4680276"/>
              <a:gd name="connsiteX3" fmla="*/ 4204059 w 5140279"/>
              <a:gd name="connsiteY3" fmla="*/ 312448 h 4680276"/>
              <a:gd name="connsiteX4" fmla="*/ 5109669 w 5140279"/>
              <a:gd name="connsiteY4" fmla="*/ 1943424 h 4680276"/>
              <a:gd name="connsiteX5" fmla="*/ 3975144 w 5140279"/>
              <a:gd name="connsiteY5" fmla="*/ 4162738 h 4680276"/>
              <a:gd name="connsiteX6" fmla="*/ 2456466 w 5140279"/>
              <a:gd name="connsiteY6" fmla="*/ 4669773 h 4680276"/>
              <a:gd name="connsiteX7" fmla="*/ 734763 w 5140279"/>
              <a:gd name="connsiteY7" fmla="*/ 3442105 h 4680276"/>
              <a:gd name="connsiteX8" fmla="*/ 1339 w 5140279"/>
              <a:gd name="connsiteY8" fmla="*/ 2092893 h 4680276"/>
              <a:gd name="connsiteX0" fmla="*/ 1339 w 5385669"/>
              <a:gd name="connsiteY0" fmla="*/ 2092610 h 4679993"/>
              <a:gd name="connsiteX1" fmla="*/ 612186 w 5385669"/>
              <a:gd name="connsiteY1" fmla="*/ 635736 h 4679993"/>
              <a:gd name="connsiteX2" fmla="*/ 2507306 w 5385669"/>
              <a:gd name="connsiteY2" fmla="*/ 22193 h 4679993"/>
              <a:gd name="connsiteX3" fmla="*/ 4204059 w 5385669"/>
              <a:gd name="connsiteY3" fmla="*/ 312165 h 4679993"/>
              <a:gd name="connsiteX4" fmla="*/ 5362396 w 5385669"/>
              <a:gd name="connsiteY4" fmla="*/ 1931366 h 4679993"/>
              <a:gd name="connsiteX5" fmla="*/ 3975144 w 5385669"/>
              <a:gd name="connsiteY5" fmla="*/ 4162455 h 4679993"/>
              <a:gd name="connsiteX6" fmla="*/ 2456466 w 5385669"/>
              <a:gd name="connsiteY6" fmla="*/ 4669490 h 4679993"/>
              <a:gd name="connsiteX7" fmla="*/ 734763 w 5385669"/>
              <a:gd name="connsiteY7" fmla="*/ 3441822 h 4679993"/>
              <a:gd name="connsiteX8" fmla="*/ 1339 w 5385669"/>
              <a:gd name="connsiteY8" fmla="*/ 2092610 h 4679993"/>
              <a:gd name="connsiteX0" fmla="*/ 1339 w 5388022"/>
              <a:gd name="connsiteY0" fmla="*/ 2092610 h 4683608"/>
              <a:gd name="connsiteX1" fmla="*/ 612186 w 5388022"/>
              <a:gd name="connsiteY1" fmla="*/ 635736 h 4683608"/>
              <a:gd name="connsiteX2" fmla="*/ 2507306 w 5388022"/>
              <a:gd name="connsiteY2" fmla="*/ 22193 h 4683608"/>
              <a:gd name="connsiteX3" fmla="*/ 4204059 w 5388022"/>
              <a:gd name="connsiteY3" fmla="*/ 312165 h 4683608"/>
              <a:gd name="connsiteX4" fmla="*/ 5362396 w 5388022"/>
              <a:gd name="connsiteY4" fmla="*/ 1931366 h 4683608"/>
              <a:gd name="connsiteX5" fmla="*/ 4071421 w 5388022"/>
              <a:gd name="connsiteY5" fmla="*/ 4291976 h 4683608"/>
              <a:gd name="connsiteX6" fmla="*/ 2456466 w 5388022"/>
              <a:gd name="connsiteY6" fmla="*/ 4669490 h 4683608"/>
              <a:gd name="connsiteX7" fmla="*/ 734763 w 5388022"/>
              <a:gd name="connsiteY7" fmla="*/ 3441822 h 4683608"/>
              <a:gd name="connsiteX8" fmla="*/ 1339 w 5388022"/>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683608"/>
              <a:gd name="connsiteX1" fmla="*/ 616161 w 5391997"/>
              <a:gd name="connsiteY1" fmla="*/ 635736 h 4683608"/>
              <a:gd name="connsiteX2" fmla="*/ 2511281 w 5391997"/>
              <a:gd name="connsiteY2" fmla="*/ 22193 h 4683608"/>
              <a:gd name="connsiteX3" fmla="*/ 4208034 w 5391997"/>
              <a:gd name="connsiteY3" fmla="*/ 312165 h 4683608"/>
              <a:gd name="connsiteX4" fmla="*/ 5366371 w 5391997"/>
              <a:gd name="connsiteY4" fmla="*/ 1931366 h 4683608"/>
              <a:gd name="connsiteX5" fmla="*/ 4075396 w 5391997"/>
              <a:gd name="connsiteY5" fmla="*/ 4291976 h 4683608"/>
              <a:gd name="connsiteX6" fmla="*/ 2460441 w 5391997"/>
              <a:gd name="connsiteY6" fmla="*/ 4669490 h 4683608"/>
              <a:gd name="connsiteX7" fmla="*/ 883154 w 5391997"/>
              <a:gd name="connsiteY7" fmla="*/ 3324076 h 4683608"/>
              <a:gd name="connsiteX8" fmla="*/ 5314 w 5391997"/>
              <a:gd name="connsiteY8" fmla="*/ 2092610 h 4683608"/>
              <a:gd name="connsiteX0" fmla="*/ 5314 w 5391997"/>
              <a:gd name="connsiteY0" fmla="*/ 2092610 h 4729140"/>
              <a:gd name="connsiteX1" fmla="*/ 616161 w 5391997"/>
              <a:gd name="connsiteY1" fmla="*/ 635736 h 4729140"/>
              <a:gd name="connsiteX2" fmla="*/ 2511281 w 5391997"/>
              <a:gd name="connsiteY2" fmla="*/ 22193 h 4729140"/>
              <a:gd name="connsiteX3" fmla="*/ 4208034 w 5391997"/>
              <a:gd name="connsiteY3" fmla="*/ 312165 h 4729140"/>
              <a:gd name="connsiteX4" fmla="*/ 5366371 w 5391997"/>
              <a:gd name="connsiteY4" fmla="*/ 1931366 h 4729140"/>
              <a:gd name="connsiteX5" fmla="*/ 4075396 w 5391997"/>
              <a:gd name="connsiteY5" fmla="*/ 4291976 h 4729140"/>
              <a:gd name="connsiteX6" fmla="*/ 2340095 w 5391997"/>
              <a:gd name="connsiteY6" fmla="*/ 4716588 h 4729140"/>
              <a:gd name="connsiteX7" fmla="*/ 883154 w 5391997"/>
              <a:gd name="connsiteY7" fmla="*/ 3324076 h 4729140"/>
              <a:gd name="connsiteX8" fmla="*/ 5314 w 5391997"/>
              <a:gd name="connsiteY8" fmla="*/ 2092610 h 4729140"/>
              <a:gd name="connsiteX0" fmla="*/ 5314 w 5391997"/>
              <a:gd name="connsiteY0" fmla="*/ 2092610 h 4729140"/>
              <a:gd name="connsiteX1" fmla="*/ 616161 w 5391997"/>
              <a:gd name="connsiteY1" fmla="*/ 635736 h 4729140"/>
              <a:gd name="connsiteX2" fmla="*/ 2511281 w 5391997"/>
              <a:gd name="connsiteY2" fmla="*/ 22193 h 4729140"/>
              <a:gd name="connsiteX3" fmla="*/ 4208034 w 5391997"/>
              <a:gd name="connsiteY3" fmla="*/ 312165 h 4729140"/>
              <a:gd name="connsiteX4" fmla="*/ 5366371 w 5391997"/>
              <a:gd name="connsiteY4" fmla="*/ 1931366 h 4729140"/>
              <a:gd name="connsiteX5" fmla="*/ 4075396 w 5391997"/>
              <a:gd name="connsiteY5" fmla="*/ 4291976 h 4729140"/>
              <a:gd name="connsiteX6" fmla="*/ 2340095 w 5391997"/>
              <a:gd name="connsiteY6" fmla="*/ 4716588 h 4729140"/>
              <a:gd name="connsiteX7" fmla="*/ 883154 w 5391997"/>
              <a:gd name="connsiteY7" fmla="*/ 3324076 h 4729140"/>
              <a:gd name="connsiteX8" fmla="*/ 5314 w 5391997"/>
              <a:gd name="connsiteY8" fmla="*/ 2092610 h 4729140"/>
              <a:gd name="connsiteX0" fmla="*/ 13503 w 5400186"/>
              <a:gd name="connsiteY0" fmla="*/ 2092610 h 4729140"/>
              <a:gd name="connsiteX1" fmla="*/ 624350 w 5400186"/>
              <a:gd name="connsiteY1" fmla="*/ 635736 h 4729140"/>
              <a:gd name="connsiteX2" fmla="*/ 2519470 w 5400186"/>
              <a:gd name="connsiteY2" fmla="*/ 22193 h 4729140"/>
              <a:gd name="connsiteX3" fmla="*/ 4216223 w 5400186"/>
              <a:gd name="connsiteY3" fmla="*/ 312165 h 4729140"/>
              <a:gd name="connsiteX4" fmla="*/ 5374560 w 5400186"/>
              <a:gd name="connsiteY4" fmla="*/ 1931366 h 4729140"/>
              <a:gd name="connsiteX5" fmla="*/ 4083585 w 5400186"/>
              <a:gd name="connsiteY5" fmla="*/ 4291976 h 4729140"/>
              <a:gd name="connsiteX6" fmla="*/ 2348284 w 5400186"/>
              <a:gd name="connsiteY6" fmla="*/ 4716588 h 4729140"/>
              <a:gd name="connsiteX7" fmla="*/ 891343 w 5400186"/>
              <a:gd name="connsiteY7" fmla="*/ 3324076 h 4729140"/>
              <a:gd name="connsiteX8" fmla="*/ 13503 w 5400186"/>
              <a:gd name="connsiteY8" fmla="*/ 2092610 h 4729140"/>
              <a:gd name="connsiteX0" fmla="*/ 13503 w 5400186"/>
              <a:gd name="connsiteY0" fmla="*/ 2103578 h 4740108"/>
              <a:gd name="connsiteX1" fmla="*/ 624350 w 5400186"/>
              <a:gd name="connsiteY1" fmla="*/ 646704 h 4740108"/>
              <a:gd name="connsiteX2" fmla="*/ 2519470 w 5400186"/>
              <a:gd name="connsiteY2" fmla="*/ 33161 h 4740108"/>
              <a:gd name="connsiteX3" fmla="*/ 4216223 w 5400186"/>
              <a:gd name="connsiteY3" fmla="*/ 323133 h 4740108"/>
              <a:gd name="connsiteX4" fmla="*/ 5374560 w 5400186"/>
              <a:gd name="connsiteY4" fmla="*/ 1942334 h 4740108"/>
              <a:gd name="connsiteX5" fmla="*/ 4083585 w 5400186"/>
              <a:gd name="connsiteY5" fmla="*/ 4302944 h 4740108"/>
              <a:gd name="connsiteX6" fmla="*/ 2348284 w 5400186"/>
              <a:gd name="connsiteY6" fmla="*/ 4727556 h 4740108"/>
              <a:gd name="connsiteX7" fmla="*/ 891343 w 5400186"/>
              <a:gd name="connsiteY7" fmla="*/ 3335044 h 4740108"/>
              <a:gd name="connsiteX8" fmla="*/ 13503 w 5400186"/>
              <a:gd name="connsiteY8" fmla="*/ 2103578 h 4740108"/>
              <a:gd name="connsiteX0" fmla="*/ 13503 w 5400186"/>
              <a:gd name="connsiteY0" fmla="*/ 2103578 h 4740108"/>
              <a:gd name="connsiteX1" fmla="*/ 624350 w 5400186"/>
              <a:gd name="connsiteY1" fmla="*/ 646704 h 4740108"/>
              <a:gd name="connsiteX2" fmla="*/ 2519470 w 5400186"/>
              <a:gd name="connsiteY2" fmla="*/ 33161 h 4740108"/>
              <a:gd name="connsiteX3" fmla="*/ 4216223 w 5400186"/>
              <a:gd name="connsiteY3" fmla="*/ 323133 h 4740108"/>
              <a:gd name="connsiteX4" fmla="*/ 5374560 w 5400186"/>
              <a:gd name="connsiteY4" fmla="*/ 1942334 h 4740108"/>
              <a:gd name="connsiteX5" fmla="*/ 4083585 w 5400186"/>
              <a:gd name="connsiteY5" fmla="*/ 4302944 h 4740108"/>
              <a:gd name="connsiteX6" fmla="*/ 2348284 w 5400186"/>
              <a:gd name="connsiteY6" fmla="*/ 4727556 h 4740108"/>
              <a:gd name="connsiteX7" fmla="*/ 891343 w 5400186"/>
              <a:gd name="connsiteY7" fmla="*/ 3335044 h 4740108"/>
              <a:gd name="connsiteX8" fmla="*/ 13503 w 5400186"/>
              <a:gd name="connsiteY8" fmla="*/ 2103578 h 4740108"/>
              <a:gd name="connsiteX0" fmla="*/ 13503 w 5395118"/>
              <a:gd name="connsiteY0" fmla="*/ 2103578 h 4740108"/>
              <a:gd name="connsiteX1" fmla="*/ 624350 w 5395118"/>
              <a:gd name="connsiteY1" fmla="*/ 646704 h 4740108"/>
              <a:gd name="connsiteX2" fmla="*/ 2519470 w 5395118"/>
              <a:gd name="connsiteY2" fmla="*/ 33161 h 4740108"/>
              <a:gd name="connsiteX3" fmla="*/ 4216223 w 5395118"/>
              <a:gd name="connsiteY3" fmla="*/ 323133 h 4740108"/>
              <a:gd name="connsiteX4" fmla="*/ 5374560 w 5395118"/>
              <a:gd name="connsiteY4" fmla="*/ 1942334 h 4740108"/>
              <a:gd name="connsiteX5" fmla="*/ 4083585 w 5395118"/>
              <a:gd name="connsiteY5" fmla="*/ 4302944 h 4740108"/>
              <a:gd name="connsiteX6" fmla="*/ 2348284 w 5395118"/>
              <a:gd name="connsiteY6" fmla="*/ 4727556 h 4740108"/>
              <a:gd name="connsiteX7" fmla="*/ 891343 w 5395118"/>
              <a:gd name="connsiteY7" fmla="*/ 3335044 h 4740108"/>
              <a:gd name="connsiteX8" fmla="*/ 13503 w 5395118"/>
              <a:gd name="connsiteY8" fmla="*/ 2103578 h 4740108"/>
              <a:gd name="connsiteX0" fmla="*/ 13503 w 5426650"/>
              <a:gd name="connsiteY0" fmla="*/ 2103578 h 4740108"/>
              <a:gd name="connsiteX1" fmla="*/ 624350 w 5426650"/>
              <a:gd name="connsiteY1" fmla="*/ 646704 h 4740108"/>
              <a:gd name="connsiteX2" fmla="*/ 2519470 w 5426650"/>
              <a:gd name="connsiteY2" fmla="*/ 33161 h 4740108"/>
              <a:gd name="connsiteX3" fmla="*/ 4216223 w 5426650"/>
              <a:gd name="connsiteY3" fmla="*/ 323133 h 4740108"/>
              <a:gd name="connsiteX4" fmla="*/ 5374560 w 5426650"/>
              <a:gd name="connsiteY4" fmla="*/ 1942334 h 4740108"/>
              <a:gd name="connsiteX5" fmla="*/ 4083585 w 5426650"/>
              <a:gd name="connsiteY5" fmla="*/ 4302944 h 4740108"/>
              <a:gd name="connsiteX6" fmla="*/ 2348284 w 5426650"/>
              <a:gd name="connsiteY6" fmla="*/ 4727556 h 4740108"/>
              <a:gd name="connsiteX7" fmla="*/ 891343 w 5426650"/>
              <a:gd name="connsiteY7" fmla="*/ 3335044 h 4740108"/>
              <a:gd name="connsiteX8" fmla="*/ 13503 w 5426650"/>
              <a:gd name="connsiteY8" fmla="*/ 2103578 h 474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650" h="4740108">
                <a:moveTo>
                  <a:pt x="13503" y="2103578"/>
                </a:moveTo>
                <a:cubicBezTo>
                  <a:pt x="-30996" y="1655521"/>
                  <a:pt x="2100" y="826929"/>
                  <a:pt x="624350" y="646704"/>
                </a:cubicBezTo>
                <a:cubicBezTo>
                  <a:pt x="1246600" y="466479"/>
                  <a:pt x="1836582" y="-148404"/>
                  <a:pt x="2519470" y="33161"/>
                </a:cubicBezTo>
                <a:cubicBezTo>
                  <a:pt x="3202358" y="214726"/>
                  <a:pt x="3740375" y="4937"/>
                  <a:pt x="4216223" y="323133"/>
                </a:cubicBezTo>
                <a:cubicBezTo>
                  <a:pt x="4692071" y="641329"/>
                  <a:pt x="5422388" y="979289"/>
                  <a:pt x="5374560" y="1942334"/>
                </a:cubicBezTo>
                <a:cubicBezTo>
                  <a:pt x="5552604" y="2510903"/>
                  <a:pt x="5310209" y="4031910"/>
                  <a:pt x="4083585" y="4302944"/>
                </a:cubicBezTo>
                <a:cubicBezTo>
                  <a:pt x="3627118" y="4456078"/>
                  <a:pt x="2862634" y="4811083"/>
                  <a:pt x="2348284" y="4727556"/>
                </a:cubicBezTo>
                <a:cubicBezTo>
                  <a:pt x="1833934" y="4644029"/>
                  <a:pt x="1569304" y="3595755"/>
                  <a:pt x="891343" y="3335044"/>
                </a:cubicBezTo>
                <a:cubicBezTo>
                  <a:pt x="213382" y="3074333"/>
                  <a:pt x="58002" y="2551635"/>
                  <a:pt x="13503" y="2103578"/>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1801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EC11CB2-3BB9-6320-1AEA-C01BCFDC493F}"/>
              </a:ext>
            </a:extLst>
          </p:cNvPr>
          <p:cNvPicPr>
            <a:picLocks noChangeAspect="1"/>
          </p:cNvPicPr>
          <p:nvPr/>
        </p:nvPicPr>
        <p:blipFill>
          <a:blip r:embed="rId3"/>
          <a:stretch>
            <a:fillRect/>
          </a:stretch>
        </p:blipFill>
        <p:spPr>
          <a:xfrm>
            <a:off x="7858463" y="0"/>
            <a:ext cx="7349600" cy="5405262"/>
          </a:xfrm>
          <a:prstGeom prst="rect">
            <a:avLst/>
          </a:prstGeom>
        </p:spPr>
      </p:pic>
      <p:sp>
        <p:nvSpPr>
          <p:cNvPr id="2" name="Freeform 2"/>
          <p:cNvSpPr/>
          <p:nvPr/>
        </p:nvSpPr>
        <p:spPr>
          <a:xfrm rot="-1283301">
            <a:off x="-1378622" y="-172460"/>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rot="116434">
            <a:off x="-29879" y="3299818"/>
            <a:ext cx="8715598" cy="5850691"/>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TextBox 4"/>
          <p:cNvSpPr txBox="1"/>
          <p:nvPr/>
        </p:nvSpPr>
        <p:spPr>
          <a:xfrm>
            <a:off x="771977" y="4364048"/>
            <a:ext cx="7111886" cy="3127779"/>
          </a:xfrm>
          <a:prstGeom prst="rect">
            <a:avLst/>
          </a:prstGeom>
        </p:spPr>
        <p:txBody>
          <a:bodyPr wrap="square" lIns="0" tIns="0" rIns="0" bIns="0" rtlCol="0" anchor="t">
            <a:spAutoFit/>
          </a:bodyPr>
          <a:lstStyle/>
          <a:p>
            <a:pPr algn="ctr">
              <a:lnSpc>
                <a:spcPts val="5040"/>
              </a:lnSpc>
            </a:pPr>
            <a:r>
              <a:rPr lang="en-US" sz="3200">
                <a:solidFill>
                  <a:srgbClr val="000000"/>
                </a:solidFill>
                <a:latin typeface="Barlow SemiBold" panose="00000700000000000000" pitchFamily="2" charset="0"/>
              </a:rPr>
              <a:t>c. </a:t>
            </a:r>
            <a:r>
              <a:rPr lang="vi-VN" sz="3200">
                <a:solidFill>
                  <a:srgbClr val="000000"/>
                </a:solidFill>
                <a:latin typeface="Barlow SemiBold" panose="00000700000000000000" pitchFamily="2" charset="0"/>
              </a:rPr>
              <a:t>Bạn Thư có chia sẻ, vào mùa đông mẹ bạn thường muối rau bằng nước ấm và cho thêm ít nước muối dưa cũ vào. Theo em, việc làm của mẹ bạn Thư có cần thiết không? Vì sao?</a:t>
            </a:r>
            <a:endParaRPr lang="en-US" sz="3200">
              <a:solidFill>
                <a:srgbClr val="000000"/>
              </a:solidFill>
              <a:latin typeface="Barlow SemiBold" panose="00000700000000000000" pitchFamily="2" charset="0"/>
            </a:endParaRPr>
          </a:p>
        </p:txBody>
      </p:sp>
      <p:sp>
        <p:nvSpPr>
          <p:cNvPr id="5" name="Freeform 5"/>
          <p:cNvSpPr/>
          <p:nvPr/>
        </p:nvSpPr>
        <p:spPr>
          <a:xfrm rot="116434">
            <a:off x="9373514" y="4827167"/>
            <a:ext cx="8412529" cy="5471365"/>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9851463" y="6050889"/>
            <a:ext cx="7456630" cy="3768980"/>
          </a:xfrm>
          <a:prstGeom prst="rect">
            <a:avLst/>
          </a:prstGeom>
        </p:spPr>
        <p:txBody>
          <a:bodyPr wrap="square" lIns="0" tIns="0" rIns="0" bIns="0" rtlCol="0" anchor="t">
            <a:spAutoFit/>
          </a:bodyPr>
          <a:lstStyle/>
          <a:p>
            <a:pPr algn="ctr">
              <a:lnSpc>
                <a:spcPts val="5040"/>
              </a:lnSpc>
            </a:pPr>
            <a:r>
              <a:rPr lang="vi-VN" sz="3200">
                <a:solidFill>
                  <a:srgbClr val="000000"/>
                </a:solidFill>
                <a:latin typeface="Barlow SemiBold" panose="00000700000000000000" pitchFamily="2" charset="0"/>
              </a:rPr>
              <a:t>Dùng nước ấm </a:t>
            </a:r>
            <a:r>
              <a:rPr lang="en-US" sz="3200">
                <a:solidFill>
                  <a:srgbClr val="000000"/>
                </a:solidFill>
                <a:latin typeface="Barlow SemiBold" panose="00000700000000000000" pitchFamily="2" charset="0"/>
              </a:rPr>
              <a:t>và </a:t>
            </a:r>
            <a:r>
              <a:rPr lang="vi-VN" sz="3200">
                <a:solidFill>
                  <a:srgbClr val="000000"/>
                </a:solidFill>
                <a:latin typeface="Barlow SemiBold" panose="00000700000000000000" pitchFamily="2" charset="0"/>
              </a:rPr>
              <a:t>một ít nước dưa cũ muối dưa để cung cấp các vi khuẩn lactic và làm giảm độ pH của môi trường tạo điều kiện cho vi khuẩn lactic phát triển</a:t>
            </a:r>
            <a:r>
              <a:rPr lang="en-US" sz="3200">
                <a:solidFill>
                  <a:srgbClr val="000000"/>
                </a:solidFill>
                <a:latin typeface="Barlow SemiBold" panose="00000700000000000000" pitchFamily="2" charset="0"/>
              </a:rPr>
              <a:t> giúp</a:t>
            </a:r>
            <a:r>
              <a:rPr lang="vi-VN" sz="3200">
                <a:solidFill>
                  <a:srgbClr val="000000"/>
                </a:solidFill>
                <a:latin typeface="Barlow SemiBold" panose="00000700000000000000" pitchFamily="2" charset="0"/>
              </a:rPr>
              <a:t> dưa chua nhanh hơn.</a:t>
            </a:r>
            <a:endParaRPr lang="en-US" sz="3200">
              <a:solidFill>
                <a:srgbClr val="000000"/>
              </a:solidFill>
              <a:latin typeface="Barlow SemiBold" panose="00000700000000000000" pitchFamily="2" charset="0"/>
            </a:endParaRPr>
          </a:p>
          <a:p>
            <a:pPr algn="ctr">
              <a:lnSpc>
                <a:spcPts val="5040"/>
              </a:lnSpc>
            </a:pPr>
            <a:endParaRPr lang="en-US" sz="3200">
              <a:solidFill>
                <a:srgbClr val="000000"/>
              </a:solidFill>
              <a:latin typeface="Barlow SemiBold" panose="00000700000000000000" pitchFamily="2" charset="0"/>
            </a:endParaRPr>
          </a:p>
        </p:txBody>
      </p:sp>
      <p:sp>
        <p:nvSpPr>
          <p:cNvPr id="11" name="Freeform 11"/>
          <p:cNvSpPr/>
          <p:nvPr/>
        </p:nvSpPr>
        <p:spPr>
          <a:xfrm rot="-10705345">
            <a:off x="15864852" y="-110908"/>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1" name="Group 20">
            <a:extLst>
              <a:ext uri="{FF2B5EF4-FFF2-40B4-BE49-F238E27FC236}">
                <a16:creationId xmlns:a16="http://schemas.microsoft.com/office/drawing/2014/main" id="{9F0A723B-F7E1-31B9-ABC0-5805814F2B9B}"/>
              </a:ext>
            </a:extLst>
          </p:cNvPr>
          <p:cNvGrpSpPr/>
          <p:nvPr/>
        </p:nvGrpSpPr>
        <p:grpSpPr>
          <a:xfrm>
            <a:off x="615188" y="-88014"/>
            <a:ext cx="1943100" cy="2314575"/>
            <a:chOff x="11651373" y="2654263"/>
            <a:chExt cx="1943100" cy="2314575"/>
          </a:xfrm>
        </p:grpSpPr>
        <p:sp>
          <p:nvSpPr>
            <p:cNvPr id="20" name="Oval 19">
              <a:extLst>
                <a:ext uri="{FF2B5EF4-FFF2-40B4-BE49-F238E27FC236}">
                  <a16:creationId xmlns:a16="http://schemas.microsoft.com/office/drawing/2014/main" id="{4F668B08-679C-ABCB-BEAF-E825DF89D7CC}"/>
                </a:ext>
              </a:extLst>
            </p:cNvPr>
            <p:cNvSpPr/>
            <p:nvPr/>
          </p:nvSpPr>
          <p:spPr>
            <a:xfrm>
              <a:off x="12584312" y="2933939"/>
              <a:ext cx="533161" cy="53316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435A480-7AB9-8CAE-2795-2585544AEF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51373" y="2654263"/>
              <a:ext cx="1943100" cy="2314575"/>
            </a:xfrm>
            <a:prstGeom prst="rect">
              <a:avLst/>
            </a:prstGeom>
          </p:spPr>
        </p:pic>
      </p:grpSp>
      <p:sp>
        <p:nvSpPr>
          <p:cNvPr id="7" name="TextBox 5">
            <a:extLst>
              <a:ext uri="{FF2B5EF4-FFF2-40B4-BE49-F238E27FC236}">
                <a16:creationId xmlns:a16="http://schemas.microsoft.com/office/drawing/2014/main" id="{6E80DA4A-3083-978D-D69A-67295E52F403}"/>
              </a:ext>
            </a:extLst>
          </p:cNvPr>
          <p:cNvSpPr txBox="1"/>
          <p:nvPr/>
        </p:nvSpPr>
        <p:spPr>
          <a:xfrm>
            <a:off x="2209800" y="1380113"/>
            <a:ext cx="2570605" cy="369332"/>
          </a:xfrm>
          <a:prstGeom prst="rect">
            <a:avLst/>
          </a:prstGeom>
        </p:spPr>
        <p:txBody>
          <a:bodyPr wrap="square" lIns="0" tIns="0" rIns="0" bIns="0" rtlCol="0" anchor="t">
            <a:spAutoFit/>
          </a:bodyPr>
          <a:lstStyle/>
          <a:p>
            <a:r>
              <a:rPr lang="en-US" sz="2400">
                <a:solidFill>
                  <a:schemeClr val="bg1"/>
                </a:solidFill>
                <a:latin typeface="Montserrat Medium" panose="00000600000000000000" pitchFamily="2" charset="0"/>
              </a:rPr>
              <a:t>(Trang 50 SGK)</a:t>
            </a:r>
          </a:p>
        </p:txBody>
      </p:sp>
      <p:sp>
        <p:nvSpPr>
          <p:cNvPr id="18" name="TextBox 9">
            <a:extLst>
              <a:ext uri="{FF2B5EF4-FFF2-40B4-BE49-F238E27FC236}">
                <a16:creationId xmlns:a16="http://schemas.microsoft.com/office/drawing/2014/main" id="{AFE9C3E3-F2EF-DBAC-B57E-48AB63ED48B5}"/>
              </a:ext>
            </a:extLst>
          </p:cNvPr>
          <p:cNvSpPr txBox="1"/>
          <p:nvPr/>
        </p:nvSpPr>
        <p:spPr>
          <a:xfrm>
            <a:off x="8384870" y="4523330"/>
            <a:ext cx="5124816" cy="1240340"/>
          </a:xfrm>
          <a:prstGeom prst="rect">
            <a:avLst/>
          </a:prstGeom>
          <a:solidFill>
            <a:srgbClr val="FF914D"/>
          </a:solidFill>
        </p:spPr>
        <p:txBody>
          <a:bodyPr wrap="square" lIns="0" tIns="0" rIns="0" bIns="0" rtlCol="0" anchor="t">
            <a:spAutoFit/>
          </a:bodyPr>
          <a:lstStyle/>
          <a:p>
            <a:pPr algn="ctr">
              <a:lnSpc>
                <a:spcPts val="10590"/>
              </a:lnSpc>
            </a:pPr>
            <a:r>
              <a:rPr lang="en-US" sz="7564">
                <a:solidFill>
                  <a:schemeClr val="bg1"/>
                </a:solidFill>
                <a:latin typeface="Barlow Semi Condensed Black" panose="020B0604020202020204" pitchFamily="2" charset="0"/>
              </a:rPr>
              <a:t>CẦN THIẾT</a:t>
            </a:r>
          </a:p>
        </p:txBody>
      </p:sp>
    </p:spTree>
    <p:extLst>
      <p:ext uri="{BB962C8B-B14F-4D97-AF65-F5344CB8AC3E}">
        <p14:creationId xmlns:p14="http://schemas.microsoft.com/office/powerpoint/2010/main" val="22093697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7" grpId="0"/>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41886">
            <a:off x="12443252" y="4795994"/>
            <a:ext cx="3818491" cy="3818491"/>
          </a:xfrm>
          <a:custGeom>
            <a:avLst/>
            <a:gdLst/>
            <a:ahLst/>
            <a:cxnLst/>
            <a:rect l="l" t="t" r="r" b="b"/>
            <a:pathLst>
              <a:path w="3818491" h="3818491">
                <a:moveTo>
                  <a:pt x="0" y="0"/>
                </a:moveTo>
                <a:lnTo>
                  <a:pt x="3818491" y="0"/>
                </a:lnTo>
                <a:lnTo>
                  <a:pt x="3818491" y="3818491"/>
                </a:lnTo>
                <a:lnTo>
                  <a:pt x="0" y="3818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411017">
            <a:off x="1792983" y="2997383"/>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3023592" y="2439392"/>
            <a:ext cx="12240816" cy="5408215"/>
          </a:xfrm>
          <a:custGeom>
            <a:avLst/>
            <a:gdLst/>
            <a:ahLst/>
            <a:cxnLst/>
            <a:rect l="l" t="t" r="r" b="b"/>
            <a:pathLst>
              <a:path w="12240816" h="5408215">
                <a:moveTo>
                  <a:pt x="0" y="0"/>
                </a:moveTo>
                <a:lnTo>
                  <a:pt x="12240816" y="0"/>
                </a:lnTo>
                <a:lnTo>
                  <a:pt x="12240816" y="5408216"/>
                </a:lnTo>
                <a:lnTo>
                  <a:pt x="0" y="54082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5955959" y="3465911"/>
            <a:ext cx="6376083" cy="3103414"/>
          </a:xfrm>
          <a:prstGeom prst="rect">
            <a:avLst/>
          </a:prstGeom>
        </p:spPr>
        <p:txBody>
          <a:bodyPr lIns="0" tIns="0" rIns="0" bIns="0" rtlCol="0" anchor="t">
            <a:spAutoFit/>
          </a:bodyPr>
          <a:lstStyle/>
          <a:p>
            <a:pPr algn="ctr">
              <a:lnSpc>
                <a:spcPts val="12109"/>
              </a:lnSpc>
            </a:pPr>
            <a:r>
              <a:rPr lang="en-US" sz="12232">
                <a:solidFill>
                  <a:srgbClr val="5E8D76"/>
                </a:solidFill>
                <a:latin typeface="Barlow Semi Condensed Black" panose="020B0604020202020204" pitchFamily="2" charset="0"/>
              </a:rPr>
              <a:t>TẠM BIỆT CÁC EM</a:t>
            </a:r>
          </a:p>
        </p:txBody>
      </p:sp>
      <p:pic>
        <p:nvPicPr>
          <p:cNvPr id="12" name="Picture 11">
            <a:extLst>
              <a:ext uri="{FF2B5EF4-FFF2-40B4-BE49-F238E27FC236}">
                <a16:creationId xmlns:a16="http://schemas.microsoft.com/office/drawing/2014/main" id="{19B1763A-9B70-6654-2A75-E8A236C0D2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75079" y="1775063"/>
            <a:ext cx="2143125" cy="2486025"/>
          </a:xfrm>
          <a:prstGeom prst="rect">
            <a:avLst/>
          </a:prstGeom>
        </p:spPr>
      </p:pic>
      <p:pic>
        <p:nvPicPr>
          <p:cNvPr id="14" name="Picture 13">
            <a:extLst>
              <a:ext uri="{FF2B5EF4-FFF2-40B4-BE49-F238E27FC236}">
                <a16:creationId xmlns:a16="http://schemas.microsoft.com/office/drawing/2014/main" id="{AB2CE975-1871-2FFD-A99E-92D125B6E8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4786" y="5017618"/>
            <a:ext cx="5029200" cy="4505325"/>
          </a:xfrm>
          <a:prstGeom prst="rect">
            <a:avLst/>
          </a:prstGeom>
        </p:spPr>
      </p:pic>
      <p:pic>
        <p:nvPicPr>
          <p:cNvPr id="16" name="Picture 15">
            <a:extLst>
              <a:ext uri="{FF2B5EF4-FFF2-40B4-BE49-F238E27FC236}">
                <a16:creationId xmlns:a16="http://schemas.microsoft.com/office/drawing/2014/main" id="{5B819B59-3126-594D-45C1-146F78F1CC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6723" y="5810754"/>
            <a:ext cx="2266950" cy="2438400"/>
          </a:xfrm>
          <a:prstGeom prst="rect">
            <a:avLst/>
          </a:prstGeom>
        </p:spPr>
      </p:pic>
      <p:pic>
        <p:nvPicPr>
          <p:cNvPr id="5" name="Picture 4">
            <a:extLst>
              <a:ext uri="{FF2B5EF4-FFF2-40B4-BE49-F238E27FC236}">
                <a16:creationId xmlns:a16="http://schemas.microsoft.com/office/drawing/2014/main" id="{8C0950B2-D2ED-0B77-460D-2395D68B82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4200" y="903814"/>
            <a:ext cx="3891972" cy="19459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C0AA180-A06A-E005-6664-4A55091F895B}"/>
              </a:ext>
            </a:extLst>
          </p:cNvPr>
          <p:cNvPicPr>
            <a:picLocks noChangeAspect="1"/>
          </p:cNvPicPr>
          <p:nvPr/>
        </p:nvPicPr>
        <p:blipFill>
          <a:blip r:embed="rId2"/>
          <a:stretch>
            <a:fillRect/>
          </a:stretch>
        </p:blipFill>
        <p:spPr>
          <a:xfrm>
            <a:off x="1901873" y="0"/>
            <a:ext cx="13987358" cy="10287000"/>
          </a:xfrm>
          <a:prstGeom prst="rect">
            <a:avLst/>
          </a:prstGeom>
        </p:spPr>
      </p:pic>
      <p:sp>
        <p:nvSpPr>
          <p:cNvPr id="2" name="Freeform 2"/>
          <p:cNvSpPr/>
          <p:nvPr/>
        </p:nvSpPr>
        <p:spPr>
          <a:xfrm rot="641886">
            <a:off x="15229869" y="6892734"/>
            <a:ext cx="3818491" cy="3818491"/>
          </a:xfrm>
          <a:custGeom>
            <a:avLst/>
            <a:gdLst/>
            <a:ahLst/>
            <a:cxnLst/>
            <a:rect l="l" t="t" r="r" b="b"/>
            <a:pathLst>
              <a:path w="3818491" h="3818491">
                <a:moveTo>
                  <a:pt x="0" y="0"/>
                </a:moveTo>
                <a:lnTo>
                  <a:pt x="3818491" y="0"/>
                </a:lnTo>
                <a:lnTo>
                  <a:pt x="3818491" y="3818491"/>
                </a:lnTo>
                <a:lnTo>
                  <a:pt x="0" y="3818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1278168" y="-457360"/>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3023592" y="2439392"/>
            <a:ext cx="12240816" cy="5408215"/>
          </a:xfrm>
          <a:custGeom>
            <a:avLst/>
            <a:gdLst/>
            <a:ahLst/>
            <a:cxnLst/>
            <a:rect l="l" t="t" r="r" b="b"/>
            <a:pathLst>
              <a:path w="12240816" h="5408215">
                <a:moveTo>
                  <a:pt x="0" y="0"/>
                </a:moveTo>
                <a:lnTo>
                  <a:pt x="12240816" y="0"/>
                </a:lnTo>
                <a:lnTo>
                  <a:pt x="12240816" y="5408216"/>
                </a:lnTo>
                <a:lnTo>
                  <a:pt x="0" y="54082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4354243" y="3799679"/>
            <a:ext cx="9579513"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914D"/>
                </a:solidFill>
                <a:effectLst/>
                <a:uLnTx/>
                <a:uFillTx/>
                <a:latin typeface="Raleway Black" pitchFamily="2" charset="0"/>
                <a:ea typeface="+mn-ea"/>
                <a:cs typeface="+mn-cs"/>
              </a:rPr>
              <a:t>Vi </a:t>
            </a:r>
            <a:r>
              <a:rPr kumimoji="0" lang="en-US" sz="7200" b="0" i="0" u="none" strike="noStrike" kern="1200" cap="none" spc="0" normalizeH="0" baseline="0" noProof="0" dirty="0" err="1">
                <a:ln>
                  <a:noFill/>
                </a:ln>
                <a:solidFill>
                  <a:srgbClr val="FF914D"/>
                </a:solidFill>
                <a:effectLst/>
                <a:uLnTx/>
                <a:uFillTx/>
                <a:latin typeface="Raleway Black" pitchFamily="2" charset="0"/>
                <a:ea typeface="+mn-ea"/>
                <a:cs typeface="+mn-cs"/>
              </a:rPr>
              <a:t>khuẩn</a:t>
            </a:r>
            <a:r>
              <a:rPr kumimoji="0" lang="en-US" sz="7200" b="0" i="0" u="none" strike="noStrike" kern="1200" cap="none" spc="0" normalizeH="0" baseline="0" noProof="0" dirty="0">
                <a:ln>
                  <a:noFill/>
                </a:ln>
                <a:solidFill>
                  <a:srgbClr val="FF914D"/>
                </a:solidFill>
                <a:effectLst/>
                <a:uLnTx/>
                <a:uFillTx/>
                <a:latin typeface="Raleway Black" pitchFamily="2" charset="0"/>
                <a:ea typeface="+mn-ea"/>
                <a:cs typeface="+mn-cs"/>
              </a:rPr>
              <a:t> </a:t>
            </a:r>
            <a:r>
              <a:rPr kumimoji="0" lang="en-US" sz="7200" b="0" i="0" u="none" strike="noStrike" kern="1200" cap="none" spc="0" normalizeH="0" baseline="0" noProof="0" dirty="0" err="1">
                <a:ln>
                  <a:noFill/>
                </a:ln>
                <a:solidFill>
                  <a:srgbClr val="FF914D"/>
                </a:solidFill>
                <a:effectLst/>
                <a:uLnTx/>
                <a:uFillTx/>
                <a:latin typeface="Raleway Black" pitchFamily="2" charset="0"/>
                <a:ea typeface="+mn-ea"/>
                <a:cs typeface="+mn-cs"/>
              </a:rPr>
              <a:t>có</a:t>
            </a:r>
            <a:r>
              <a:rPr kumimoji="0" lang="en-US" sz="7200" b="0" i="0" u="none" strike="noStrike" kern="1200" cap="none" spc="0" normalizeH="0" baseline="0" noProof="0" dirty="0">
                <a:ln>
                  <a:noFill/>
                </a:ln>
                <a:solidFill>
                  <a:srgbClr val="FF914D"/>
                </a:solidFill>
                <a:effectLst/>
                <a:uLnTx/>
                <a:uFillTx/>
                <a:latin typeface="Raleway Black" pitchFamily="2" charset="0"/>
                <a:ea typeface="+mn-ea"/>
                <a:cs typeface="+mn-cs"/>
              </a:rPr>
              <a:t> </a:t>
            </a:r>
            <a:r>
              <a:rPr kumimoji="0" lang="en-US" sz="7200" b="0" i="0" u="none" strike="noStrike" kern="1200" cap="none" spc="0" normalizeH="0" baseline="0" noProof="0" dirty="0" err="1">
                <a:ln>
                  <a:noFill/>
                </a:ln>
                <a:solidFill>
                  <a:srgbClr val="FF914D"/>
                </a:solidFill>
                <a:effectLst/>
                <a:uLnTx/>
                <a:uFillTx/>
                <a:latin typeface="Raleway Black" pitchFamily="2" charset="0"/>
                <a:ea typeface="+mn-ea"/>
                <a:cs typeface="+mn-cs"/>
              </a:rPr>
              <a:t>ích</a:t>
            </a:r>
            <a:r>
              <a:rPr kumimoji="0" lang="en-US" sz="7200" b="0" i="0" u="none" strike="noStrike" kern="1200" cap="none" spc="0" normalizeH="0" baseline="0" noProof="0" dirty="0">
                <a:ln>
                  <a:noFill/>
                </a:ln>
                <a:solidFill>
                  <a:srgbClr val="FF914D"/>
                </a:solidFill>
                <a:effectLst/>
                <a:uLnTx/>
                <a:uFillTx/>
                <a:latin typeface="Raleway Black" pitchFamily="2" charset="0"/>
                <a:ea typeface="+mn-ea"/>
                <a:cs typeface="+mn-cs"/>
              </a:rPr>
              <a:t> </a:t>
            </a:r>
            <a:r>
              <a:rPr kumimoji="0" lang="en-US" sz="7200" b="0" i="0" u="none" strike="noStrike" kern="1200" cap="none" spc="0" normalizeH="0" baseline="0" noProof="0" dirty="0" err="1">
                <a:ln>
                  <a:noFill/>
                </a:ln>
                <a:solidFill>
                  <a:srgbClr val="FF914D"/>
                </a:solidFill>
                <a:effectLst/>
                <a:uLnTx/>
                <a:uFillTx/>
                <a:latin typeface="Raleway Black" pitchFamily="2" charset="0"/>
                <a:ea typeface="+mn-ea"/>
                <a:cs typeface="+mn-cs"/>
              </a:rPr>
              <a:t>trong</a:t>
            </a:r>
            <a:endParaRPr kumimoji="0" lang="en-US" sz="7200" b="0" i="0" u="none" strike="noStrike" kern="1200" cap="none" spc="0" normalizeH="0" baseline="0" noProof="0" dirty="0">
              <a:ln>
                <a:noFill/>
              </a:ln>
              <a:solidFill>
                <a:srgbClr val="FF914D"/>
              </a:solidFill>
              <a:effectLst/>
              <a:uLnTx/>
              <a:uFillTx/>
              <a:latin typeface="Raleway Black"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914D"/>
                </a:solidFill>
                <a:effectLst/>
                <a:uLnTx/>
                <a:uFillTx/>
                <a:latin typeface="Raleway Black" pitchFamily="2" charset="0"/>
                <a:ea typeface="+mn-ea"/>
                <a:cs typeface="+mn-cs"/>
              </a:rPr>
              <a:t>chế</a:t>
            </a:r>
            <a:r>
              <a:rPr kumimoji="0" lang="en-US" sz="7200" b="0" i="0" u="none" strike="noStrike" kern="1200" cap="none" spc="0" normalizeH="0" baseline="0" noProof="0" dirty="0">
                <a:ln>
                  <a:noFill/>
                </a:ln>
                <a:solidFill>
                  <a:srgbClr val="FF914D"/>
                </a:solidFill>
                <a:effectLst/>
                <a:uLnTx/>
                <a:uFillTx/>
                <a:latin typeface="Raleway Black" pitchFamily="2" charset="0"/>
                <a:ea typeface="+mn-ea"/>
                <a:cs typeface="+mn-cs"/>
              </a:rPr>
              <a:t> </a:t>
            </a:r>
            <a:r>
              <a:rPr kumimoji="0" lang="en-US" sz="7200" b="0" i="0" u="none" strike="noStrike" kern="1200" cap="none" spc="0" normalizeH="0" baseline="0" noProof="0" dirty="0" err="1">
                <a:ln>
                  <a:noFill/>
                </a:ln>
                <a:solidFill>
                  <a:srgbClr val="FF914D"/>
                </a:solidFill>
                <a:effectLst/>
                <a:uLnTx/>
                <a:uFillTx/>
                <a:latin typeface="Raleway Black" pitchFamily="2" charset="0"/>
                <a:ea typeface="+mn-ea"/>
                <a:cs typeface="+mn-cs"/>
              </a:rPr>
              <a:t>biến</a:t>
            </a:r>
            <a:r>
              <a:rPr kumimoji="0" lang="en-US" sz="7200" b="0" i="0" u="none" strike="noStrike" kern="1200" cap="none" spc="0" normalizeH="0" baseline="0" noProof="0" dirty="0">
                <a:ln>
                  <a:noFill/>
                </a:ln>
                <a:solidFill>
                  <a:srgbClr val="FF914D"/>
                </a:solidFill>
                <a:effectLst/>
                <a:uLnTx/>
                <a:uFillTx/>
                <a:latin typeface="Raleway Black" pitchFamily="2" charset="0"/>
                <a:ea typeface="+mn-ea"/>
                <a:cs typeface="+mn-cs"/>
              </a:rPr>
              <a:t> </a:t>
            </a:r>
            <a:r>
              <a:rPr kumimoji="0" lang="en-US" sz="7200" b="0" i="0" u="none" strike="noStrike" kern="1200" cap="none" spc="0" normalizeH="0" baseline="0" noProof="0" dirty="0" err="1">
                <a:ln>
                  <a:noFill/>
                </a:ln>
                <a:solidFill>
                  <a:srgbClr val="FF914D"/>
                </a:solidFill>
                <a:effectLst/>
                <a:uLnTx/>
                <a:uFillTx/>
                <a:latin typeface="Raleway Black" pitchFamily="2" charset="0"/>
                <a:ea typeface="+mn-ea"/>
                <a:cs typeface="+mn-cs"/>
              </a:rPr>
              <a:t>thực</a:t>
            </a:r>
            <a:r>
              <a:rPr kumimoji="0" lang="en-US" sz="7200" b="0" i="0" u="none" strike="noStrike" kern="1200" cap="none" spc="0" normalizeH="0" baseline="0" noProof="0" dirty="0">
                <a:ln>
                  <a:noFill/>
                </a:ln>
                <a:solidFill>
                  <a:srgbClr val="FF914D"/>
                </a:solidFill>
                <a:effectLst/>
                <a:uLnTx/>
                <a:uFillTx/>
                <a:latin typeface="Raleway Black" pitchFamily="2" charset="0"/>
                <a:ea typeface="+mn-ea"/>
                <a:cs typeface="+mn-cs"/>
              </a:rPr>
              <a:t> </a:t>
            </a:r>
            <a:r>
              <a:rPr kumimoji="0" lang="en-US" sz="7200" b="0" i="0" u="none" strike="noStrike" kern="1200" cap="none" spc="0" normalizeH="0" baseline="0" noProof="0" dirty="0" err="1">
                <a:ln>
                  <a:noFill/>
                </a:ln>
                <a:solidFill>
                  <a:srgbClr val="FF914D"/>
                </a:solidFill>
                <a:effectLst/>
                <a:uLnTx/>
                <a:uFillTx/>
                <a:latin typeface="Raleway Black" pitchFamily="2" charset="0"/>
                <a:ea typeface="+mn-ea"/>
                <a:cs typeface="+mn-cs"/>
              </a:rPr>
              <a:t>phẩm</a:t>
            </a:r>
            <a:endParaRPr kumimoji="0" lang="en-US" sz="7200" b="0" i="0" u="none" strike="noStrike" kern="1200" cap="none" spc="0" normalizeH="0" baseline="0" noProof="0" dirty="0">
              <a:ln>
                <a:noFill/>
              </a:ln>
              <a:solidFill>
                <a:srgbClr val="FF914D"/>
              </a:solidFill>
              <a:effectLst/>
              <a:uLnTx/>
              <a:uFillTx/>
              <a:latin typeface="Raleway Black" pitchFamily="2" charset="0"/>
              <a:ea typeface="+mn-ea"/>
              <a:cs typeface="+mn-cs"/>
            </a:endParaRPr>
          </a:p>
        </p:txBody>
      </p:sp>
      <p:sp>
        <p:nvSpPr>
          <p:cNvPr id="14" name="Freeform 14"/>
          <p:cNvSpPr/>
          <p:nvPr/>
        </p:nvSpPr>
        <p:spPr>
          <a:xfrm rot="-10705345">
            <a:off x="12852024" y="4491432"/>
            <a:ext cx="1232067" cy="1505749"/>
          </a:xfrm>
          <a:custGeom>
            <a:avLst/>
            <a:gdLst/>
            <a:ahLst/>
            <a:cxnLst/>
            <a:rect l="l" t="t" r="r" b="b"/>
            <a:pathLst>
              <a:path w="1232067" h="1505749">
                <a:moveTo>
                  <a:pt x="0" y="0"/>
                </a:moveTo>
                <a:lnTo>
                  <a:pt x="1232068" y="0"/>
                </a:lnTo>
                <a:lnTo>
                  <a:pt x="1232068" y="1505749"/>
                </a:lnTo>
                <a:lnTo>
                  <a:pt x="0" y="1505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3">
            <a:extLst>
              <a:ext uri="{FF2B5EF4-FFF2-40B4-BE49-F238E27FC236}">
                <a16:creationId xmlns:a16="http://schemas.microsoft.com/office/drawing/2014/main" id="{FF957C23-7E77-DAEB-4A00-2077B96CCF69}"/>
              </a:ext>
            </a:extLst>
          </p:cNvPr>
          <p:cNvSpPr txBox="1"/>
          <p:nvPr/>
        </p:nvSpPr>
        <p:spPr>
          <a:xfrm>
            <a:off x="7702249" y="9311525"/>
            <a:ext cx="2386605" cy="615553"/>
          </a:xfrm>
          <a:prstGeom prst="rect">
            <a:avLst/>
          </a:prstGeom>
          <a:solidFill>
            <a:srgbClr val="FF914D"/>
          </a:solidFill>
        </p:spPr>
        <p:txBody>
          <a:bodyPr wrap="square" lIns="0" tIns="0" rIns="0" bIns="0" rtlCol="0" anchor="t">
            <a:spAutoFit/>
          </a:bodyPr>
          <a:lstStyle/>
          <a:p>
            <a:pPr algn="ctr"/>
            <a:r>
              <a:rPr lang="en-US" sz="4000">
                <a:solidFill>
                  <a:srgbClr val="002060"/>
                </a:solidFill>
                <a:latin typeface="Barlow SemiBold" panose="00000700000000000000" pitchFamily="2" charset="0"/>
              </a:rPr>
              <a:t>TIẾT 2</a:t>
            </a:r>
          </a:p>
        </p:txBody>
      </p:sp>
      <p:pic>
        <p:nvPicPr>
          <p:cNvPr id="16" name="Picture 15">
            <a:extLst>
              <a:ext uri="{FF2B5EF4-FFF2-40B4-BE49-F238E27FC236}">
                <a16:creationId xmlns:a16="http://schemas.microsoft.com/office/drawing/2014/main" id="{73D329A0-A9E1-9BF1-2B80-FD7A9C2056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21923" y="6579058"/>
            <a:ext cx="3891972" cy="1945986"/>
          </a:xfrm>
          <a:prstGeom prst="rect">
            <a:avLst/>
          </a:prstGeom>
        </p:spPr>
      </p:pic>
      <p:sp>
        <p:nvSpPr>
          <p:cNvPr id="17" name="TextBox 13">
            <a:extLst>
              <a:ext uri="{FF2B5EF4-FFF2-40B4-BE49-F238E27FC236}">
                <a16:creationId xmlns:a16="http://schemas.microsoft.com/office/drawing/2014/main" id="{2A3A8FE9-DEDF-088E-4E7B-1F5BF965C06A}"/>
              </a:ext>
            </a:extLst>
          </p:cNvPr>
          <p:cNvSpPr txBox="1"/>
          <p:nvPr/>
        </p:nvSpPr>
        <p:spPr>
          <a:xfrm>
            <a:off x="6239772" y="2717951"/>
            <a:ext cx="5150774" cy="813300"/>
          </a:xfrm>
          <a:prstGeom prst="rect">
            <a:avLst/>
          </a:prstGeom>
        </p:spPr>
        <p:txBody>
          <a:bodyPr wrap="square" lIns="0" tIns="0" rIns="0" bIns="0" rtlCol="0" anchor="t">
            <a:spAutoFit/>
          </a:bodyPr>
          <a:lstStyle/>
          <a:p>
            <a:pPr algn="ctr"/>
            <a:r>
              <a:rPr lang="en-US" sz="5085">
                <a:latin typeface="Barlow SemiBold" panose="00000700000000000000" pitchFamily="2" charset="0"/>
              </a:rPr>
              <a:t>BÀI 10</a:t>
            </a:r>
          </a:p>
        </p:txBody>
      </p:sp>
      <p:pic>
        <p:nvPicPr>
          <p:cNvPr id="18" name="Picture 17">
            <a:extLst>
              <a:ext uri="{FF2B5EF4-FFF2-40B4-BE49-F238E27FC236}">
                <a16:creationId xmlns:a16="http://schemas.microsoft.com/office/drawing/2014/main" id="{4C2DD963-CBA1-69F1-6389-F5DEEA2458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118" y="166174"/>
            <a:ext cx="2066123" cy="1460060"/>
          </a:xfrm>
          <a:prstGeom prst="rect">
            <a:avLst/>
          </a:prstGeom>
        </p:spPr>
      </p:pic>
      <p:grpSp>
        <p:nvGrpSpPr>
          <p:cNvPr id="20" name="Group 19">
            <a:extLst>
              <a:ext uri="{FF2B5EF4-FFF2-40B4-BE49-F238E27FC236}">
                <a16:creationId xmlns:a16="http://schemas.microsoft.com/office/drawing/2014/main" id="{9E53D01E-508D-8262-60F2-135E8DBB28F0}"/>
              </a:ext>
            </a:extLst>
          </p:cNvPr>
          <p:cNvGrpSpPr/>
          <p:nvPr/>
        </p:nvGrpSpPr>
        <p:grpSpPr>
          <a:xfrm>
            <a:off x="14082932" y="6375714"/>
            <a:ext cx="2238375" cy="2352675"/>
            <a:chOff x="623133" y="7848826"/>
            <a:chExt cx="2238375" cy="2352675"/>
          </a:xfrm>
        </p:grpSpPr>
        <p:sp>
          <p:nvSpPr>
            <p:cNvPr id="21" name="Oval 33">
              <a:extLst>
                <a:ext uri="{FF2B5EF4-FFF2-40B4-BE49-F238E27FC236}">
                  <a16:creationId xmlns:a16="http://schemas.microsoft.com/office/drawing/2014/main" id="{B8CB77B6-98E1-9480-306B-688B73E5F8E3}"/>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3EEB532-FDCA-0F8A-16C3-EA9079903A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grpSp>
        <p:nvGrpSpPr>
          <p:cNvPr id="23" name="Group 22">
            <a:extLst>
              <a:ext uri="{FF2B5EF4-FFF2-40B4-BE49-F238E27FC236}">
                <a16:creationId xmlns:a16="http://schemas.microsoft.com/office/drawing/2014/main" id="{2D768C27-1A69-07C3-9CFE-D28EBBED65A3}"/>
              </a:ext>
            </a:extLst>
          </p:cNvPr>
          <p:cNvGrpSpPr/>
          <p:nvPr/>
        </p:nvGrpSpPr>
        <p:grpSpPr>
          <a:xfrm>
            <a:off x="2921936" y="1432439"/>
            <a:ext cx="2286000" cy="2238375"/>
            <a:chOff x="12248139" y="232090"/>
            <a:chExt cx="2286000" cy="2238375"/>
          </a:xfrm>
        </p:grpSpPr>
        <p:sp>
          <p:nvSpPr>
            <p:cNvPr id="24" name="Rectangle 23">
              <a:extLst>
                <a:ext uri="{FF2B5EF4-FFF2-40B4-BE49-F238E27FC236}">
                  <a16:creationId xmlns:a16="http://schemas.microsoft.com/office/drawing/2014/main" id="{AC49F4B4-001B-B7F0-DA17-32404EC44822}"/>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05887FF-D7DB-A71A-EEE1-A7251C812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pic>
        <p:nvPicPr>
          <p:cNvPr id="26" name="Picture 25">
            <a:extLst>
              <a:ext uri="{FF2B5EF4-FFF2-40B4-BE49-F238E27FC236}">
                <a16:creationId xmlns:a16="http://schemas.microsoft.com/office/drawing/2014/main" id="{431F53D7-C122-466D-8871-F3176F8C78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23282" y="-95001"/>
            <a:ext cx="5029200" cy="4505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45"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ppt_w</p:attrName>
                                        </p:attrNameLst>
                                      </p:cBhvr>
                                      <p:tavLst>
                                        <p:tav tm="0" fmla="#ppt_w*sin(2.5*pi*$)">
                                          <p:val>
                                            <p:fltVal val="0"/>
                                          </p:val>
                                        </p:tav>
                                        <p:tav tm="100000">
                                          <p:val>
                                            <p:fltVal val="1"/>
                                          </p:val>
                                        </p:tav>
                                      </p:tavLst>
                                    </p:anim>
                                    <p:anim calcmode="lin" valueType="num">
                                      <p:cBhvr>
                                        <p:cTn id="2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Freeform 2"/>
          <p:cNvSpPr/>
          <p:nvPr/>
        </p:nvSpPr>
        <p:spPr>
          <a:xfrm rot="-1283301">
            <a:off x="16203676" y="7037425"/>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1029530" y="-645108"/>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3794781" y="2818079"/>
            <a:ext cx="11573890" cy="5062029"/>
          </a:xfrm>
          <a:custGeom>
            <a:avLst/>
            <a:gdLst/>
            <a:ahLst/>
            <a:cxnLst/>
            <a:rect l="l" t="t" r="r" b="b"/>
            <a:pathLst>
              <a:path w="10147718" h="4483447">
                <a:moveTo>
                  <a:pt x="0" y="0"/>
                </a:moveTo>
                <a:lnTo>
                  <a:pt x="10147718" y="0"/>
                </a:lnTo>
                <a:lnTo>
                  <a:pt x="10147718" y="4483446"/>
                </a:lnTo>
                <a:lnTo>
                  <a:pt x="0" y="44834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4776503" y="4753614"/>
            <a:ext cx="10615897" cy="1213537"/>
          </a:xfrm>
          <a:prstGeom prst="rect">
            <a:avLst/>
          </a:prstGeom>
        </p:spPr>
        <p:txBody>
          <a:bodyPr wrap="square" lIns="0" tIns="0" rIns="0" bIns="0" rtlCol="0" anchor="t">
            <a:spAutoFit/>
          </a:bodyPr>
          <a:lstStyle/>
          <a:p>
            <a:pPr algn="ctr">
              <a:lnSpc>
                <a:spcPts val="10590"/>
              </a:lnSpc>
            </a:pPr>
            <a:r>
              <a:rPr lang="en-US" sz="7564">
                <a:solidFill>
                  <a:srgbClr val="FFFFFF"/>
                </a:solidFill>
                <a:latin typeface="Barlow Semi Condensed Black" panose="020B0604020202020204" pitchFamily="2" charset="0"/>
              </a:rPr>
              <a:t>LUYỆN TẬP VÀ VẬN DỤNG</a:t>
            </a:r>
          </a:p>
        </p:txBody>
      </p:sp>
      <p:sp>
        <p:nvSpPr>
          <p:cNvPr id="6" name="Freeform 6"/>
          <p:cNvSpPr/>
          <p:nvPr/>
        </p:nvSpPr>
        <p:spPr>
          <a:xfrm flipH="1">
            <a:off x="-30480" y="8320261"/>
            <a:ext cx="1661392" cy="1932156"/>
          </a:xfrm>
          <a:custGeom>
            <a:avLst/>
            <a:gdLst/>
            <a:ahLst/>
            <a:cxnLst/>
            <a:rect l="l" t="t" r="r" b="b"/>
            <a:pathLst>
              <a:path w="2118592" h="2707465">
                <a:moveTo>
                  <a:pt x="2118591" y="0"/>
                </a:moveTo>
                <a:lnTo>
                  <a:pt x="0" y="0"/>
                </a:lnTo>
                <a:lnTo>
                  <a:pt x="0" y="2707466"/>
                </a:lnTo>
                <a:lnTo>
                  <a:pt x="2118591" y="2707466"/>
                </a:lnTo>
                <a:lnTo>
                  <a:pt x="211859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10705345">
            <a:off x="13501068" y="1466559"/>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11" name="Picture 10">
            <a:extLst>
              <a:ext uri="{FF2B5EF4-FFF2-40B4-BE49-F238E27FC236}">
                <a16:creationId xmlns:a16="http://schemas.microsoft.com/office/drawing/2014/main" id="{86A488A5-09B8-4086-E59C-AF5EF98C35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639239" y="6173133"/>
            <a:ext cx="2377357" cy="2979070"/>
          </a:xfrm>
          <a:prstGeom prst="rect">
            <a:avLst/>
          </a:prstGeom>
        </p:spPr>
      </p:pic>
      <p:pic>
        <p:nvPicPr>
          <p:cNvPr id="10" name="Picture 9">
            <a:extLst>
              <a:ext uri="{FF2B5EF4-FFF2-40B4-BE49-F238E27FC236}">
                <a16:creationId xmlns:a16="http://schemas.microsoft.com/office/drawing/2014/main" id="{D3D47ECC-C586-3649-DE7F-8DFB447DC7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90850" y="6225207"/>
            <a:ext cx="2143125" cy="2486025"/>
          </a:xfrm>
          <a:prstGeom prst="rect">
            <a:avLst/>
          </a:prstGeom>
        </p:spPr>
      </p:pic>
      <p:pic>
        <p:nvPicPr>
          <p:cNvPr id="9" name="Picture 8">
            <a:extLst>
              <a:ext uri="{FF2B5EF4-FFF2-40B4-BE49-F238E27FC236}">
                <a16:creationId xmlns:a16="http://schemas.microsoft.com/office/drawing/2014/main" id="{2B76BB1A-9EA5-B13A-7B24-B8791A146B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689" y="2367825"/>
            <a:ext cx="1943100" cy="2314575"/>
          </a:xfrm>
          <a:prstGeom prst="rect">
            <a:avLst/>
          </a:prstGeom>
        </p:spPr>
      </p:pic>
    </p:spTree>
    <p:extLst>
      <p:ext uri="{BB962C8B-B14F-4D97-AF65-F5344CB8AC3E}">
        <p14:creationId xmlns:p14="http://schemas.microsoft.com/office/powerpoint/2010/main" val="21713803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2" name="Freeform 2"/>
          <p:cNvSpPr/>
          <p:nvPr/>
        </p:nvSpPr>
        <p:spPr>
          <a:xfrm rot="-1283301">
            <a:off x="-202995" y="-1282643"/>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858225">
            <a:off x="536878" y="3073203"/>
            <a:ext cx="5760041" cy="5068836"/>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858225">
            <a:off x="6187387" y="3073203"/>
            <a:ext cx="5760041" cy="5068836"/>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858225">
            <a:off x="11991082" y="3073203"/>
            <a:ext cx="5760041" cy="5068836"/>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495057" y="2897965"/>
            <a:ext cx="1682280" cy="1680177"/>
          </a:xfrm>
          <a:custGeom>
            <a:avLst/>
            <a:gdLst/>
            <a:ahLst/>
            <a:cxnLst/>
            <a:rect l="l" t="t" r="r" b="b"/>
            <a:pathLst>
              <a:path w="1682280" h="1680177">
                <a:moveTo>
                  <a:pt x="0" y="0"/>
                </a:moveTo>
                <a:lnTo>
                  <a:pt x="1682281" y="0"/>
                </a:lnTo>
                <a:lnTo>
                  <a:pt x="1682281" y="1680178"/>
                </a:lnTo>
                <a:lnTo>
                  <a:pt x="0" y="1680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600200" y="931891"/>
            <a:ext cx="15501078"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Đề</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xuất</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ý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tưởng</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err="1">
                <a:ln>
                  <a:noFill/>
                </a:ln>
                <a:solidFill>
                  <a:schemeClr val="bg1"/>
                </a:solidFill>
                <a:effectLst/>
                <a:uLnTx/>
                <a:uFillTx/>
                <a:latin typeface="Barlow Semi Condensed Black" panose="020B0604020202020204" pitchFamily="2" charset="0"/>
                <a:ea typeface="+mn-ea"/>
                <a:cs typeface="+mn-cs"/>
              </a:rPr>
              <a:t>làm</a:t>
            </a:r>
            <a:r>
              <a:rPr kumimoji="0" lang="en-US" sz="4800" b="0" i="0" u="none" strike="noStrike" kern="1200" cap="none" spc="0" normalizeH="0" baseline="0" noProof="0">
                <a:ln>
                  <a:noFill/>
                </a:ln>
                <a:solidFill>
                  <a:schemeClr val="bg1"/>
                </a:solidFill>
                <a:effectLst/>
                <a:uLnTx/>
                <a:uFillTx/>
                <a:latin typeface="Barlow Semi Condensed Black" panose="020B0604020202020204" pitchFamily="2" charset="0"/>
                <a:ea typeface="+mn-ea"/>
                <a:cs typeface="+mn-cs"/>
              </a:rPr>
              <a:t> cẩm </a:t>
            </a:r>
            <a:r>
              <a:rPr kumimoji="0" lang="en-US" sz="4800" b="0" i="0" u="none" strike="noStrike" kern="1200" cap="none" spc="0" normalizeH="0" baseline="0" noProof="0" err="1">
                <a:ln>
                  <a:noFill/>
                </a:ln>
                <a:solidFill>
                  <a:schemeClr val="bg1"/>
                </a:solidFill>
                <a:effectLst/>
                <a:uLnTx/>
                <a:uFillTx/>
                <a:latin typeface="Barlow Semi Condensed Black" panose="020B0604020202020204" pitchFamily="2" charset="0"/>
                <a:ea typeface="+mn-ea"/>
                <a:cs typeface="+mn-cs"/>
              </a:rPr>
              <a:t>nang</a:t>
            </a:r>
            <a:r>
              <a:rPr kumimoji="0" lang="en-US" sz="4800" b="0" i="0" u="none" strike="noStrike" kern="1200" cap="none" spc="0" normalizeH="0" baseline="0" noProof="0">
                <a:ln>
                  <a:noFill/>
                </a:ln>
                <a:solidFill>
                  <a:schemeClr val="bg1"/>
                </a:solidFill>
                <a:effectLst/>
                <a:uLnTx/>
                <a:uFillTx/>
                <a:latin typeface="Barlow Semi Condensed Black" panose="020B0604020202020204"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Barlow Semi Condensed Black" panose="020B0604020202020204" pitchFamily="2" charset="0"/>
                <a:ea typeface="+mn-ea"/>
                <a:cs typeface="+mn-cs"/>
              </a:rPr>
              <a:t>hướng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dẫn</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chế</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biến</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thực</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phẩm</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sử</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dụng</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vi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khuẩn</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có</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ích</a:t>
            </a:r>
            <a:endPar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endParaRPr>
          </a:p>
        </p:txBody>
      </p:sp>
      <p:sp>
        <p:nvSpPr>
          <p:cNvPr id="10" name="Freeform 10"/>
          <p:cNvSpPr/>
          <p:nvPr/>
        </p:nvSpPr>
        <p:spPr>
          <a:xfrm>
            <a:off x="6234017" y="3236388"/>
            <a:ext cx="1682280" cy="1680177"/>
          </a:xfrm>
          <a:custGeom>
            <a:avLst/>
            <a:gdLst/>
            <a:ahLst/>
            <a:cxnLst/>
            <a:rect l="l" t="t" r="r" b="b"/>
            <a:pathLst>
              <a:path w="1682280" h="1680177">
                <a:moveTo>
                  <a:pt x="0" y="0"/>
                </a:moveTo>
                <a:lnTo>
                  <a:pt x="1682280" y="0"/>
                </a:lnTo>
                <a:lnTo>
                  <a:pt x="1682280" y="1680178"/>
                </a:lnTo>
                <a:lnTo>
                  <a:pt x="0" y="16801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838361" y="3150581"/>
            <a:ext cx="1682280" cy="1680177"/>
          </a:xfrm>
          <a:custGeom>
            <a:avLst/>
            <a:gdLst/>
            <a:ahLst/>
            <a:cxnLst/>
            <a:rect l="l" t="t" r="r" b="b"/>
            <a:pathLst>
              <a:path w="1682280" h="1680177">
                <a:moveTo>
                  <a:pt x="0" y="0"/>
                </a:moveTo>
                <a:lnTo>
                  <a:pt x="1682280" y="0"/>
                </a:lnTo>
                <a:lnTo>
                  <a:pt x="1682280" y="1680178"/>
                </a:lnTo>
                <a:lnTo>
                  <a:pt x="0" y="1680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TextBox 17">
            <a:extLst>
              <a:ext uri="{FF2B5EF4-FFF2-40B4-BE49-F238E27FC236}">
                <a16:creationId xmlns:a16="http://schemas.microsoft.com/office/drawing/2014/main" id="{AB913BC7-5306-02A1-03C8-2445B550D1D6}"/>
              </a:ext>
            </a:extLst>
          </p:cNvPr>
          <p:cNvSpPr txBox="1"/>
          <p:nvPr/>
        </p:nvSpPr>
        <p:spPr>
          <a:xfrm>
            <a:off x="3484545" y="150890"/>
            <a:ext cx="36337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Bahnschrift SemiBold Condensed" panose="020B0502040204020203" pitchFamily="34" charset="0"/>
                <a:ea typeface="+mn-ea"/>
                <a:cs typeface="+mn-cs"/>
              </a:rPr>
              <a:t>HOẠT ĐỘNG 4</a:t>
            </a:r>
            <a:endParaRPr kumimoji="0" lang="en-US" sz="4000" b="0" i="0" u="none" strike="noStrike" kern="1200" cap="none" spc="0" normalizeH="0" baseline="0" noProof="0" dirty="0">
              <a:ln>
                <a:noFill/>
              </a:ln>
              <a:solidFill>
                <a:schemeClr val="bg1"/>
              </a:solidFill>
              <a:effectLst/>
              <a:uLnTx/>
              <a:uFillTx/>
              <a:latin typeface="Bahnschrift SemiBold Condensed" panose="020B0502040204020203" pitchFamily="34" charset="0"/>
              <a:ea typeface="+mn-ea"/>
              <a:cs typeface="+mn-cs"/>
            </a:endParaRPr>
          </a:p>
        </p:txBody>
      </p:sp>
      <p:sp>
        <p:nvSpPr>
          <p:cNvPr id="15" name="TextBox 13">
            <a:extLst>
              <a:ext uri="{FF2B5EF4-FFF2-40B4-BE49-F238E27FC236}">
                <a16:creationId xmlns:a16="http://schemas.microsoft.com/office/drawing/2014/main" id="{33302C4F-8AC2-0B56-079B-B4062570DA45}"/>
              </a:ext>
            </a:extLst>
          </p:cNvPr>
          <p:cNvSpPr txBox="1"/>
          <p:nvPr/>
        </p:nvSpPr>
        <p:spPr>
          <a:xfrm>
            <a:off x="5973557" y="9250926"/>
            <a:ext cx="5150774" cy="4308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Barlow SemiBold" panose="00000700000000000000" pitchFamily="2" charset="0"/>
                <a:ea typeface="+mn-ea"/>
                <a:cs typeface="+mn-cs"/>
              </a:rPr>
              <a:t>(Trang 50 </a:t>
            </a:r>
            <a:r>
              <a:rPr kumimoji="0" lang="en-US" sz="2800" b="0" i="0" u="none" strike="noStrike" kern="1200" cap="none" spc="0" normalizeH="0" baseline="0" noProof="0" dirty="0" err="1">
                <a:ln>
                  <a:noFill/>
                </a:ln>
                <a:solidFill>
                  <a:schemeClr val="bg1"/>
                </a:solidFill>
                <a:effectLst/>
                <a:uLnTx/>
                <a:uFillTx/>
                <a:latin typeface="Barlow SemiBold" panose="00000700000000000000" pitchFamily="2" charset="0"/>
                <a:ea typeface="+mn-ea"/>
                <a:cs typeface="+mn-cs"/>
              </a:rPr>
              <a:t>SGK</a:t>
            </a:r>
            <a:r>
              <a:rPr kumimoji="0" lang="en-US" sz="2800" b="0" i="0" u="none" strike="noStrike" kern="1200" cap="none" spc="0" normalizeH="0" baseline="0" noProof="0" dirty="0">
                <a:ln>
                  <a:noFill/>
                </a:ln>
                <a:solidFill>
                  <a:schemeClr val="bg1"/>
                </a:solidFill>
                <a:effectLst/>
                <a:uLnTx/>
                <a:uFillTx/>
                <a:latin typeface="Barlow SemiBold" panose="00000700000000000000" pitchFamily="2" charset="0"/>
                <a:ea typeface="+mn-ea"/>
                <a:cs typeface="+mn-cs"/>
              </a:rPr>
              <a:t>)</a:t>
            </a:r>
          </a:p>
        </p:txBody>
      </p:sp>
      <p:pic>
        <p:nvPicPr>
          <p:cNvPr id="8" name="Picture 7">
            <a:extLst>
              <a:ext uri="{FF2B5EF4-FFF2-40B4-BE49-F238E27FC236}">
                <a16:creationId xmlns:a16="http://schemas.microsoft.com/office/drawing/2014/main" id="{58126477-60BA-7D07-2169-E77282060E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9035" y="3937511"/>
            <a:ext cx="2929930" cy="3972231"/>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E4C88D6D-3B68-24E5-6C0F-74A3536CFC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520641" y="3937511"/>
            <a:ext cx="3020360" cy="3562852"/>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5D2F53C6-8848-2D22-2FED-585B9320A4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6657" y="3922950"/>
            <a:ext cx="3824436" cy="3735150"/>
          </a:xfrm>
          <a:prstGeom prst="rect">
            <a:avLst/>
          </a:prstGeom>
          <a:effectLst>
            <a:outerShdw blurRad="63500" sx="102000" sy="102000" algn="ctr" rotWithShape="0">
              <a:prstClr val="black">
                <a:alpha val="40000"/>
              </a:prstClr>
            </a:outerShdw>
          </a:effectLst>
        </p:spPr>
      </p:pic>
      <p:grpSp>
        <p:nvGrpSpPr>
          <p:cNvPr id="21" name="Group 20">
            <a:extLst>
              <a:ext uri="{FF2B5EF4-FFF2-40B4-BE49-F238E27FC236}">
                <a16:creationId xmlns:a16="http://schemas.microsoft.com/office/drawing/2014/main" id="{3C87B3C9-9CFB-4533-1C5D-C7BE92CBD481}"/>
              </a:ext>
            </a:extLst>
          </p:cNvPr>
          <p:cNvGrpSpPr/>
          <p:nvPr/>
        </p:nvGrpSpPr>
        <p:grpSpPr>
          <a:xfrm>
            <a:off x="12028591" y="7500363"/>
            <a:ext cx="2238375" cy="2352675"/>
            <a:chOff x="623133" y="7848826"/>
            <a:chExt cx="2238375" cy="2352675"/>
          </a:xfrm>
        </p:grpSpPr>
        <p:sp>
          <p:nvSpPr>
            <p:cNvPr id="23" name="Oval 33">
              <a:extLst>
                <a:ext uri="{FF2B5EF4-FFF2-40B4-BE49-F238E27FC236}">
                  <a16:creationId xmlns:a16="http://schemas.microsoft.com/office/drawing/2014/main" id="{854457FC-CF4C-2496-79CD-05AA5FDD962F}"/>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435111B9-8D1C-8D9B-5922-830ACAB1AFF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grpSp>
        <p:nvGrpSpPr>
          <p:cNvPr id="26" name="Group 25">
            <a:extLst>
              <a:ext uri="{FF2B5EF4-FFF2-40B4-BE49-F238E27FC236}">
                <a16:creationId xmlns:a16="http://schemas.microsoft.com/office/drawing/2014/main" id="{3035694F-25B3-EF88-05B0-441B85447CA6}"/>
              </a:ext>
            </a:extLst>
          </p:cNvPr>
          <p:cNvGrpSpPr/>
          <p:nvPr/>
        </p:nvGrpSpPr>
        <p:grpSpPr>
          <a:xfrm>
            <a:off x="5932035" y="6914042"/>
            <a:ext cx="2286000" cy="2238375"/>
            <a:chOff x="12248139" y="232090"/>
            <a:chExt cx="2286000" cy="2238375"/>
          </a:xfrm>
        </p:grpSpPr>
        <p:sp>
          <p:nvSpPr>
            <p:cNvPr id="27" name="Rectangle 26">
              <a:extLst>
                <a:ext uri="{FF2B5EF4-FFF2-40B4-BE49-F238E27FC236}">
                  <a16:creationId xmlns:a16="http://schemas.microsoft.com/office/drawing/2014/main" id="{21DFF306-CFDC-5CD2-1D85-7832012C3B53}"/>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08679F2-AA30-6095-C5A9-2C542D58CCD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A765C45D-B68C-3AD2-5334-32E7F4545D9C}"/>
              </a:ext>
            </a:extLst>
          </p:cNvPr>
          <p:cNvSpPr/>
          <p:nvPr/>
        </p:nvSpPr>
        <p:spPr>
          <a:xfrm rot="116434">
            <a:off x="334223" y="2975111"/>
            <a:ext cx="8715598" cy="5850691"/>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5">
            <a:extLst>
              <a:ext uri="{FF2B5EF4-FFF2-40B4-BE49-F238E27FC236}">
                <a16:creationId xmlns:a16="http://schemas.microsoft.com/office/drawing/2014/main" id="{99CB6DC9-F060-A3A8-83D6-4A3B995EDA4A}"/>
              </a:ext>
            </a:extLst>
          </p:cNvPr>
          <p:cNvSpPr/>
          <p:nvPr/>
        </p:nvSpPr>
        <p:spPr>
          <a:xfrm rot="116434">
            <a:off x="9373514" y="4827167"/>
            <a:ext cx="8412529" cy="5471365"/>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9">
            <a:extLst>
              <a:ext uri="{FF2B5EF4-FFF2-40B4-BE49-F238E27FC236}">
                <a16:creationId xmlns:a16="http://schemas.microsoft.com/office/drawing/2014/main" id="{F5B79833-C1A9-D90D-EC31-CF4E7045FA4B}"/>
              </a:ext>
            </a:extLst>
          </p:cNvPr>
          <p:cNvSpPr txBox="1"/>
          <p:nvPr/>
        </p:nvSpPr>
        <p:spPr>
          <a:xfrm>
            <a:off x="10334801" y="5539218"/>
            <a:ext cx="6764830" cy="4047262"/>
          </a:xfrm>
          <a:prstGeom prst="rect">
            <a:avLst/>
          </a:prstGeom>
        </p:spPr>
        <p:txBody>
          <a:bodyPr wrap="square" lIns="0" tIns="0" rIns="0" bIns="0" rtlCol="0" anchor="t">
            <a:spAutoFit/>
          </a:bodyPr>
          <a:lstStyle/>
          <a:p>
            <a:pPr algn="just">
              <a:lnSpc>
                <a:spcPts val="4000"/>
              </a:lnSpc>
            </a:pPr>
            <a:r>
              <a:rPr lang="vi-VN" sz="2800">
                <a:solidFill>
                  <a:srgbClr val="000000"/>
                </a:solidFill>
                <a:latin typeface="Barlow SemiBold" panose="00000700000000000000" pitchFamily="2" charset="0"/>
              </a:rPr>
              <a:t>Một số thực phẩm sử dụng vi khuẩn có ích để chế biến:</a:t>
            </a:r>
          </a:p>
          <a:p>
            <a:pPr algn="just">
              <a:lnSpc>
                <a:spcPts val="4000"/>
              </a:lnSpc>
            </a:pPr>
            <a:r>
              <a:rPr lang="vi-VN" sz="2800">
                <a:solidFill>
                  <a:srgbClr val="000000"/>
                </a:solidFill>
                <a:latin typeface="Barlow SemiBold" panose="00000700000000000000" pitchFamily="2" charset="0"/>
              </a:rPr>
              <a:t>- Sữa chua</a:t>
            </a:r>
          </a:p>
          <a:p>
            <a:pPr algn="just">
              <a:lnSpc>
                <a:spcPts val="4000"/>
              </a:lnSpc>
            </a:pPr>
            <a:r>
              <a:rPr lang="vi-VN" sz="2800">
                <a:solidFill>
                  <a:srgbClr val="000000"/>
                </a:solidFill>
                <a:latin typeface="Barlow SemiBold" panose="00000700000000000000" pitchFamily="2" charset="0"/>
              </a:rPr>
              <a:t>- Các loại rau, củ, quả muối chua: dưa cải, su hào, cà rốt,</a:t>
            </a:r>
            <a:r>
              <a:rPr lang="en-US" sz="2800">
                <a:solidFill>
                  <a:srgbClr val="000000"/>
                </a:solidFill>
                <a:latin typeface="Barlow SemiBold" panose="00000700000000000000" pitchFamily="2" charset="0"/>
              </a:rPr>
              <a:t> </a:t>
            </a:r>
            <a:r>
              <a:rPr lang="vi-VN" sz="2800">
                <a:solidFill>
                  <a:srgbClr val="000000"/>
                </a:solidFill>
                <a:latin typeface="Barlow SemiBold" panose="00000700000000000000" pitchFamily="2" charset="0"/>
              </a:rPr>
              <a:t>cải củ muối chua, sung muối, cà muối, hành muối,...</a:t>
            </a:r>
          </a:p>
          <a:p>
            <a:pPr algn="just">
              <a:lnSpc>
                <a:spcPts val="4000"/>
              </a:lnSpc>
            </a:pPr>
            <a:r>
              <a:rPr lang="en-US" sz="2800">
                <a:solidFill>
                  <a:srgbClr val="000000"/>
                </a:solidFill>
                <a:latin typeface="Barlow SemiBold" panose="00000700000000000000" pitchFamily="2" charset="0"/>
              </a:rPr>
              <a:t>- </a:t>
            </a:r>
            <a:r>
              <a:rPr lang="vi-VN" sz="2800">
                <a:solidFill>
                  <a:srgbClr val="000000"/>
                </a:solidFill>
                <a:latin typeface="Barlow SemiBold" panose="00000700000000000000" pitchFamily="2" charset="0"/>
              </a:rPr>
              <a:t>Nem chua, tôm chua</a:t>
            </a:r>
            <a:endParaRPr lang="en-US" sz="2800">
              <a:solidFill>
                <a:srgbClr val="000000"/>
              </a:solidFill>
              <a:latin typeface="Barlow SemiBold" panose="00000700000000000000" pitchFamily="2" charset="0"/>
            </a:endParaRPr>
          </a:p>
          <a:p>
            <a:pPr algn="just">
              <a:lnSpc>
                <a:spcPts val="4000"/>
              </a:lnSpc>
            </a:pPr>
            <a:r>
              <a:rPr lang="en-US" sz="2800">
                <a:solidFill>
                  <a:srgbClr val="000000"/>
                </a:solidFill>
                <a:latin typeface="Barlow SemiBold" panose="00000700000000000000" pitchFamily="2" charset="0"/>
              </a:rPr>
              <a:t>- Dấm gạo</a:t>
            </a:r>
          </a:p>
        </p:txBody>
      </p:sp>
      <p:sp>
        <p:nvSpPr>
          <p:cNvPr id="10" name="Freeform 10"/>
          <p:cNvSpPr/>
          <p:nvPr/>
        </p:nvSpPr>
        <p:spPr>
          <a:xfrm rot="-1283301">
            <a:off x="15379209" y="-1355140"/>
            <a:ext cx="3347615" cy="3347615"/>
          </a:xfrm>
          <a:custGeom>
            <a:avLst/>
            <a:gdLst/>
            <a:ahLst/>
            <a:cxnLst/>
            <a:rect l="l" t="t" r="r" b="b"/>
            <a:pathLst>
              <a:path w="3347615" h="3347615">
                <a:moveTo>
                  <a:pt x="0" y="0"/>
                </a:moveTo>
                <a:lnTo>
                  <a:pt x="3347616" y="0"/>
                </a:lnTo>
                <a:lnTo>
                  <a:pt x="3347616" y="3347615"/>
                </a:lnTo>
                <a:lnTo>
                  <a:pt x="0" y="33476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3044503" y="2316167"/>
            <a:ext cx="1444563" cy="761683"/>
          </a:xfrm>
          <a:prstGeom prst="rect">
            <a:avLst/>
          </a:prstGeom>
        </p:spPr>
        <p:txBody>
          <a:bodyPr lIns="0" tIns="0" rIns="0" bIns="0" rtlCol="0" anchor="t">
            <a:spAutoFit/>
          </a:bodyPr>
          <a:lstStyle/>
          <a:p>
            <a:pPr marL="0" marR="0" lvl="0" indent="0" algn="ctr" defTabSz="914400" rtl="0" eaLnBrk="1" fontAlgn="auto" latinLnBrk="0" hangingPunct="1">
              <a:lnSpc>
                <a:spcPts val="6548"/>
              </a:lnSpc>
              <a:spcBef>
                <a:spcPts val="0"/>
              </a:spcBef>
              <a:spcAft>
                <a:spcPts val="0"/>
              </a:spcAft>
              <a:buClrTx/>
              <a:buSzTx/>
              <a:buFontTx/>
              <a:buNone/>
              <a:tabLst/>
              <a:defRPr/>
            </a:pPr>
            <a:r>
              <a:rPr kumimoji="0" lang="en-US" sz="4677" b="0" i="0" u="none" strike="noStrike" kern="1200" cap="none" spc="0" normalizeH="0" baseline="0" noProof="0">
                <a:ln>
                  <a:noFill/>
                </a:ln>
                <a:solidFill>
                  <a:srgbClr val="BD7044"/>
                </a:solidFill>
                <a:effectLst/>
                <a:uLnTx/>
                <a:uFillTx/>
                <a:latin typeface="Barlow Semi Condensed Black" panose="020B0604020202020204" pitchFamily="2" charset="0"/>
                <a:ea typeface="+mn-ea"/>
                <a:cs typeface="+mn-cs"/>
              </a:rPr>
              <a:t>1</a:t>
            </a:r>
          </a:p>
        </p:txBody>
      </p:sp>
      <p:sp>
        <p:nvSpPr>
          <p:cNvPr id="12" name="TextBox 12"/>
          <p:cNvSpPr txBox="1"/>
          <p:nvPr/>
        </p:nvSpPr>
        <p:spPr>
          <a:xfrm>
            <a:off x="8421719" y="2316167"/>
            <a:ext cx="1444563" cy="761683"/>
          </a:xfrm>
          <a:prstGeom prst="rect">
            <a:avLst/>
          </a:prstGeom>
        </p:spPr>
        <p:txBody>
          <a:bodyPr lIns="0" tIns="0" rIns="0" bIns="0" rtlCol="0" anchor="t">
            <a:spAutoFit/>
          </a:bodyPr>
          <a:lstStyle/>
          <a:p>
            <a:pPr marL="0" marR="0" lvl="0" indent="0" algn="ctr" defTabSz="914400" rtl="0" eaLnBrk="1" fontAlgn="auto" latinLnBrk="0" hangingPunct="1">
              <a:lnSpc>
                <a:spcPts val="6548"/>
              </a:lnSpc>
              <a:spcBef>
                <a:spcPts val="0"/>
              </a:spcBef>
              <a:spcAft>
                <a:spcPts val="0"/>
              </a:spcAft>
              <a:buClrTx/>
              <a:buSzTx/>
              <a:buFontTx/>
              <a:buNone/>
              <a:tabLst/>
              <a:defRPr/>
            </a:pPr>
            <a:r>
              <a:rPr kumimoji="0" lang="en-US" sz="4677" b="0" i="0" u="none" strike="noStrike" kern="1200" cap="none" spc="0" normalizeH="0" baseline="0" noProof="0">
                <a:ln>
                  <a:noFill/>
                </a:ln>
                <a:solidFill>
                  <a:srgbClr val="BD7044"/>
                </a:solidFill>
                <a:effectLst/>
                <a:uLnTx/>
                <a:uFillTx/>
                <a:latin typeface="Barlow Semi Condensed Black" panose="020B0604020202020204" pitchFamily="2" charset="0"/>
                <a:ea typeface="+mn-ea"/>
                <a:cs typeface="+mn-cs"/>
              </a:rPr>
              <a:t>2</a:t>
            </a:r>
          </a:p>
        </p:txBody>
      </p:sp>
      <p:sp>
        <p:nvSpPr>
          <p:cNvPr id="13" name="TextBox 13"/>
          <p:cNvSpPr txBox="1"/>
          <p:nvPr/>
        </p:nvSpPr>
        <p:spPr>
          <a:xfrm>
            <a:off x="13802814" y="2316167"/>
            <a:ext cx="1444563" cy="761683"/>
          </a:xfrm>
          <a:prstGeom prst="rect">
            <a:avLst/>
          </a:prstGeom>
        </p:spPr>
        <p:txBody>
          <a:bodyPr lIns="0" tIns="0" rIns="0" bIns="0" rtlCol="0" anchor="t">
            <a:spAutoFit/>
          </a:bodyPr>
          <a:lstStyle/>
          <a:p>
            <a:pPr marL="0" marR="0" lvl="0" indent="0" algn="ctr" defTabSz="914400" rtl="0" eaLnBrk="1" fontAlgn="auto" latinLnBrk="0" hangingPunct="1">
              <a:lnSpc>
                <a:spcPts val="6548"/>
              </a:lnSpc>
              <a:spcBef>
                <a:spcPts val="0"/>
              </a:spcBef>
              <a:spcAft>
                <a:spcPts val="0"/>
              </a:spcAft>
              <a:buClrTx/>
              <a:buSzTx/>
              <a:buFontTx/>
              <a:buNone/>
              <a:tabLst/>
              <a:defRPr/>
            </a:pPr>
            <a:r>
              <a:rPr kumimoji="0" lang="en-US" sz="4677" b="0" i="0" u="none" strike="noStrike" kern="1200" cap="none" spc="0" normalizeH="0" baseline="0" noProof="0">
                <a:ln>
                  <a:noFill/>
                </a:ln>
                <a:solidFill>
                  <a:srgbClr val="BD7044"/>
                </a:solidFill>
                <a:effectLst/>
                <a:uLnTx/>
                <a:uFillTx/>
                <a:latin typeface="Barlow Semi Condensed Black" panose="020B0604020202020204" pitchFamily="2" charset="0"/>
                <a:ea typeface="+mn-ea"/>
                <a:cs typeface="+mn-cs"/>
              </a:rPr>
              <a:t>3</a:t>
            </a:r>
          </a:p>
        </p:txBody>
      </p:sp>
      <p:pic>
        <p:nvPicPr>
          <p:cNvPr id="20" name="Picture 19">
            <a:extLst>
              <a:ext uri="{FF2B5EF4-FFF2-40B4-BE49-F238E27FC236}">
                <a16:creationId xmlns:a16="http://schemas.microsoft.com/office/drawing/2014/main" id="{825E20D0-A603-24DE-C4A8-70DDDFEF7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8612" y="5594421"/>
            <a:ext cx="2912257" cy="2603921"/>
          </a:xfrm>
          <a:prstGeom prst="ellipse">
            <a:avLst/>
          </a:prstGeom>
          <a:ln w="38100">
            <a:solidFill>
              <a:schemeClr val="bg1"/>
            </a:solidFill>
          </a:ln>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8C8CFBC3-B9AD-47EF-1F4B-0E133CFD83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8276" y="3310961"/>
            <a:ext cx="2864265" cy="2619296"/>
          </a:xfrm>
          <a:prstGeom prst="ellipse">
            <a:avLst/>
          </a:prstGeom>
          <a:ln w="38100">
            <a:solidFill>
              <a:schemeClr val="bg1"/>
            </a:solidFill>
          </a:ln>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ED3F0063-A214-D0B1-3556-0C525053F5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2769" y="2703867"/>
            <a:ext cx="2760632" cy="2590550"/>
          </a:xfrm>
          <a:prstGeom prst="ellipse">
            <a:avLst/>
          </a:prstGeom>
          <a:ln w="38100">
            <a:solidFill>
              <a:schemeClr val="bg1"/>
            </a:solidFill>
          </a:ln>
          <a:effectLst>
            <a:outerShdw blurRad="63500" sx="102000" sy="102000" algn="ctr" rotWithShape="0">
              <a:prstClr val="black">
                <a:alpha val="40000"/>
              </a:prstClr>
            </a:outerShdw>
          </a:effectLst>
        </p:spPr>
      </p:pic>
      <p:sp>
        <p:nvSpPr>
          <p:cNvPr id="5" name="TextBox 13">
            <a:extLst>
              <a:ext uri="{FF2B5EF4-FFF2-40B4-BE49-F238E27FC236}">
                <a16:creationId xmlns:a16="http://schemas.microsoft.com/office/drawing/2014/main" id="{3D7A1AB7-7570-F53E-DBB7-B8561BD030F8}"/>
              </a:ext>
            </a:extLst>
          </p:cNvPr>
          <p:cNvSpPr txBox="1"/>
          <p:nvPr/>
        </p:nvSpPr>
        <p:spPr>
          <a:xfrm>
            <a:off x="4876800" y="9271696"/>
            <a:ext cx="5150774" cy="4308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Barlow SemiBold" panose="00000700000000000000" pitchFamily="2" charset="0"/>
                <a:ea typeface="+mn-ea"/>
                <a:cs typeface="+mn-cs"/>
              </a:rPr>
              <a:t>(Trang 50 </a:t>
            </a:r>
            <a:r>
              <a:rPr kumimoji="0" lang="en-US" sz="2800" b="0" i="0" u="none" strike="noStrike" kern="1200" cap="none" spc="0" normalizeH="0" baseline="0" noProof="0" dirty="0" err="1">
                <a:ln>
                  <a:noFill/>
                </a:ln>
                <a:solidFill>
                  <a:schemeClr val="bg1"/>
                </a:solidFill>
                <a:effectLst/>
                <a:uLnTx/>
                <a:uFillTx/>
                <a:latin typeface="Barlow SemiBold" panose="00000700000000000000" pitchFamily="2" charset="0"/>
                <a:ea typeface="+mn-ea"/>
                <a:cs typeface="+mn-cs"/>
              </a:rPr>
              <a:t>SGK</a:t>
            </a:r>
            <a:r>
              <a:rPr kumimoji="0" lang="en-US" sz="2800" b="0" i="0" u="none" strike="noStrike" kern="1200" cap="none" spc="0" normalizeH="0" baseline="0" noProof="0" dirty="0">
                <a:ln>
                  <a:noFill/>
                </a:ln>
                <a:solidFill>
                  <a:schemeClr val="bg1"/>
                </a:solidFill>
                <a:effectLst/>
                <a:uLnTx/>
                <a:uFillTx/>
                <a:latin typeface="Barlow SemiBold" panose="00000700000000000000" pitchFamily="2" charset="0"/>
                <a:ea typeface="+mn-ea"/>
                <a:cs typeface="+mn-cs"/>
              </a:rPr>
              <a:t>)</a:t>
            </a:r>
          </a:p>
        </p:txBody>
      </p:sp>
      <p:sp>
        <p:nvSpPr>
          <p:cNvPr id="8" name="TextBox 8"/>
          <p:cNvSpPr txBox="1"/>
          <p:nvPr/>
        </p:nvSpPr>
        <p:spPr>
          <a:xfrm>
            <a:off x="1233789" y="507298"/>
            <a:ext cx="1638300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Barlow Semi Condensed Black" panose="020B0604020202020204" pitchFamily="2" charset="0"/>
                <a:ea typeface="+mn-ea"/>
                <a:cs typeface="+mn-cs"/>
              </a:rPr>
              <a:t>a. Dựa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vào</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tiêu</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chí</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của</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nhóm</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hãy</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thảo</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luận</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và</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chia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sẻ</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làm</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cẩm</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nang</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hướng</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dẫn</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chế</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biến</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một</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số</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thực</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err="1">
                <a:ln>
                  <a:noFill/>
                </a:ln>
                <a:solidFill>
                  <a:schemeClr val="bg1"/>
                </a:solidFill>
                <a:effectLst/>
                <a:uLnTx/>
                <a:uFillTx/>
                <a:latin typeface="Barlow Semi Condensed Black" panose="020B0604020202020204" pitchFamily="2" charset="0"/>
                <a:ea typeface="+mn-ea"/>
                <a:cs typeface="+mn-cs"/>
              </a:rPr>
              <a:t>phẩm</a:t>
            </a:r>
            <a:r>
              <a:rPr kumimoji="0" lang="en-US" sz="4400" b="0" i="0" u="none" strike="noStrike" kern="1200" cap="none" spc="0" normalizeH="0" baseline="0" noProof="0">
                <a:ln>
                  <a:noFill/>
                </a:ln>
                <a:solidFill>
                  <a:schemeClr val="bg1"/>
                </a:solidFill>
                <a:effectLst/>
                <a:uLnTx/>
                <a:uFillTx/>
                <a:latin typeface="Barlow Semi Condensed Black" panose="020B0604020202020204" pitchFamily="2" charset="0"/>
                <a:ea typeface="+mn-ea"/>
                <a:cs typeface="+mn-cs"/>
              </a:rPr>
              <a:t> sử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dụng</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vi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khuẩn</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có</a:t>
            </a:r>
            <a:r>
              <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4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ích</a:t>
            </a:r>
            <a:endParaRPr kumimoji="0" lang="en-US" sz="44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endParaRPr>
          </a:p>
        </p:txBody>
      </p:sp>
      <p:pic>
        <p:nvPicPr>
          <p:cNvPr id="19" name="Picture 18">
            <a:extLst>
              <a:ext uri="{FF2B5EF4-FFF2-40B4-BE49-F238E27FC236}">
                <a16:creationId xmlns:a16="http://schemas.microsoft.com/office/drawing/2014/main" id="{DF5BDC80-8EFA-BE38-90E5-A789F7138356}"/>
              </a:ext>
            </a:extLst>
          </p:cNvPr>
          <p:cNvPicPr>
            <a:picLocks noChangeAspect="1"/>
          </p:cNvPicPr>
          <p:nvPr/>
        </p:nvPicPr>
        <p:blipFill>
          <a:blip r:embed="rId10">
            <a:extLst>
              <a:ext uri="{28A0092B-C50C-407E-A947-70E740481C1C}">
                <a14:useLocalDpi xmlns:a14="http://schemas.microsoft.com/office/drawing/2010/main" val="0"/>
              </a:ext>
            </a:extLst>
          </a:blip>
          <a:srcRect l="21938" r="21938"/>
          <a:stretch/>
        </p:blipFill>
        <p:spPr>
          <a:xfrm flipH="1">
            <a:off x="1495181" y="5767210"/>
            <a:ext cx="2845522" cy="2845522"/>
          </a:xfrm>
          <a:prstGeom prst="ellipse">
            <a:avLst/>
          </a:prstGeom>
          <a:ln w="57150">
            <a:solidFill>
              <a:schemeClr val="bg1"/>
            </a:solidFill>
          </a:ln>
        </p:spPr>
      </p:pic>
      <p:pic>
        <p:nvPicPr>
          <p:cNvPr id="18" name="Picture 17">
            <a:extLst>
              <a:ext uri="{FF2B5EF4-FFF2-40B4-BE49-F238E27FC236}">
                <a16:creationId xmlns:a16="http://schemas.microsoft.com/office/drawing/2014/main" id="{F3E7F9FA-533B-DE03-980D-A55B690083BC}"/>
              </a:ext>
            </a:extLst>
          </p:cNvPr>
          <p:cNvPicPr>
            <a:picLocks noChangeAspect="1"/>
          </p:cNvPicPr>
          <p:nvPr/>
        </p:nvPicPr>
        <p:blipFill rotWithShape="1">
          <a:blip r:embed="rId11">
            <a:extLst>
              <a:ext uri="{28A0092B-C50C-407E-A947-70E740481C1C}">
                <a14:useLocalDpi xmlns:a14="http://schemas.microsoft.com/office/drawing/2010/main" val="0"/>
              </a:ext>
            </a:extLst>
          </a:blip>
          <a:srcRect l="17500" r="17500"/>
          <a:stretch/>
        </p:blipFill>
        <p:spPr>
          <a:xfrm>
            <a:off x="3420391" y="4219095"/>
            <a:ext cx="2845522" cy="2845522"/>
          </a:xfrm>
          <a:prstGeom prst="ellipse">
            <a:avLst/>
          </a:prstGeom>
          <a:ln w="57150">
            <a:solidFill>
              <a:schemeClr val="bg1"/>
            </a:solidFill>
          </a:ln>
        </p:spPr>
      </p:pic>
      <p:grpSp>
        <p:nvGrpSpPr>
          <p:cNvPr id="21" name="Group 20">
            <a:extLst>
              <a:ext uri="{FF2B5EF4-FFF2-40B4-BE49-F238E27FC236}">
                <a16:creationId xmlns:a16="http://schemas.microsoft.com/office/drawing/2014/main" id="{7A7BCD46-2F21-0120-CB69-34764049C3C0}"/>
              </a:ext>
            </a:extLst>
          </p:cNvPr>
          <p:cNvGrpSpPr/>
          <p:nvPr/>
        </p:nvGrpSpPr>
        <p:grpSpPr>
          <a:xfrm>
            <a:off x="11283698" y="2386826"/>
            <a:ext cx="2286000" cy="2238375"/>
            <a:chOff x="12248139" y="232090"/>
            <a:chExt cx="2286000" cy="2238375"/>
          </a:xfrm>
        </p:grpSpPr>
        <p:sp>
          <p:nvSpPr>
            <p:cNvPr id="23" name="Rectangle 22">
              <a:extLst>
                <a:ext uri="{FF2B5EF4-FFF2-40B4-BE49-F238E27FC236}">
                  <a16:creationId xmlns:a16="http://schemas.microsoft.com/office/drawing/2014/main" id="{DCBED7B3-52C9-A0B0-F28B-B9BBD3F5BC09}"/>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A3B69CE-835E-C518-59A5-140C2BDE51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grpSp>
        <p:nvGrpSpPr>
          <p:cNvPr id="26" name="Group 25">
            <a:extLst>
              <a:ext uri="{FF2B5EF4-FFF2-40B4-BE49-F238E27FC236}">
                <a16:creationId xmlns:a16="http://schemas.microsoft.com/office/drawing/2014/main" id="{4EAD7E2D-39B5-1E51-8BA4-293F15D5EA4F}"/>
              </a:ext>
            </a:extLst>
          </p:cNvPr>
          <p:cNvGrpSpPr/>
          <p:nvPr/>
        </p:nvGrpSpPr>
        <p:grpSpPr>
          <a:xfrm>
            <a:off x="14787159" y="8277965"/>
            <a:ext cx="1781175" cy="1835301"/>
            <a:chOff x="623133" y="7848826"/>
            <a:chExt cx="2238375" cy="2352675"/>
          </a:xfrm>
        </p:grpSpPr>
        <p:sp>
          <p:nvSpPr>
            <p:cNvPr id="27" name="Oval 33">
              <a:extLst>
                <a:ext uri="{FF2B5EF4-FFF2-40B4-BE49-F238E27FC236}">
                  <a16:creationId xmlns:a16="http://schemas.microsoft.com/office/drawing/2014/main" id="{57EC2A44-5FBE-BB94-E5C7-76FF82E56776}"/>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64D604DD-D79F-F14E-FC96-D8862B3B62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pic>
        <p:nvPicPr>
          <p:cNvPr id="29" name="Picture 28">
            <a:extLst>
              <a:ext uri="{FF2B5EF4-FFF2-40B4-BE49-F238E27FC236}">
                <a16:creationId xmlns:a16="http://schemas.microsoft.com/office/drawing/2014/main" id="{F44CD9B8-27A1-8937-520E-2A487B3311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54560" y="8299928"/>
            <a:ext cx="2514600" cy="1809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1000" fill="hold"/>
                                        <p:tgtEl>
                                          <p:spTgt spid="29"/>
                                        </p:tgtEl>
                                        <p:attrNameLst>
                                          <p:attrName>ppt_w</p:attrName>
                                        </p:attrNameLst>
                                      </p:cBhvr>
                                      <p:tavLst>
                                        <p:tav tm="0">
                                          <p:val>
                                            <p:fltVal val="0"/>
                                          </p:val>
                                        </p:tav>
                                        <p:tav tm="100000">
                                          <p:val>
                                            <p:strVal val="#ppt_w"/>
                                          </p:val>
                                        </p:tav>
                                      </p:tavLst>
                                    </p:anim>
                                    <p:anim calcmode="lin" valueType="num">
                                      <p:cBhvr>
                                        <p:cTn id="18" dur="1000" fill="hold"/>
                                        <p:tgtEl>
                                          <p:spTgt spid="29"/>
                                        </p:tgtEl>
                                        <p:attrNameLst>
                                          <p:attrName>ppt_h</p:attrName>
                                        </p:attrNameLst>
                                      </p:cBhvr>
                                      <p:tavLst>
                                        <p:tav tm="0">
                                          <p:val>
                                            <p:fltVal val="0"/>
                                          </p:val>
                                        </p:tav>
                                        <p:tav tm="100000">
                                          <p:val>
                                            <p:strVal val="#ppt_h"/>
                                          </p:val>
                                        </p:tav>
                                      </p:tavLst>
                                    </p:anim>
                                    <p:anim calcmode="lin" valueType="num">
                                      <p:cBhvr>
                                        <p:cTn id="19" dur="1000" fill="hold"/>
                                        <p:tgtEl>
                                          <p:spTgt spid="29"/>
                                        </p:tgtEl>
                                        <p:attrNameLst>
                                          <p:attrName>style.rotation</p:attrName>
                                        </p:attrNameLst>
                                      </p:cBhvr>
                                      <p:tavLst>
                                        <p:tav tm="0">
                                          <p:val>
                                            <p:fltVal val="90"/>
                                          </p:val>
                                        </p:tav>
                                        <p:tav tm="100000">
                                          <p:val>
                                            <p:fltVal val="0"/>
                                          </p:val>
                                        </p:tav>
                                      </p:tavLst>
                                    </p:anim>
                                    <p:animEffect transition="in" filter="fade">
                                      <p:cBhvr>
                                        <p:cTn id="2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7556411" y="781832"/>
            <a:ext cx="9977881" cy="8723337"/>
            <a:chOff x="0" y="0"/>
            <a:chExt cx="2627919" cy="2297504"/>
          </a:xfrm>
        </p:grpSpPr>
        <p:sp>
          <p:nvSpPr>
            <p:cNvPr id="4" name="Freeform 4"/>
            <p:cNvSpPr/>
            <p:nvPr/>
          </p:nvSpPr>
          <p:spPr>
            <a:xfrm>
              <a:off x="0" y="0"/>
              <a:ext cx="2627919" cy="2297504"/>
            </a:xfrm>
            <a:custGeom>
              <a:avLst/>
              <a:gdLst/>
              <a:ahLst/>
              <a:cxnLst/>
              <a:rect l="l" t="t" r="r" b="b"/>
              <a:pathLst>
                <a:path w="2627919" h="2297504">
                  <a:moveTo>
                    <a:pt x="0" y="0"/>
                  </a:moveTo>
                  <a:lnTo>
                    <a:pt x="2627919" y="0"/>
                  </a:lnTo>
                  <a:lnTo>
                    <a:pt x="2627919" y="2297504"/>
                  </a:lnTo>
                  <a:lnTo>
                    <a:pt x="0" y="2297504"/>
                  </a:lnTo>
                  <a:close/>
                </a:path>
              </a:pathLst>
            </a:custGeom>
            <a:solidFill>
              <a:srgbClr val="53A9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5"/>
            <p:cNvSpPr txBox="1"/>
            <p:nvPr/>
          </p:nvSpPr>
          <p:spPr>
            <a:xfrm>
              <a:off x="0" y="-38100"/>
              <a:ext cx="2627919" cy="233560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900989" y="1028700"/>
            <a:ext cx="9358311" cy="8229600"/>
            <a:chOff x="0" y="0"/>
            <a:chExt cx="2464740" cy="2167467"/>
          </a:xfrm>
        </p:grpSpPr>
        <p:sp>
          <p:nvSpPr>
            <p:cNvPr id="7" name="Freeform 7"/>
            <p:cNvSpPr/>
            <p:nvPr/>
          </p:nvSpPr>
          <p:spPr>
            <a:xfrm>
              <a:off x="0" y="0"/>
              <a:ext cx="2464740" cy="2167467"/>
            </a:xfrm>
            <a:custGeom>
              <a:avLst/>
              <a:gdLst/>
              <a:ahLst/>
              <a:cxnLst/>
              <a:rect l="l" t="t" r="r" b="b"/>
              <a:pathLst>
                <a:path w="2464740" h="2167467">
                  <a:moveTo>
                    <a:pt x="0" y="0"/>
                  </a:moveTo>
                  <a:lnTo>
                    <a:pt x="2464740" y="0"/>
                  </a:lnTo>
                  <a:lnTo>
                    <a:pt x="2464740" y="2167467"/>
                  </a:lnTo>
                  <a:lnTo>
                    <a:pt x="0" y="2167467"/>
                  </a:lnTo>
                  <a:close/>
                </a:path>
              </a:pathLst>
            </a:custGeom>
            <a:solidFill>
              <a:srgbClr val="050A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38100"/>
              <a:ext cx="2464740"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048267" y="2641688"/>
            <a:ext cx="9063754" cy="1384995"/>
          </a:xfrm>
          <a:prstGeom prst="rect">
            <a:avLst/>
          </a:prstGeom>
        </p:spPr>
        <p:txBody>
          <a:bodyPr lIns="0" tIns="0" rIns="0" bIns="0" rtlCol="0" anchor="t">
            <a:spAutoFit/>
          </a:bodyPr>
          <a:lstStyle/>
          <a:p>
            <a:pPr marL="0" marR="0" lvl="0" indent="0" algn="ctr" defTabSz="914400" rtl="0" eaLnBrk="1" fontAlgn="auto" latinLnBrk="0" hangingPunct="1">
              <a:lnSpc>
                <a:spcPts val="10800"/>
              </a:lnSpc>
              <a:spcBef>
                <a:spcPts val="0"/>
              </a:spcBef>
              <a:spcAft>
                <a:spcPts val="0"/>
              </a:spcAft>
              <a:buClrTx/>
              <a:buSzTx/>
              <a:buFontTx/>
              <a:buNone/>
              <a:tabLst/>
              <a:defRPr/>
            </a:pPr>
            <a:r>
              <a:rPr kumimoji="0" lang="en-US" sz="9000" b="0" i="0" u="none" strike="noStrike" kern="1200" cap="none" spc="0" normalizeH="0" baseline="0" noProof="0">
                <a:ln>
                  <a:noFill/>
                </a:ln>
                <a:solidFill>
                  <a:srgbClr val="FAC44A"/>
                </a:solidFill>
                <a:effectLst/>
                <a:uLnTx/>
                <a:uFillTx/>
                <a:latin typeface="Roboto Slab SemiBold" pitchFamily="2" charset="0"/>
                <a:ea typeface="+mn-ea"/>
                <a:cs typeface="+mn-cs"/>
              </a:rPr>
              <a:t>c/ấ/X/i/g/ô</a:t>
            </a:r>
          </a:p>
        </p:txBody>
      </p:sp>
      <p:sp>
        <p:nvSpPr>
          <p:cNvPr id="11" name="TextBox 11"/>
          <p:cNvSpPr txBox="1"/>
          <p:nvPr/>
        </p:nvSpPr>
        <p:spPr>
          <a:xfrm>
            <a:off x="10515600" y="1551839"/>
            <a:ext cx="5015617" cy="692497"/>
          </a:xfrm>
          <a:prstGeom prst="rect">
            <a:avLst/>
          </a:prstGeom>
        </p:spPr>
        <p:txBody>
          <a:bodyPr wrap="square"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Ví dụ mẫu</a:t>
            </a:r>
          </a:p>
        </p:txBody>
      </p:sp>
      <p:sp>
        <p:nvSpPr>
          <p:cNvPr id="12" name="TextBox 12"/>
          <p:cNvSpPr txBox="1"/>
          <p:nvPr/>
        </p:nvSpPr>
        <p:spPr>
          <a:xfrm>
            <a:off x="5860479" y="5476415"/>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Có nghĩa là</a:t>
            </a:r>
          </a:p>
        </p:txBody>
      </p:sp>
      <p:sp>
        <p:nvSpPr>
          <p:cNvPr id="13" name="TextBox 13"/>
          <p:cNvSpPr txBox="1"/>
          <p:nvPr/>
        </p:nvSpPr>
        <p:spPr>
          <a:xfrm>
            <a:off x="8195546" y="6467387"/>
            <a:ext cx="9063754" cy="1409678"/>
          </a:xfrm>
          <a:prstGeom prst="rect">
            <a:avLst/>
          </a:prstGeom>
        </p:spPr>
        <p:txBody>
          <a:bodyPr lIns="0" tIns="0" rIns="0" bIns="0" rtlCol="0" anchor="t">
            <a:spAutoFit/>
          </a:bodyPr>
          <a:lstStyle/>
          <a:p>
            <a:pPr marL="0" marR="0" lvl="0" indent="0" algn="ctr" defTabSz="914400" rtl="0" eaLnBrk="1" fontAlgn="auto" latinLnBrk="0" hangingPunct="1">
              <a:lnSpc>
                <a:spcPts val="11160"/>
              </a:lnSpc>
              <a:spcBef>
                <a:spcPts val="0"/>
              </a:spcBef>
              <a:spcAft>
                <a:spcPts val="0"/>
              </a:spcAft>
              <a:buClrTx/>
              <a:buSzTx/>
              <a:buFontTx/>
              <a:buNone/>
              <a:tabLst/>
              <a:defRPr/>
            </a:pPr>
            <a:r>
              <a:rPr kumimoji="0" lang="en-US" sz="9300" b="0" i="0" u="none" strike="noStrike" kern="1200" cap="none" spc="0" normalizeH="0" baseline="0" noProof="0">
                <a:ln>
                  <a:noFill/>
                </a:ln>
                <a:solidFill>
                  <a:srgbClr val="FFFFFF"/>
                </a:solidFill>
                <a:effectLst/>
                <a:uLnTx/>
                <a:uFillTx/>
                <a:latin typeface="Roboto Slab SemiBold" pitchFamily="2" charset="0"/>
                <a:ea typeface="+mn-ea"/>
                <a:cs typeface="+mn-cs"/>
              </a:rPr>
              <a:t>Xôi</a:t>
            </a:r>
            <a:r>
              <a:rPr kumimoji="0" lang="en-US" sz="9300" b="0" i="0" u="none" strike="noStrike" kern="1200" cap="none" spc="0" normalizeH="0" noProof="0">
                <a:ln>
                  <a:noFill/>
                </a:ln>
                <a:solidFill>
                  <a:srgbClr val="FFFFFF"/>
                </a:solidFill>
                <a:effectLst/>
                <a:uLnTx/>
                <a:uFillTx/>
                <a:latin typeface="Roboto Slab SemiBold" pitchFamily="2" charset="0"/>
                <a:ea typeface="+mn-ea"/>
                <a:cs typeface="+mn-cs"/>
              </a:rPr>
              <a:t> gấc</a:t>
            </a:r>
            <a:endParaRPr kumimoji="0" lang="en-US" sz="9300" b="0" i="0" u="none" strike="noStrike" kern="1200" cap="none" spc="0" normalizeH="0" baseline="0" noProof="0">
              <a:ln>
                <a:noFill/>
              </a:ln>
              <a:solidFill>
                <a:srgbClr val="FFFFFF"/>
              </a:solidFill>
              <a:effectLst/>
              <a:uLnTx/>
              <a:uFillTx/>
              <a:latin typeface="Roboto Slab SemiBold" pitchFamily="2" charset="0"/>
              <a:ea typeface="+mn-ea"/>
              <a:cs typeface="+mn-cs"/>
            </a:endParaRPr>
          </a:p>
        </p:txBody>
      </p:sp>
      <p:pic>
        <p:nvPicPr>
          <p:cNvPr id="14" name="Picture 13">
            <a:extLst>
              <a:ext uri="{FF2B5EF4-FFF2-40B4-BE49-F238E27FC236}">
                <a16:creationId xmlns:a16="http://schemas.microsoft.com/office/drawing/2014/main" id="{2326695B-F465-8E3B-889E-16CDD2C51F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52600" y="2426607"/>
            <a:ext cx="4343400" cy="74846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14"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drumroll.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2" name="Freeform 2"/>
          <p:cNvSpPr/>
          <p:nvPr/>
        </p:nvSpPr>
        <p:spPr>
          <a:xfrm rot="-1283301">
            <a:off x="-202995" y="-1282643"/>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858225">
            <a:off x="196336" y="2204348"/>
            <a:ext cx="5760041" cy="5068836"/>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858225">
            <a:off x="6008671" y="4207262"/>
            <a:ext cx="5760041" cy="5068836"/>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858225">
            <a:off x="11991082" y="3073203"/>
            <a:ext cx="5760041" cy="5068836"/>
          </a:xfrm>
          <a:custGeom>
            <a:avLst/>
            <a:gdLst/>
            <a:ahLst/>
            <a:cxnLst/>
            <a:rect l="l" t="t" r="r" b="b"/>
            <a:pathLst>
              <a:path w="5760041" h="5068836">
                <a:moveTo>
                  <a:pt x="0" y="0"/>
                </a:moveTo>
                <a:lnTo>
                  <a:pt x="5760040" y="0"/>
                </a:lnTo>
                <a:lnTo>
                  <a:pt x="5760040" y="5068835"/>
                </a:lnTo>
                <a:lnTo>
                  <a:pt x="0" y="5068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40782" y="2049702"/>
            <a:ext cx="1682280" cy="1680177"/>
          </a:xfrm>
          <a:custGeom>
            <a:avLst/>
            <a:gdLst/>
            <a:ahLst/>
            <a:cxnLst/>
            <a:rect l="l" t="t" r="r" b="b"/>
            <a:pathLst>
              <a:path w="1682280" h="1680177">
                <a:moveTo>
                  <a:pt x="0" y="0"/>
                </a:moveTo>
                <a:lnTo>
                  <a:pt x="1682281" y="0"/>
                </a:lnTo>
                <a:lnTo>
                  <a:pt x="1682281" y="1680178"/>
                </a:lnTo>
                <a:lnTo>
                  <a:pt x="0" y="1680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1470812" y="630353"/>
            <a:ext cx="15501078"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Lựa</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chọn</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ý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tưởng</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và</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đề</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xuất</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cách</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làm</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cẩm</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nang</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hướng</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dẫn</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chế</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biến</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thực</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phẩm</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sử</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dụng</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vi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khuẩn</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có</a:t>
            </a:r>
            <a:r>
              <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Barlow Semi Condensed Black" panose="020B0604020202020204" pitchFamily="2" charset="0"/>
                <a:ea typeface="+mn-ea"/>
                <a:cs typeface="+mn-cs"/>
              </a:rPr>
              <a:t>ích</a:t>
            </a:r>
            <a:endParaRPr kumimoji="0" lang="en-US" sz="4800" b="0" i="0" u="none" strike="noStrike" kern="1200" cap="none" spc="0" normalizeH="0" baseline="0" noProof="0" dirty="0">
              <a:ln>
                <a:noFill/>
              </a:ln>
              <a:solidFill>
                <a:schemeClr val="bg1"/>
              </a:solidFill>
              <a:effectLst/>
              <a:uLnTx/>
              <a:uFillTx/>
              <a:latin typeface="Barlow Semi Condensed Black" panose="020B0604020202020204" pitchFamily="2" charset="0"/>
              <a:ea typeface="+mn-ea"/>
              <a:cs typeface="+mn-cs"/>
            </a:endParaRPr>
          </a:p>
        </p:txBody>
      </p:sp>
      <p:sp>
        <p:nvSpPr>
          <p:cNvPr id="10" name="Freeform 10"/>
          <p:cNvSpPr/>
          <p:nvPr/>
        </p:nvSpPr>
        <p:spPr>
          <a:xfrm>
            <a:off x="6612573" y="3578738"/>
            <a:ext cx="1682280" cy="1680177"/>
          </a:xfrm>
          <a:custGeom>
            <a:avLst/>
            <a:gdLst/>
            <a:ahLst/>
            <a:cxnLst/>
            <a:rect l="l" t="t" r="r" b="b"/>
            <a:pathLst>
              <a:path w="1682280" h="1680177">
                <a:moveTo>
                  <a:pt x="0" y="0"/>
                </a:moveTo>
                <a:lnTo>
                  <a:pt x="1682280" y="0"/>
                </a:lnTo>
                <a:lnTo>
                  <a:pt x="1682280" y="1680178"/>
                </a:lnTo>
                <a:lnTo>
                  <a:pt x="0" y="16801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838361" y="3150581"/>
            <a:ext cx="1682280" cy="1680177"/>
          </a:xfrm>
          <a:custGeom>
            <a:avLst/>
            <a:gdLst/>
            <a:ahLst/>
            <a:cxnLst/>
            <a:rect l="l" t="t" r="r" b="b"/>
            <a:pathLst>
              <a:path w="1682280" h="1680177">
                <a:moveTo>
                  <a:pt x="0" y="0"/>
                </a:moveTo>
                <a:lnTo>
                  <a:pt x="1682280" y="0"/>
                </a:lnTo>
                <a:lnTo>
                  <a:pt x="1682280" y="1680178"/>
                </a:lnTo>
                <a:lnTo>
                  <a:pt x="0" y="16801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381000" y="2380839"/>
            <a:ext cx="918599" cy="904287"/>
          </a:xfrm>
          <a:prstGeom prst="rect">
            <a:avLst/>
          </a:prstGeom>
        </p:spPr>
        <p:txBody>
          <a:bodyPr wrap="square" lIns="0" tIns="0" rIns="0" bIns="0" rtlCol="0" anchor="t">
            <a:spAutoFit/>
          </a:bodyPr>
          <a:lstStyle/>
          <a:p>
            <a:pPr marL="0" marR="0" lvl="0" indent="0" algn="ctr" defTabSz="914400" rtl="0" eaLnBrk="1" fontAlgn="auto" latinLnBrk="0" hangingPunct="1">
              <a:lnSpc>
                <a:spcPts val="7887"/>
              </a:lnSpc>
              <a:spcBef>
                <a:spcPts val="0"/>
              </a:spcBef>
              <a:spcAft>
                <a:spcPts val="0"/>
              </a:spcAft>
              <a:buClrTx/>
              <a:buSzTx/>
              <a:buFontTx/>
              <a:buNone/>
              <a:tabLst/>
              <a:defRPr/>
            </a:pPr>
            <a:r>
              <a:rPr kumimoji="0" lang="en-US" sz="5633"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1</a:t>
            </a:r>
          </a:p>
        </p:txBody>
      </p:sp>
      <p:sp>
        <p:nvSpPr>
          <p:cNvPr id="13" name="TextBox 13"/>
          <p:cNvSpPr txBox="1"/>
          <p:nvPr/>
        </p:nvSpPr>
        <p:spPr>
          <a:xfrm>
            <a:off x="6893210" y="3840346"/>
            <a:ext cx="1177781" cy="904287"/>
          </a:xfrm>
          <a:prstGeom prst="rect">
            <a:avLst/>
          </a:prstGeom>
        </p:spPr>
        <p:txBody>
          <a:bodyPr lIns="0" tIns="0" rIns="0" bIns="0" rtlCol="0" anchor="t">
            <a:spAutoFit/>
          </a:bodyPr>
          <a:lstStyle/>
          <a:p>
            <a:pPr marL="0" marR="0" lvl="0" indent="0" algn="ctr" defTabSz="914400" rtl="0" eaLnBrk="1" fontAlgn="auto" latinLnBrk="0" hangingPunct="1">
              <a:lnSpc>
                <a:spcPts val="7887"/>
              </a:lnSpc>
              <a:spcBef>
                <a:spcPts val="0"/>
              </a:spcBef>
              <a:spcAft>
                <a:spcPts val="0"/>
              </a:spcAft>
              <a:buClrTx/>
              <a:buSzTx/>
              <a:buFontTx/>
              <a:buNone/>
              <a:tabLst/>
              <a:defRPr/>
            </a:pPr>
            <a:r>
              <a:rPr kumimoji="0" lang="en-US" sz="5633"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2</a:t>
            </a:r>
          </a:p>
        </p:txBody>
      </p:sp>
      <p:sp>
        <p:nvSpPr>
          <p:cNvPr id="14" name="TextBox 14"/>
          <p:cNvSpPr txBox="1"/>
          <p:nvPr/>
        </p:nvSpPr>
        <p:spPr>
          <a:xfrm>
            <a:off x="12090611" y="3438893"/>
            <a:ext cx="1177781" cy="904287"/>
          </a:xfrm>
          <a:prstGeom prst="rect">
            <a:avLst/>
          </a:prstGeom>
        </p:spPr>
        <p:txBody>
          <a:bodyPr lIns="0" tIns="0" rIns="0" bIns="0" rtlCol="0" anchor="t">
            <a:spAutoFit/>
          </a:bodyPr>
          <a:lstStyle/>
          <a:p>
            <a:pPr marL="0" marR="0" lvl="0" indent="0" algn="ctr" defTabSz="914400" rtl="0" eaLnBrk="1" fontAlgn="auto" latinLnBrk="0" hangingPunct="1">
              <a:lnSpc>
                <a:spcPts val="7887"/>
              </a:lnSpc>
              <a:spcBef>
                <a:spcPts val="0"/>
              </a:spcBef>
              <a:spcAft>
                <a:spcPts val="0"/>
              </a:spcAft>
              <a:buClrTx/>
              <a:buSzTx/>
              <a:buFontTx/>
              <a:buNone/>
              <a:tabLst/>
              <a:defRPr/>
            </a:pPr>
            <a:r>
              <a:rPr kumimoji="0" lang="en-US" sz="5633" b="0" i="0" u="none" strike="noStrike" kern="1200" cap="none" spc="0" normalizeH="0" baseline="0" noProof="0">
                <a:ln>
                  <a:noFill/>
                </a:ln>
                <a:solidFill>
                  <a:srgbClr val="000000"/>
                </a:solidFill>
                <a:effectLst/>
                <a:uLnTx/>
                <a:uFillTx/>
                <a:latin typeface="Barlow SemiBold" panose="00000700000000000000" pitchFamily="2" charset="0"/>
                <a:ea typeface="+mn-ea"/>
                <a:cs typeface="+mn-cs"/>
              </a:rPr>
              <a:t>3</a:t>
            </a:r>
          </a:p>
        </p:txBody>
      </p:sp>
      <p:sp>
        <p:nvSpPr>
          <p:cNvPr id="17" name="TextBox 16">
            <a:extLst>
              <a:ext uri="{FF2B5EF4-FFF2-40B4-BE49-F238E27FC236}">
                <a16:creationId xmlns:a16="http://schemas.microsoft.com/office/drawing/2014/main" id="{7614CCB1-844C-80F2-D15B-8A20B30B40C5}"/>
              </a:ext>
            </a:extLst>
          </p:cNvPr>
          <p:cNvSpPr txBox="1"/>
          <p:nvPr/>
        </p:nvSpPr>
        <p:spPr>
          <a:xfrm>
            <a:off x="8369527" y="2454129"/>
            <a:ext cx="2057400" cy="830997"/>
          </a:xfrm>
          <a:prstGeom prst="rect">
            <a:avLst/>
          </a:prstGeom>
        </p:spPr>
        <p:txBody>
          <a:bodyPr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chemeClr val="bg1"/>
                </a:solidFill>
                <a:effectLst/>
                <a:uLnTx/>
                <a:uFillTx/>
                <a:latin typeface="Barlow SemiBold" panose="00000700000000000000" pitchFamily="2" charset="0"/>
              </a:defRPr>
            </a:lvl1pPr>
          </a:lstStyle>
          <a:p>
            <a:pPr/>
            <a:r>
              <a:rPr lang="en-US" sz="5400"/>
              <a:t>Gợi</a:t>
            </a:r>
            <a:r>
              <a:rPr lang="en-US" sz="5400" dirty="0"/>
              <a:t> ý</a:t>
            </a:r>
          </a:p>
        </p:txBody>
      </p:sp>
      <p:sp>
        <p:nvSpPr>
          <p:cNvPr id="23" name="TextBox 22">
            <a:extLst>
              <a:ext uri="{FF2B5EF4-FFF2-40B4-BE49-F238E27FC236}">
                <a16:creationId xmlns:a16="http://schemas.microsoft.com/office/drawing/2014/main" id="{F37FD09F-94D0-CBD2-8F1F-B81EF4EFD759}"/>
              </a:ext>
            </a:extLst>
          </p:cNvPr>
          <p:cNvSpPr txBox="1"/>
          <p:nvPr/>
        </p:nvSpPr>
        <p:spPr>
          <a:xfrm>
            <a:off x="1079991" y="7528165"/>
            <a:ext cx="3429000" cy="584775"/>
          </a:xfrm>
          <a:prstGeom prst="rect">
            <a:avLst/>
          </a:prstGeom>
        </p:spPr>
        <p:txBody>
          <a:bodyPr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chemeClr val="bg1"/>
                </a:solidFill>
                <a:effectLst/>
                <a:uLnTx/>
                <a:uFillTx/>
                <a:latin typeface="Barlow SemiBold" panose="00000700000000000000" pitchFamily="2" charset="0"/>
              </a:defRPr>
            </a:lvl1pPr>
          </a:lstStyle>
          <a:p>
            <a:pPr/>
            <a:r>
              <a:rPr lang="en-US"/>
              <a:t>Nội</a:t>
            </a:r>
            <a:r>
              <a:rPr lang="en-US" dirty="0"/>
              <a:t> </a:t>
            </a:r>
            <a:r>
              <a:rPr lang="en-US"/>
              <a:t>dung cẩm nang</a:t>
            </a:r>
            <a:endParaRPr lang="en-US" dirty="0"/>
          </a:p>
        </p:txBody>
      </p:sp>
      <p:sp>
        <p:nvSpPr>
          <p:cNvPr id="25" name="TextBox 24">
            <a:extLst>
              <a:ext uri="{FF2B5EF4-FFF2-40B4-BE49-F238E27FC236}">
                <a16:creationId xmlns:a16="http://schemas.microsoft.com/office/drawing/2014/main" id="{1408E095-06BE-E81C-BD23-D7D776F37A64}"/>
              </a:ext>
            </a:extLst>
          </p:cNvPr>
          <p:cNvSpPr txBox="1"/>
          <p:nvPr/>
        </p:nvSpPr>
        <p:spPr>
          <a:xfrm>
            <a:off x="5471793" y="9383489"/>
            <a:ext cx="6618818" cy="584775"/>
          </a:xfrm>
          <a:prstGeom prst="rect">
            <a:avLst/>
          </a:prstGeom>
        </p:spPr>
        <p:txBody>
          <a:bodyPr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chemeClr val="bg1"/>
                </a:solidFill>
                <a:effectLst/>
                <a:uLnTx/>
                <a:uFillTx/>
                <a:latin typeface="Barlow SemiBold" panose="00000700000000000000" pitchFamily="2" charset="0"/>
              </a:defRPr>
            </a:lvl1pPr>
          </a:lstStyle>
          <a:p>
            <a:pPr/>
            <a:r>
              <a:rPr lang="en-US"/>
              <a:t>Cách thức thể hiện thông</a:t>
            </a:r>
            <a:r>
              <a:rPr lang="en-US" dirty="0"/>
              <a:t> tin</a:t>
            </a:r>
            <a:r>
              <a:rPr lang="en-US"/>
              <a:t>, hình ảnh</a:t>
            </a:r>
            <a:endParaRPr lang="en-US" dirty="0"/>
          </a:p>
        </p:txBody>
      </p:sp>
      <p:sp>
        <p:nvSpPr>
          <p:cNvPr id="26" name="TextBox 25">
            <a:extLst>
              <a:ext uri="{FF2B5EF4-FFF2-40B4-BE49-F238E27FC236}">
                <a16:creationId xmlns:a16="http://schemas.microsoft.com/office/drawing/2014/main" id="{D3266571-9E96-9A58-2E7D-D16E484E846D}"/>
              </a:ext>
            </a:extLst>
          </p:cNvPr>
          <p:cNvSpPr txBox="1"/>
          <p:nvPr/>
        </p:nvSpPr>
        <p:spPr>
          <a:xfrm>
            <a:off x="12496800" y="8343900"/>
            <a:ext cx="5181600" cy="584775"/>
          </a:xfrm>
          <a:prstGeom prst="rect">
            <a:avLst/>
          </a:prstGeom>
        </p:spPr>
        <p:txBody>
          <a:bodyPr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kumimoji="0" sz="2800" b="0" i="0" u="none" strike="noStrike" cap="none" spc="0" normalizeH="0" baseline="0">
                <a:ln>
                  <a:noFill/>
                </a:ln>
                <a:solidFill>
                  <a:schemeClr val="bg1"/>
                </a:solidFill>
                <a:effectLst/>
                <a:uLnTx/>
                <a:uFillTx/>
                <a:latin typeface="Barlow SemiBold" panose="00000700000000000000" pitchFamily="2" charset="0"/>
              </a:defRPr>
            </a:lvl1pPr>
          </a:lstStyle>
          <a:p>
            <a:pPr/>
            <a:r>
              <a:rPr lang="en-US"/>
              <a:t>Hình dáng, chất liệu cẩm nang</a:t>
            </a:r>
            <a:endParaRPr lang="en-US" dirty="0"/>
          </a:p>
        </p:txBody>
      </p:sp>
      <p:sp>
        <p:nvSpPr>
          <p:cNvPr id="15" name="TextBox 13">
            <a:extLst>
              <a:ext uri="{FF2B5EF4-FFF2-40B4-BE49-F238E27FC236}">
                <a16:creationId xmlns:a16="http://schemas.microsoft.com/office/drawing/2014/main" id="{604E333E-F8B7-AAEF-3E9B-049013D857F9}"/>
              </a:ext>
            </a:extLst>
          </p:cNvPr>
          <p:cNvSpPr txBox="1"/>
          <p:nvPr/>
        </p:nvSpPr>
        <p:spPr>
          <a:xfrm>
            <a:off x="-183505" y="9752657"/>
            <a:ext cx="2966208" cy="36933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Barlow SemiBold" panose="00000700000000000000" pitchFamily="2" charset="0"/>
                <a:ea typeface="+mn-ea"/>
                <a:cs typeface="+mn-cs"/>
              </a:rPr>
              <a:t>(</a:t>
            </a:r>
            <a:r>
              <a:rPr kumimoji="0" lang="en-US" sz="2400" b="0" i="0" u="none" strike="noStrike" kern="1200" cap="none" spc="0" normalizeH="0" baseline="0" noProof="0">
                <a:ln>
                  <a:noFill/>
                </a:ln>
                <a:solidFill>
                  <a:schemeClr val="bg1"/>
                </a:solidFill>
                <a:effectLst/>
                <a:uLnTx/>
                <a:uFillTx/>
                <a:latin typeface="Barlow SemiBold" panose="00000700000000000000" pitchFamily="2" charset="0"/>
                <a:ea typeface="+mn-ea"/>
                <a:cs typeface="+mn-cs"/>
              </a:rPr>
              <a:t>Trang 51 </a:t>
            </a:r>
            <a:r>
              <a:rPr kumimoji="0" lang="en-US" sz="2400" b="0" i="0" u="none" strike="noStrike" kern="1200" cap="none" spc="0" normalizeH="0" baseline="0" noProof="0" dirty="0" err="1">
                <a:ln>
                  <a:noFill/>
                </a:ln>
                <a:solidFill>
                  <a:schemeClr val="bg1"/>
                </a:solidFill>
                <a:effectLst/>
                <a:uLnTx/>
                <a:uFillTx/>
                <a:latin typeface="Barlow SemiBold" panose="00000700000000000000" pitchFamily="2" charset="0"/>
                <a:ea typeface="+mn-ea"/>
                <a:cs typeface="+mn-cs"/>
              </a:rPr>
              <a:t>SGK</a:t>
            </a:r>
            <a:r>
              <a:rPr kumimoji="0" lang="en-US" sz="2400" b="0" i="0" u="none" strike="noStrike" kern="1200" cap="none" spc="0" normalizeH="0" baseline="0" noProof="0" dirty="0">
                <a:ln>
                  <a:noFill/>
                </a:ln>
                <a:solidFill>
                  <a:schemeClr val="bg1"/>
                </a:solidFill>
                <a:effectLst/>
                <a:uLnTx/>
                <a:uFillTx/>
                <a:latin typeface="Barlow SemiBold" panose="00000700000000000000" pitchFamily="2" charset="0"/>
                <a:ea typeface="+mn-ea"/>
                <a:cs typeface="+mn-cs"/>
              </a:rPr>
              <a:t>)</a:t>
            </a:r>
          </a:p>
        </p:txBody>
      </p:sp>
      <p:pic>
        <p:nvPicPr>
          <p:cNvPr id="20" name="Picture 19">
            <a:extLst>
              <a:ext uri="{FF2B5EF4-FFF2-40B4-BE49-F238E27FC236}">
                <a16:creationId xmlns:a16="http://schemas.microsoft.com/office/drawing/2014/main" id="{1DEA821A-EB81-E1DB-8473-529A1ECCB2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64925" y="5119809"/>
            <a:ext cx="3175137" cy="3232867"/>
          </a:xfrm>
          <a:prstGeom prst="rect">
            <a:avLst/>
          </a:prstGeom>
        </p:spPr>
      </p:pic>
      <p:pic>
        <p:nvPicPr>
          <p:cNvPr id="22" name="Picture 21">
            <a:extLst>
              <a:ext uri="{FF2B5EF4-FFF2-40B4-BE49-F238E27FC236}">
                <a16:creationId xmlns:a16="http://schemas.microsoft.com/office/drawing/2014/main" id="{B988092E-4D7F-04BC-E0F4-84809E927D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53402" y="4330930"/>
            <a:ext cx="2265244" cy="3223943"/>
          </a:xfrm>
          <a:prstGeom prst="rect">
            <a:avLst/>
          </a:prstGeom>
        </p:spPr>
      </p:pic>
      <p:pic>
        <p:nvPicPr>
          <p:cNvPr id="24" name="Picture 23">
            <a:extLst>
              <a:ext uri="{FF2B5EF4-FFF2-40B4-BE49-F238E27FC236}">
                <a16:creationId xmlns:a16="http://schemas.microsoft.com/office/drawing/2014/main" id="{5C2E5999-1718-9A66-9EB5-61CF2954AB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64272" y="3599896"/>
            <a:ext cx="3060438" cy="2954418"/>
          </a:xfrm>
          <a:prstGeom prst="rect">
            <a:avLst/>
          </a:prstGeom>
        </p:spPr>
      </p:pic>
    </p:spTree>
    <p:extLst>
      <p:ext uri="{BB962C8B-B14F-4D97-AF65-F5344CB8AC3E}">
        <p14:creationId xmlns:p14="http://schemas.microsoft.com/office/powerpoint/2010/main" val="18518738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2" name="Freeform 2"/>
          <p:cNvSpPr/>
          <p:nvPr/>
        </p:nvSpPr>
        <p:spPr>
          <a:xfrm rot="641886">
            <a:off x="14724591" y="6598455"/>
            <a:ext cx="3099653" cy="3099653"/>
          </a:xfrm>
          <a:custGeom>
            <a:avLst/>
            <a:gdLst/>
            <a:ahLst/>
            <a:cxnLst/>
            <a:rect l="l" t="t" r="r" b="b"/>
            <a:pathLst>
              <a:path w="3099653" h="3099653">
                <a:moveTo>
                  <a:pt x="0" y="0"/>
                </a:moveTo>
                <a:lnTo>
                  <a:pt x="3099653" y="0"/>
                </a:lnTo>
                <a:lnTo>
                  <a:pt x="3099653" y="3099654"/>
                </a:lnTo>
                <a:lnTo>
                  <a:pt x="0" y="3099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527798" y="425915"/>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1000506" y="2193268"/>
            <a:ext cx="16252295" cy="8205089"/>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2577637" y="9468080"/>
            <a:ext cx="1177952" cy="490791"/>
            <a:chOff x="0" y="0"/>
            <a:chExt cx="367537" cy="153133"/>
          </a:xfrm>
        </p:grpSpPr>
        <p:sp>
          <p:nvSpPr>
            <p:cNvPr id="7" name="Freeform 7"/>
            <p:cNvSpPr/>
            <p:nvPr/>
          </p:nvSpPr>
          <p:spPr>
            <a:xfrm>
              <a:off x="0" y="0"/>
              <a:ext cx="367537" cy="153133"/>
            </a:xfrm>
            <a:custGeom>
              <a:avLst/>
              <a:gdLst/>
              <a:ahLst/>
              <a:cxnLst/>
              <a:rect l="l" t="t" r="r" b="b"/>
              <a:pathLst>
                <a:path w="367537" h="153133">
                  <a:moveTo>
                    <a:pt x="76567" y="0"/>
                  </a:moveTo>
                  <a:lnTo>
                    <a:pt x="290970" y="0"/>
                  </a:lnTo>
                  <a:cubicBezTo>
                    <a:pt x="311277" y="0"/>
                    <a:pt x="330752" y="8067"/>
                    <a:pt x="345111" y="22426"/>
                  </a:cubicBezTo>
                  <a:cubicBezTo>
                    <a:pt x="359470" y="36785"/>
                    <a:pt x="367537" y="56260"/>
                    <a:pt x="367537" y="76567"/>
                  </a:cubicBezTo>
                  <a:lnTo>
                    <a:pt x="367537" y="76567"/>
                  </a:lnTo>
                  <a:cubicBezTo>
                    <a:pt x="367537" y="118853"/>
                    <a:pt x="333257" y="153133"/>
                    <a:pt x="290970" y="153133"/>
                  </a:cubicBezTo>
                  <a:lnTo>
                    <a:pt x="76567" y="153133"/>
                  </a:lnTo>
                  <a:cubicBezTo>
                    <a:pt x="34280" y="153133"/>
                    <a:pt x="0" y="118853"/>
                    <a:pt x="0" y="76567"/>
                  </a:cubicBezTo>
                  <a:lnTo>
                    <a:pt x="0" y="76567"/>
                  </a:lnTo>
                  <a:cubicBezTo>
                    <a:pt x="0" y="34280"/>
                    <a:pt x="34280" y="0"/>
                    <a:pt x="76567" y="0"/>
                  </a:cubicBezTo>
                  <a:close/>
                </a:path>
              </a:pathLst>
            </a:custGeom>
            <a:solidFill>
              <a:srgbClr val="5E8D76"/>
            </a:solidFill>
          </p:spPr>
        </p:sp>
        <p:sp>
          <p:nvSpPr>
            <p:cNvPr id="8" name="TextBox 8"/>
            <p:cNvSpPr txBox="1"/>
            <p:nvPr/>
          </p:nvSpPr>
          <p:spPr>
            <a:xfrm>
              <a:off x="0" y="-38100"/>
              <a:ext cx="367537" cy="191233"/>
            </a:xfrm>
            <a:prstGeom prst="rect">
              <a:avLst/>
            </a:prstGeom>
          </p:spPr>
          <p:txBody>
            <a:bodyPr lIns="42881" tIns="42881" rIns="42881" bIns="42881" rtlCol="0" anchor="ctr"/>
            <a:lstStyle/>
            <a:p>
              <a:pPr algn="ctr">
                <a:lnSpc>
                  <a:spcPts val="3159"/>
                </a:lnSpc>
              </a:pPr>
              <a:endParaRPr/>
            </a:p>
          </p:txBody>
        </p:sp>
      </p:grpSp>
      <p:sp>
        <p:nvSpPr>
          <p:cNvPr id="9" name="TextBox 9"/>
          <p:cNvSpPr txBox="1"/>
          <p:nvPr/>
        </p:nvSpPr>
        <p:spPr>
          <a:xfrm>
            <a:off x="3859642" y="543443"/>
            <a:ext cx="10568717" cy="1240340"/>
          </a:xfrm>
          <a:prstGeom prst="rect">
            <a:avLst/>
          </a:prstGeom>
        </p:spPr>
        <p:txBody>
          <a:bodyPr lIns="0" tIns="0" rIns="0" bIns="0" rtlCol="0" anchor="t">
            <a:spAutoFit/>
          </a:bodyPr>
          <a:lstStyle/>
          <a:p>
            <a:pPr algn="ctr">
              <a:lnSpc>
                <a:spcPts val="10590"/>
              </a:lnSpc>
            </a:pPr>
            <a:r>
              <a:rPr lang="en-US" sz="7564">
                <a:solidFill>
                  <a:srgbClr val="FFFFFF"/>
                </a:solidFill>
                <a:latin typeface="Barlow Semi Condensed Black" panose="020B0604020202020204" pitchFamily="2" charset="0"/>
              </a:rPr>
              <a:t>PHIẾU HỌC TẬP SỐ 4</a:t>
            </a:r>
          </a:p>
        </p:txBody>
      </p:sp>
      <p:sp>
        <p:nvSpPr>
          <p:cNvPr id="10" name="TextBox 10"/>
          <p:cNvSpPr txBox="1"/>
          <p:nvPr/>
        </p:nvSpPr>
        <p:spPr>
          <a:xfrm>
            <a:off x="8839200" y="3392506"/>
            <a:ext cx="7036984" cy="5212966"/>
          </a:xfrm>
          <a:prstGeom prst="rect">
            <a:avLst/>
          </a:prstGeom>
        </p:spPr>
        <p:txBody>
          <a:bodyPr wrap="square" lIns="0" tIns="0" rIns="0" bIns="0" rtlCol="0" anchor="t">
            <a:spAutoFit/>
          </a:bodyPr>
          <a:lstStyle/>
          <a:p>
            <a:pPr algn="just">
              <a:lnSpc>
                <a:spcPts val="4600"/>
              </a:lnSpc>
            </a:pPr>
            <a:r>
              <a:rPr lang="vi-VN" sz="3200">
                <a:solidFill>
                  <a:srgbClr val="000000"/>
                </a:solidFill>
                <a:latin typeface="Barlow SemiBold" panose="00000700000000000000" pitchFamily="2" charset="0"/>
              </a:rPr>
              <a:t>- Nội dung cẩm nang.</a:t>
            </a:r>
          </a:p>
          <a:p>
            <a:pPr algn="just">
              <a:lnSpc>
                <a:spcPts val="4600"/>
              </a:lnSpc>
            </a:pPr>
            <a:r>
              <a:rPr lang="vi-VN" sz="2000">
                <a:solidFill>
                  <a:srgbClr val="000000"/>
                </a:solidFill>
                <a:latin typeface="Barlow SemiBold" panose="00000700000000000000" pitchFamily="2" charset="0"/>
              </a:rPr>
              <a:t>……………………………………………………</a:t>
            </a:r>
            <a:r>
              <a:rPr lang="en-US" sz="2000">
                <a:solidFill>
                  <a:srgbClr val="000000"/>
                </a:solidFill>
                <a:latin typeface="Barlow SemiBold" panose="00000700000000000000" pitchFamily="2" charset="0"/>
              </a:rPr>
              <a:t>…………….</a:t>
            </a:r>
            <a:r>
              <a:rPr lang="vi-VN" sz="2000">
                <a:solidFill>
                  <a:srgbClr val="000000"/>
                </a:solidFill>
                <a:latin typeface="Barlow SemiBold" panose="00000700000000000000" pitchFamily="2" charset="0"/>
              </a:rPr>
              <a:t>……</a:t>
            </a:r>
            <a:r>
              <a:rPr lang="en-US" sz="2000">
                <a:solidFill>
                  <a:srgbClr val="000000"/>
                </a:solidFill>
                <a:latin typeface="Barlow SemiBold" panose="00000700000000000000" pitchFamily="2" charset="0"/>
              </a:rPr>
              <a:t>.</a:t>
            </a:r>
            <a:r>
              <a:rPr lang="vi-VN" sz="2000">
                <a:solidFill>
                  <a:srgbClr val="000000"/>
                </a:solidFill>
                <a:latin typeface="Barlow SemiBold" panose="00000700000000000000" pitchFamily="2" charset="0"/>
              </a:rPr>
              <a:t>………</a:t>
            </a:r>
          </a:p>
          <a:p>
            <a:pPr algn="just">
              <a:lnSpc>
                <a:spcPts val="4600"/>
              </a:lnSpc>
            </a:pPr>
            <a:r>
              <a:rPr lang="vi-VN" sz="2000">
                <a:solidFill>
                  <a:srgbClr val="000000"/>
                </a:solidFill>
                <a:latin typeface="Barlow SemiBold" panose="00000700000000000000" pitchFamily="2" charset="0"/>
              </a:rPr>
              <a:t>………………………………………………</a:t>
            </a:r>
            <a:r>
              <a:rPr lang="en-US" sz="2000">
                <a:solidFill>
                  <a:srgbClr val="000000"/>
                </a:solidFill>
                <a:latin typeface="Barlow SemiBold" panose="00000700000000000000" pitchFamily="2" charset="0"/>
              </a:rPr>
              <a:t>……………..</a:t>
            </a:r>
            <a:r>
              <a:rPr lang="vi-VN" sz="2000">
                <a:solidFill>
                  <a:srgbClr val="000000"/>
                </a:solidFill>
                <a:latin typeface="Barlow SemiBold" panose="00000700000000000000" pitchFamily="2" charset="0"/>
              </a:rPr>
              <a:t>…………………</a:t>
            </a:r>
          </a:p>
          <a:p>
            <a:pPr algn="just">
              <a:lnSpc>
                <a:spcPts val="4600"/>
              </a:lnSpc>
            </a:pPr>
            <a:r>
              <a:rPr lang="vi-VN" sz="3200">
                <a:solidFill>
                  <a:srgbClr val="000000"/>
                </a:solidFill>
                <a:latin typeface="Barlow SemiBold" panose="00000700000000000000" pitchFamily="2" charset="0"/>
              </a:rPr>
              <a:t>- Cách thức thể hiện thông tin, hình ảnh.</a:t>
            </a:r>
          </a:p>
          <a:p>
            <a:pPr algn="just">
              <a:lnSpc>
                <a:spcPts val="4600"/>
              </a:lnSpc>
            </a:pPr>
            <a:r>
              <a:rPr lang="vi-VN" sz="2000">
                <a:solidFill>
                  <a:srgbClr val="000000"/>
                </a:solidFill>
                <a:latin typeface="Barlow SemiBold" panose="00000700000000000000" pitchFamily="2" charset="0"/>
              </a:rPr>
              <a:t>……………………………………………………</a:t>
            </a:r>
            <a:r>
              <a:rPr lang="en-US" sz="2000">
                <a:solidFill>
                  <a:srgbClr val="000000"/>
                </a:solidFill>
                <a:latin typeface="Barlow SemiBold" panose="00000700000000000000" pitchFamily="2" charset="0"/>
              </a:rPr>
              <a:t>…………….</a:t>
            </a:r>
            <a:r>
              <a:rPr lang="vi-VN" sz="2000">
                <a:solidFill>
                  <a:srgbClr val="000000"/>
                </a:solidFill>
                <a:latin typeface="Barlow SemiBold" panose="00000700000000000000" pitchFamily="2" charset="0"/>
              </a:rPr>
              <a:t>……</a:t>
            </a:r>
            <a:r>
              <a:rPr lang="en-US" sz="2000">
                <a:solidFill>
                  <a:srgbClr val="000000"/>
                </a:solidFill>
                <a:latin typeface="Barlow SemiBold" panose="00000700000000000000" pitchFamily="2" charset="0"/>
              </a:rPr>
              <a:t>.</a:t>
            </a:r>
            <a:r>
              <a:rPr lang="vi-VN" sz="2000">
                <a:solidFill>
                  <a:srgbClr val="000000"/>
                </a:solidFill>
                <a:latin typeface="Barlow SemiBold" panose="00000700000000000000" pitchFamily="2" charset="0"/>
              </a:rPr>
              <a:t>………</a:t>
            </a:r>
          </a:p>
          <a:p>
            <a:pPr algn="just">
              <a:lnSpc>
                <a:spcPts val="4600"/>
              </a:lnSpc>
            </a:pPr>
            <a:r>
              <a:rPr lang="vi-VN" sz="2000">
                <a:solidFill>
                  <a:srgbClr val="000000"/>
                </a:solidFill>
                <a:latin typeface="Barlow SemiBold" panose="00000700000000000000" pitchFamily="2" charset="0"/>
              </a:rPr>
              <a:t>………………………………………………</a:t>
            </a:r>
            <a:r>
              <a:rPr lang="en-US" sz="2000">
                <a:solidFill>
                  <a:srgbClr val="000000"/>
                </a:solidFill>
                <a:latin typeface="Barlow SemiBold" panose="00000700000000000000" pitchFamily="2" charset="0"/>
              </a:rPr>
              <a:t>……………..</a:t>
            </a:r>
            <a:r>
              <a:rPr lang="vi-VN" sz="2000">
                <a:solidFill>
                  <a:srgbClr val="000000"/>
                </a:solidFill>
                <a:latin typeface="Barlow SemiBold" panose="00000700000000000000" pitchFamily="2" charset="0"/>
              </a:rPr>
              <a:t>…………………</a:t>
            </a:r>
          </a:p>
          <a:p>
            <a:pPr algn="just">
              <a:lnSpc>
                <a:spcPts val="4600"/>
              </a:lnSpc>
            </a:pPr>
            <a:r>
              <a:rPr lang="vi-VN" sz="3200">
                <a:solidFill>
                  <a:srgbClr val="000000"/>
                </a:solidFill>
                <a:latin typeface="Barlow SemiBold" panose="00000700000000000000" pitchFamily="2" charset="0"/>
              </a:rPr>
              <a:t>- Hình dáng, chất liệu cẩm nang.</a:t>
            </a:r>
          </a:p>
          <a:p>
            <a:pPr algn="just">
              <a:lnSpc>
                <a:spcPts val="4600"/>
              </a:lnSpc>
            </a:pPr>
            <a:r>
              <a:rPr lang="vi-VN" sz="2000">
                <a:solidFill>
                  <a:srgbClr val="000000"/>
                </a:solidFill>
                <a:latin typeface="Barlow SemiBold" panose="00000700000000000000" pitchFamily="2" charset="0"/>
              </a:rPr>
              <a:t>……………………………………………………</a:t>
            </a:r>
            <a:r>
              <a:rPr lang="en-US" sz="2000">
                <a:solidFill>
                  <a:srgbClr val="000000"/>
                </a:solidFill>
                <a:latin typeface="Barlow SemiBold" panose="00000700000000000000" pitchFamily="2" charset="0"/>
              </a:rPr>
              <a:t>…………….</a:t>
            </a:r>
            <a:r>
              <a:rPr lang="vi-VN" sz="2000">
                <a:solidFill>
                  <a:srgbClr val="000000"/>
                </a:solidFill>
                <a:latin typeface="Barlow SemiBold" panose="00000700000000000000" pitchFamily="2" charset="0"/>
              </a:rPr>
              <a:t>……</a:t>
            </a:r>
            <a:r>
              <a:rPr lang="en-US" sz="2000">
                <a:solidFill>
                  <a:srgbClr val="000000"/>
                </a:solidFill>
                <a:latin typeface="Barlow SemiBold" panose="00000700000000000000" pitchFamily="2" charset="0"/>
              </a:rPr>
              <a:t>.</a:t>
            </a:r>
            <a:r>
              <a:rPr lang="vi-VN" sz="2000">
                <a:solidFill>
                  <a:srgbClr val="000000"/>
                </a:solidFill>
                <a:latin typeface="Barlow SemiBold" panose="00000700000000000000" pitchFamily="2" charset="0"/>
              </a:rPr>
              <a:t>………</a:t>
            </a:r>
          </a:p>
          <a:p>
            <a:pPr algn="just">
              <a:lnSpc>
                <a:spcPts val="4600"/>
              </a:lnSpc>
            </a:pPr>
            <a:r>
              <a:rPr lang="vi-VN" sz="2000">
                <a:solidFill>
                  <a:srgbClr val="000000"/>
                </a:solidFill>
                <a:latin typeface="Barlow SemiBold" panose="00000700000000000000" pitchFamily="2" charset="0"/>
              </a:rPr>
              <a:t>………………………………………………</a:t>
            </a:r>
            <a:r>
              <a:rPr lang="en-US" sz="2000">
                <a:solidFill>
                  <a:srgbClr val="000000"/>
                </a:solidFill>
                <a:latin typeface="Barlow SemiBold" panose="00000700000000000000" pitchFamily="2" charset="0"/>
              </a:rPr>
              <a:t>……………..</a:t>
            </a:r>
            <a:r>
              <a:rPr lang="vi-VN" sz="2000">
                <a:solidFill>
                  <a:srgbClr val="000000"/>
                </a:solidFill>
                <a:latin typeface="Barlow SemiBold" panose="00000700000000000000" pitchFamily="2" charset="0"/>
              </a:rPr>
              <a:t>…………………</a:t>
            </a:r>
          </a:p>
        </p:txBody>
      </p:sp>
      <p:grpSp>
        <p:nvGrpSpPr>
          <p:cNvPr id="16" name="Group 15">
            <a:extLst>
              <a:ext uri="{FF2B5EF4-FFF2-40B4-BE49-F238E27FC236}">
                <a16:creationId xmlns:a16="http://schemas.microsoft.com/office/drawing/2014/main" id="{990C0905-2A1F-3472-7273-26D1537464E1}"/>
              </a:ext>
            </a:extLst>
          </p:cNvPr>
          <p:cNvGrpSpPr/>
          <p:nvPr/>
        </p:nvGrpSpPr>
        <p:grpSpPr>
          <a:xfrm>
            <a:off x="15264848" y="1333834"/>
            <a:ext cx="2238375" cy="2352675"/>
            <a:chOff x="623133" y="7848826"/>
            <a:chExt cx="2238375" cy="2352675"/>
          </a:xfrm>
        </p:grpSpPr>
        <p:sp>
          <p:nvSpPr>
            <p:cNvPr id="17" name="Oval 33">
              <a:extLst>
                <a:ext uri="{FF2B5EF4-FFF2-40B4-BE49-F238E27FC236}">
                  <a16:creationId xmlns:a16="http://schemas.microsoft.com/office/drawing/2014/main" id="{0B4A0B2C-E52C-74AC-EE9F-9F0A94954963}"/>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ECAB26A-2E95-977E-51A1-73E5F595E8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pic>
        <p:nvPicPr>
          <p:cNvPr id="19" name="Picture 18">
            <a:extLst>
              <a:ext uri="{FF2B5EF4-FFF2-40B4-BE49-F238E27FC236}">
                <a16:creationId xmlns:a16="http://schemas.microsoft.com/office/drawing/2014/main" id="{64ED5395-FC80-8E12-AE89-DD1664E159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716" y="6990993"/>
            <a:ext cx="1943100" cy="2314575"/>
          </a:xfrm>
          <a:prstGeom prst="rect">
            <a:avLst/>
          </a:prstGeom>
        </p:spPr>
      </p:pic>
      <p:sp>
        <p:nvSpPr>
          <p:cNvPr id="11" name="TextBox 10">
            <a:extLst>
              <a:ext uri="{FF2B5EF4-FFF2-40B4-BE49-F238E27FC236}">
                <a16:creationId xmlns:a16="http://schemas.microsoft.com/office/drawing/2014/main" id="{335D02A5-AF05-225B-99F4-0D2ACBF75A6B}"/>
              </a:ext>
            </a:extLst>
          </p:cNvPr>
          <p:cNvSpPr txBox="1"/>
          <p:nvPr/>
        </p:nvSpPr>
        <p:spPr>
          <a:xfrm>
            <a:off x="1981200" y="3384554"/>
            <a:ext cx="5860150" cy="524503"/>
          </a:xfrm>
          <a:prstGeom prst="rect">
            <a:avLst/>
          </a:prstGeom>
        </p:spPr>
        <p:txBody>
          <a:bodyPr wrap="square" lIns="0" tIns="0" rIns="0" bIns="0" rtlCol="0" anchor="t">
            <a:spAutoFit/>
          </a:bodyPr>
          <a:lstStyle/>
          <a:p>
            <a:pPr algn="just">
              <a:lnSpc>
                <a:spcPts val="4600"/>
              </a:lnSpc>
            </a:pPr>
            <a:r>
              <a:rPr lang="vi-VN" sz="3200">
                <a:solidFill>
                  <a:srgbClr val="000000"/>
                </a:solidFill>
                <a:latin typeface="Barlow SemiBold" panose="00000700000000000000" pitchFamily="2" charset="0"/>
              </a:rPr>
              <a:t> Vẽ phác thảo mô hình cẩm nang </a:t>
            </a:r>
          </a:p>
        </p:txBody>
      </p:sp>
      <p:pic>
        <p:nvPicPr>
          <p:cNvPr id="13" name="Picture 12">
            <a:extLst>
              <a:ext uri="{FF2B5EF4-FFF2-40B4-BE49-F238E27FC236}">
                <a16:creationId xmlns:a16="http://schemas.microsoft.com/office/drawing/2014/main" id="{4403A45D-190D-55DF-DD31-5C6DD26358FF}"/>
              </a:ext>
            </a:extLst>
          </p:cNvPr>
          <p:cNvPicPr>
            <a:picLocks noChangeAspect="1"/>
          </p:cNvPicPr>
          <p:nvPr/>
        </p:nvPicPr>
        <p:blipFill>
          <a:blip r:embed="rId9">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2472229" y="4390782"/>
            <a:ext cx="4440474" cy="4712686"/>
          </a:xfrm>
          <a:prstGeom prst="rect">
            <a:avLst/>
          </a:prstGeom>
          <a:effectLst>
            <a:softEdge rad="127000"/>
          </a:effectLst>
        </p:spPr>
      </p:pic>
    </p:spTree>
    <p:extLst>
      <p:ext uri="{BB962C8B-B14F-4D97-AF65-F5344CB8AC3E}">
        <p14:creationId xmlns:p14="http://schemas.microsoft.com/office/powerpoint/2010/main" val="34770878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2" name="Freeform 2"/>
          <p:cNvSpPr/>
          <p:nvPr/>
        </p:nvSpPr>
        <p:spPr>
          <a:xfrm rot="641886">
            <a:off x="15240972" y="7381769"/>
            <a:ext cx="3099653" cy="3099653"/>
          </a:xfrm>
          <a:custGeom>
            <a:avLst/>
            <a:gdLst/>
            <a:ahLst/>
            <a:cxnLst/>
            <a:rect l="l" t="t" r="r" b="b"/>
            <a:pathLst>
              <a:path w="3099653" h="3099653">
                <a:moveTo>
                  <a:pt x="0" y="0"/>
                </a:moveTo>
                <a:lnTo>
                  <a:pt x="3099653" y="0"/>
                </a:lnTo>
                <a:lnTo>
                  <a:pt x="3099653" y="3099654"/>
                </a:lnTo>
                <a:lnTo>
                  <a:pt x="0" y="30996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283301">
            <a:off x="168470" y="123876"/>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1017853" y="2193563"/>
            <a:ext cx="16252295" cy="7180559"/>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6">
            <a:extLst>
              <a:ext uri="{FF2B5EF4-FFF2-40B4-BE49-F238E27FC236}">
                <a16:creationId xmlns:a16="http://schemas.microsoft.com/office/drawing/2014/main" id="{B8287C04-48F5-A578-820F-919D89D024DF}"/>
              </a:ext>
            </a:extLst>
          </p:cNvPr>
          <p:cNvSpPr txBox="1"/>
          <p:nvPr/>
        </p:nvSpPr>
        <p:spPr>
          <a:xfrm>
            <a:off x="2971800" y="2875882"/>
            <a:ext cx="579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a:ea typeface="+mn-ea"/>
                <a:cs typeface="+mn-cs"/>
              </a:rPr>
              <a:t>Đây</a:t>
            </a:r>
            <a:r>
              <a:rPr kumimoji="0" lang="en-US" sz="3600" b="0" i="0" u="none" strike="noStrike" kern="1200" cap="none" spc="0" normalizeH="0" baseline="0" noProof="0" dirty="0">
                <a:ln>
                  <a:noFill/>
                </a:ln>
                <a:solidFill>
                  <a:srgbClr val="002060"/>
                </a:solidFill>
                <a:effectLst/>
                <a:uLnTx/>
                <a:uFillTx/>
                <a:latin typeface="Calibri"/>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a:ea typeface="+mn-ea"/>
                <a:cs typeface="+mn-cs"/>
              </a:rPr>
              <a:t>là</a:t>
            </a:r>
            <a:r>
              <a:rPr kumimoji="0" lang="en-US" sz="3600" b="0" i="0" u="none" strike="noStrike" kern="1200" cap="none" spc="0" normalizeH="0" baseline="0" noProof="0" dirty="0">
                <a:ln>
                  <a:noFill/>
                </a:ln>
                <a:solidFill>
                  <a:srgbClr val="002060"/>
                </a:solidFill>
                <a:effectLst/>
                <a:uLnTx/>
                <a:uFillTx/>
                <a:latin typeface="Calibri"/>
                <a:ea typeface="+mn-ea"/>
                <a:cs typeface="+mn-cs"/>
              </a:rPr>
              <a:t> ý </a:t>
            </a:r>
            <a:r>
              <a:rPr kumimoji="0" lang="en-US" sz="3600" b="0" i="0" u="none" strike="noStrike" kern="1200" cap="none" spc="0" normalizeH="0" baseline="0" noProof="0" dirty="0" err="1">
                <a:ln>
                  <a:noFill/>
                </a:ln>
                <a:solidFill>
                  <a:srgbClr val="002060"/>
                </a:solidFill>
                <a:effectLst/>
                <a:uLnTx/>
                <a:uFillTx/>
                <a:latin typeface="Calibri"/>
                <a:ea typeface="+mn-ea"/>
                <a:cs typeface="+mn-cs"/>
              </a:rPr>
              <a:t>tưởng</a:t>
            </a:r>
            <a:r>
              <a:rPr kumimoji="0" lang="en-US" sz="3600" b="0" i="0" u="none" strike="noStrike" kern="1200" cap="none" spc="0" normalizeH="0" baseline="0" noProof="0" dirty="0">
                <a:ln>
                  <a:noFill/>
                </a:ln>
                <a:solidFill>
                  <a:srgbClr val="002060"/>
                </a:solidFill>
                <a:effectLst/>
                <a:uLnTx/>
                <a:uFillTx/>
                <a:latin typeface="Calibri"/>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a:ea typeface="+mn-ea"/>
                <a:cs typeface="+mn-cs"/>
              </a:rPr>
              <a:t>của</a:t>
            </a:r>
            <a:r>
              <a:rPr kumimoji="0" lang="en-US" sz="3600" b="0" i="0" u="none" strike="noStrike" kern="1200" cap="none" spc="0" normalizeH="0" baseline="0" noProof="0" dirty="0">
                <a:ln>
                  <a:noFill/>
                </a:ln>
                <a:solidFill>
                  <a:srgbClr val="002060"/>
                </a:solidFill>
                <a:effectLst/>
                <a:uLnTx/>
                <a:uFillTx/>
                <a:latin typeface="Calibri"/>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a:ea typeface="+mn-ea"/>
                <a:cs typeface="+mn-cs"/>
              </a:rPr>
              <a:t>nhóm</a:t>
            </a:r>
            <a:r>
              <a:rPr kumimoji="0" lang="en-US" sz="3600" b="0" i="0" u="none" strike="noStrike" kern="1200" cap="none" spc="0" normalizeH="0" baseline="0" noProof="0" dirty="0">
                <a:ln>
                  <a:noFill/>
                </a:ln>
                <a:solidFill>
                  <a:srgbClr val="002060"/>
                </a:solidFill>
                <a:effectLst/>
                <a:uLnTx/>
                <a:uFillTx/>
                <a:latin typeface="Calibri"/>
                <a:ea typeface="+mn-ea"/>
                <a:cs typeface="+mn-cs"/>
              </a:rPr>
              <a:t> </a:t>
            </a:r>
            <a:r>
              <a:rPr kumimoji="0" lang="en-US" sz="3600" b="0" i="0" u="none" strike="noStrike" kern="1200" cap="none" spc="0" normalizeH="0" baseline="0" noProof="0" dirty="0" err="1">
                <a:ln>
                  <a:noFill/>
                </a:ln>
                <a:solidFill>
                  <a:srgbClr val="002060"/>
                </a:solidFill>
                <a:effectLst/>
                <a:uLnTx/>
                <a:uFillTx/>
                <a:latin typeface="Calibri"/>
                <a:ea typeface="+mn-ea"/>
                <a:cs typeface="+mn-cs"/>
              </a:rPr>
              <a:t>tớ</a:t>
            </a:r>
            <a:endParaRPr kumimoji="0" lang="en-US" sz="36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E06DB94C-0461-E37E-421C-4B43C5068C3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59722" y="2614990"/>
            <a:ext cx="3478044" cy="6079140"/>
          </a:xfrm>
          <a:prstGeom prst="rect">
            <a:avLst/>
          </a:prstGeom>
        </p:spPr>
      </p:pic>
      <p:pic>
        <p:nvPicPr>
          <p:cNvPr id="10" name="Picture 9">
            <a:extLst>
              <a:ext uri="{FF2B5EF4-FFF2-40B4-BE49-F238E27FC236}">
                <a16:creationId xmlns:a16="http://schemas.microsoft.com/office/drawing/2014/main" id="{14469C32-3681-5E4C-B0C9-710FF1A406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2234" y="3919054"/>
            <a:ext cx="4942694" cy="4678584"/>
          </a:xfrm>
          <a:prstGeom prst="rect">
            <a:avLst/>
          </a:prstGeom>
        </p:spPr>
      </p:pic>
      <p:pic>
        <p:nvPicPr>
          <p:cNvPr id="12" name="Picture 11">
            <a:extLst>
              <a:ext uri="{FF2B5EF4-FFF2-40B4-BE49-F238E27FC236}">
                <a16:creationId xmlns:a16="http://schemas.microsoft.com/office/drawing/2014/main" id="{EA9B9B5F-1996-22B7-5DE9-2A68D2D65DF5}"/>
              </a:ext>
            </a:extLst>
          </p:cNvPr>
          <p:cNvPicPr>
            <a:picLocks noChangeAspect="1"/>
          </p:cNvPicPr>
          <p:nvPr/>
        </p:nvPicPr>
        <p:blipFill>
          <a:blip r:embed="rId9"/>
          <a:stretch>
            <a:fillRect/>
          </a:stretch>
        </p:blipFill>
        <p:spPr>
          <a:xfrm>
            <a:off x="11522210" y="3619500"/>
            <a:ext cx="990778" cy="1371600"/>
          </a:xfrm>
          <a:prstGeom prst="rect">
            <a:avLst/>
          </a:prstGeom>
        </p:spPr>
      </p:pic>
      <p:sp>
        <p:nvSpPr>
          <p:cNvPr id="9" name="TextBox 9">
            <a:extLst>
              <a:ext uri="{FF2B5EF4-FFF2-40B4-BE49-F238E27FC236}">
                <a16:creationId xmlns:a16="http://schemas.microsoft.com/office/drawing/2014/main" id="{9F59860D-038F-B637-BA37-B1D2F6C67340}"/>
              </a:ext>
            </a:extLst>
          </p:cNvPr>
          <p:cNvSpPr txBox="1"/>
          <p:nvPr/>
        </p:nvSpPr>
        <p:spPr>
          <a:xfrm>
            <a:off x="3971311" y="671457"/>
            <a:ext cx="10568717" cy="1173398"/>
          </a:xfrm>
          <a:prstGeom prst="rect">
            <a:avLst/>
          </a:prstGeom>
        </p:spPr>
        <p:txBody>
          <a:bodyPr lIns="0" tIns="0" rIns="0" bIns="0" rtlCol="0" anchor="t">
            <a:spAutoFit/>
          </a:bodyPr>
          <a:lstStyle/>
          <a:p>
            <a:pPr algn="ctr">
              <a:lnSpc>
                <a:spcPts val="10590"/>
              </a:lnSpc>
            </a:pPr>
            <a:r>
              <a:rPr lang="vi-VN" sz="6000">
                <a:solidFill>
                  <a:srgbClr val="FFFFFF"/>
                </a:solidFill>
                <a:latin typeface="Barlow Semi Condensed Black" panose="020B0604020202020204" pitchFamily="2" charset="0"/>
              </a:rPr>
              <a:t>TRÌNH BÀY Ý TƯỞNG</a:t>
            </a:r>
          </a:p>
        </p:txBody>
      </p:sp>
      <p:grpSp>
        <p:nvGrpSpPr>
          <p:cNvPr id="15" name="Group 14">
            <a:extLst>
              <a:ext uri="{FF2B5EF4-FFF2-40B4-BE49-F238E27FC236}">
                <a16:creationId xmlns:a16="http://schemas.microsoft.com/office/drawing/2014/main" id="{F7533A59-6785-25F9-ADAE-BCC542CF7668}"/>
              </a:ext>
            </a:extLst>
          </p:cNvPr>
          <p:cNvGrpSpPr/>
          <p:nvPr/>
        </p:nvGrpSpPr>
        <p:grpSpPr>
          <a:xfrm>
            <a:off x="9403034" y="6766230"/>
            <a:ext cx="2286000" cy="2238375"/>
            <a:chOff x="12248139" y="232090"/>
            <a:chExt cx="2286000" cy="2238375"/>
          </a:xfrm>
        </p:grpSpPr>
        <p:sp>
          <p:nvSpPr>
            <p:cNvPr id="16" name="Rectangle 15">
              <a:extLst>
                <a:ext uri="{FF2B5EF4-FFF2-40B4-BE49-F238E27FC236}">
                  <a16:creationId xmlns:a16="http://schemas.microsoft.com/office/drawing/2014/main" id="{887D2F9E-2867-22BE-344A-2CCE1236066B}"/>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217C004-E7B5-BF8E-BEB4-FDC78AEF5A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pic>
        <p:nvPicPr>
          <p:cNvPr id="19" name="Picture 18">
            <a:extLst>
              <a:ext uri="{FF2B5EF4-FFF2-40B4-BE49-F238E27FC236}">
                <a16:creationId xmlns:a16="http://schemas.microsoft.com/office/drawing/2014/main" id="{A89E8965-24ED-1D73-01D7-CB3F133CFB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3439" y="2257656"/>
            <a:ext cx="1905802" cy="137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fltVal val="0"/>
                                          </p:val>
                                        </p:tav>
                                        <p:tav tm="100000">
                                          <p:val>
                                            <p:strVal val="#ppt_w"/>
                                          </p:val>
                                        </p:tav>
                                      </p:tavLst>
                                    </p:anim>
                                    <p:anim calcmode="lin" valueType="num">
                                      <p:cBhvr>
                                        <p:cTn id="12" dur="1000" fill="hold"/>
                                        <p:tgtEl>
                                          <p:spTgt spid="19"/>
                                        </p:tgtEl>
                                        <p:attrNameLst>
                                          <p:attrName>ppt_h</p:attrName>
                                        </p:attrNameLst>
                                      </p:cBhvr>
                                      <p:tavLst>
                                        <p:tav tm="0">
                                          <p:val>
                                            <p:fltVal val="0"/>
                                          </p:val>
                                        </p:tav>
                                        <p:tav tm="100000">
                                          <p:val>
                                            <p:strVal val="#ppt_h"/>
                                          </p:val>
                                        </p:tav>
                                      </p:tavLst>
                                    </p:anim>
                                    <p:anim calcmode="lin" valueType="num">
                                      <p:cBhvr>
                                        <p:cTn id="13" dur="1000" fill="hold"/>
                                        <p:tgtEl>
                                          <p:spTgt spid="19"/>
                                        </p:tgtEl>
                                        <p:attrNameLst>
                                          <p:attrName>style.rotation</p:attrName>
                                        </p:attrNameLst>
                                      </p:cBhvr>
                                      <p:tavLst>
                                        <p:tav tm="0">
                                          <p:val>
                                            <p:fltVal val="90"/>
                                          </p:val>
                                        </p:tav>
                                        <p:tav tm="100000">
                                          <p:val>
                                            <p:fltVal val="0"/>
                                          </p:val>
                                        </p:tav>
                                      </p:tavLst>
                                    </p:anim>
                                    <p:animEffect transition="in" filter="fade">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8F2E8"/>
        </a:solidFill>
        <a:effectLst/>
      </p:bgPr>
    </p:bg>
    <p:spTree>
      <p:nvGrpSpPr>
        <p:cNvPr id="1" name=""/>
        <p:cNvGrpSpPr/>
        <p:nvPr/>
      </p:nvGrpSpPr>
      <p:grpSpPr>
        <a:xfrm>
          <a:off x="0" y="0"/>
          <a:ext cx="0" cy="0"/>
          <a:chOff x="0" y="0"/>
          <a:chExt cx="0" cy="0"/>
        </a:xfrm>
      </p:grpSpPr>
      <p:sp>
        <p:nvSpPr>
          <p:cNvPr id="2" name="Freeform 2"/>
          <p:cNvSpPr/>
          <p:nvPr/>
        </p:nvSpPr>
        <p:spPr>
          <a:xfrm>
            <a:off x="1232045" y="2928763"/>
            <a:ext cx="5069478" cy="5233009"/>
          </a:xfrm>
          <a:custGeom>
            <a:avLst/>
            <a:gdLst>
              <a:gd name="connsiteX0" fmla="*/ 0 w 5249360"/>
              <a:gd name="connsiteY0" fmla="*/ 0 h 5487842"/>
              <a:gd name="connsiteX1" fmla="*/ 5249360 w 5249360"/>
              <a:gd name="connsiteY1" fmla="*/ 254833 h 5487842"/>
              <a:gd name="connsiteX2" fmla="*/ 5249360 w 5249360"/>
              <a:gd name="connsiteY2" fmla="*/ 5487842 h 5487842"/>
              <a:gd name="connsiteX3" fmla="*/ 179882 w 5249360"/>
              <a:gd name="connsiteY3" fmla="*/ 5487842 h 5487842"/>
              <a:gd name="connsiteX4" fmla="*/ 0 w 5249360"/>
              <a:gd name="connsiteY4" fmla="*/ 0 h 5487842"/>
              <a:gd name="connsiteX0" fmla="*/ 29980 w 5069478"/>
              <a:gd name="connsiteY0" fmla="*/ 74951 h 5233009"/>
              <a:gd name="connsiteX1" fmla="*/ 5069478 w 5069478"/>
              <a:gd name="connsiteY1" fmla="*/ 0 h 5233009"/>
              <a:gd name="connsiteX2" fmla="*/ 5069478 w 5069478"/>
              <a:gd name="connsiteY2" fmla="*/ 5233009 h 5233009"/>
              <a:gd name="connsiteX3" fmla="*/ 0 w 5069478"/>
              <a:gd name="connsiteY3" fmla="*/ 5233009 h 5233009"/>
              <a:gd name="connsiteX4" fmla="*/ 29980 w 5069478"/>
              <a:gd name="connsiteY4" fmla="*/ 74951 h 523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9478" h="5233009">
                <a:moveTo>
                  <a:pt x="29980" y="74951"/>
                </a:moveTo>
                <a:lnTo>
                  <a:pt x="5069478" y="0"/>
                </a:lnTo>
                <a:lnTo>
                  <a:pt x="5069478" y="5233009"/>
                </a:lnTo>
                <a:lnTo>
                  <a:pt x="0" y="5233009"/>
                </a:lnTo>
                <a:lnTo>
                  <a:pt x="29980" y="7495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670085" y="2761079"/>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1983539" y="2928764"/>
            <a:ext cx="5069478" cy="5233010"/>
          </a:xfrm>
          <a:custGeom>
            <a:avLst/>
            <a:gdLst/>
            <a:ahLst/>
            <a:cxnLst/>
            <a:rect l="l" t="t" r="r" b="b"/>
            <a:pathLst>
              <a:path w="5069478" h="5233010">
                <a:moveTo>
                  <a:pt x="0" y="0"/>
                </a:moveTo>
                <a:lnTo>
                  <a:pt x="5069478" y="0"/>
                </a:lnTo>
                <a:lnTo>
                  <a:pt x="5069478" y="5233009"/>
                </a:lnTo>
                <a:lnTo>
                  <a:pt x="0" y="52330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3766784" y="535946"/>
            <a:ext cx="11977989"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BD7044"/>
                </a:solidFill>
                <a:effectLst/>
                <a:uLnTx/>
                <a:uFillTx/>
                <a:latin typeface="Barlow Semi Condensed Black" panose="020B0604020202020204" pitchFamily="2" charset="0"/>
                <a:ea typeface="+mn-ea"/>
                <a:cs typeface="+mn-cs"/>
              </a:rPr>
              <a:t>Làm cẩm nang hướng dẫn chế biến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BD7044"/>
                </a:solidFill>
                <a:effectLst/>
                <a:uLnTx/>
                <a:uFillTx/>
                <a:latin typeface="Barlow Semi Condensed Black" panose="020B0604020202020204" pitchFamily="2" charset="0"/>
                <a:ea typeface="+mn-ea"/>
                <a:cs typeface="+mn-cs"/>
              </a:rPr>
              <a:t>một thực phẩm sử dụng vi khuẩn có ích</a:t>
            </a:r>
            <a:endParaRPr kumimoji="0" lang="vi-VN" sz="4400" b="0" i="0" u="none" strike="noStrike" kern="1200" cap="none" spc="0" normalizeH="0" baseline="0" noProof="0" dirty="0" err="1">
              <a:ln>
                <a:noFill/>
              </a:ln>
              <a:solidFill>
                <a:srgbClr val="BD7044"/>
              </a:solidFill>
              <a:effectLst/>
              <a:uLnTx/>
              <a:uFillTx/>
              <a:latin typeface="Barlow Semi Condensed Black" panose="020B0604020202020204" pitchFamily="2" charset="0"/>
              <a:ea typeface="+mn-ea"/>
              <a:cs typeface="+mn-cs"/>
            </a:endParaRPr>
          </a:p>
        </p:txBody>
      </p:sp>
      <p:sp>
        <p:nvSpPr>
          <p:cNvPr id="10" name="Freeform 10"/>
          <p:cNvSpPr/>
          <p:nvPr/>
        </p:nvSpPr>
        <p:spPr>
          <a:xfrm rot="-1283301">
            <a:off x="15379209" y="-1355140"/>
            <a:ext cx="3347615" cy="3347615"/>
          </a:xfrm>
          <a:custGeom>
            <a:avLst/>
            <a:gdLst/>
            <a:ahLst/>
            <a:cxnLst/>
            <a:rect l="l" t="t" r="r" b="b"/>
            <a:pathLst>
              <a:path w="3347615" h="3347615">
                <a:moveTo>
                  <a:pt x="0" y="0"/>
                </a:moveTo>
                <a:lnTo>
                  <a:pt x="3347616" y="0"/>
                </a:lnTo>
                <a:lnTo>
                  <a:pt x="3347616" y="3347615"/>
                </a:lnTo>
                <a:lnTo>
                  <a:pt x="0" y="33476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13">
            <a:extLst>
              <a:ext uri="{FF2B5EF4-FFF2-40B4-BE49-F238E27FC236}">
                <a16:creationId xmlns:a16="http://schemas.microsoft.com/office/drawing/2014/main" id="{3D7A1AB7-7570-F53E-DBB7-B8561BD030F8}"/>
              </a:ext>
            </a:extLst>
          </p:cNvPr>
          <p:cNvSpPr txBox="1"/>
          <p:nvPr/>
        </p:nvSpPr>
        <p:spPr>
          <a:xfrm>
            <a:off x="6019800" y="9624343"/>
            <a:ext cx="5150774" cy="4308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rPr>
              <a:t>(</a:t>
            </a:r>
            <a:r>
              <a:rPr kumimoji="0" lang="en-US" sz="2800" b="0" i="0" u="none" strike="noStrike" kern="1200" cap="none" spc="0" normalizeH="0" baseline="0" noProof="0">
                <a:ln>
                  <a:noFill/>
                </a:ln>
                <a:solidFill>
                  <a:srgbClr val="BD7044"/>
                </a:solidFill>
                <a:effectLst/>
                <a:uLnTx/>
                <a:uFillTx/>
                <a:latin typeface="Barlow SemiBold" panose="00000700000000000000" pitchFamily="2" charset="0"/>
                <a:ea typeface="+mn-ea"/>
                <a:cs typeface="+mn-cs"/>
              </a:rPr>
              <a:t>Trang 51 </a:t>
            </a:r>
            <a:r>
              <a:rPr kumimoji="0" lang="en-US" sz="2800" b="0" i="0" u="none" strike="noStrike" kern="1200" cap="none" spc="0" normalizeH="0" baseline="0" noProof="0" dirty="0" err="1">
                <a:ln>
                  <a:noFill/>
                </a:ln>
                <a:solidFill>
                  <a:srgbClr val="BD7044"/>
                </a:solidFill>
                <a:effectLst/>
                <a:uLnTx/>
                <a:uFillTx/>
                <a:latin typeface="Barlow SemiBold" panose="00000700000000000000" pitchFamily="2" charset="0"/>
                <a:ea typeface="+mn-ea"/>
                <a:cs typeface="+mn-cs"/>
              </a:rPr>
              <a:t>SGK</a:t>
            </a:r>
            <a:r>
              <a:rPr kumimoji="0" lang="en-US" sz="28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rPr>
              <a:t>)</a:t>
            </a:r>
          </a:p>
        </p:txBody>
      </p:sp>
      <p:sp>
        <p:nvSpPr>
          <p:cNvPr id="7" name="TextBox 4">
            <a:extLst>
              <a:ext uri="{FF2B5EF4-FFF2-40B4-BE49-F238E27FC236}">
                <a16:creationId xmlns:a16="http://schemas.microsoft.com/office/drawing/2014/main" id="{D28039EF-AECB-CDF5-F03C-35194657DDA7}"/>
              </a:ext>
            </a:extLst>
          </p:cNvPr>
          <p:cNvSpPr txBox="1"/>
          <p:nvPr/>
        </p:nvSpPr>
        <p:spPr>
          <a:xfrm>
            <a:off x="76200" y="393843"/>
            <a:ext cx="3657600"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F497D">
                    <a:lumMod val="50000"/>
                  </a:srgbClr>
                </a:solidFill>
                <a:effectLst/>
                <a:uLnTx/>
                <a:uFillTx/>
                <a:latin typeface="Bahnschrift Condensed" panose="020B0502040204020203" pitchFamily="34" charset="0"/>
                <a:ea typeface="+mn-ea"/>
                <a:cs typeface="+mn-cs"/>
              </a:rPr>
              <a:t>HOẠT ĐỘNG 5</a:t>
            </a:r>
            <a:endParaRPr kumimoji="0" lang="en-US" sz="4000" b="0" i="0" u="none" strike="noStrike" kern="1200" cap="none" spc="0" normalizeH="0" baseline="0" noProof="0" dirty="0">
              <a:ln>
                <a:noFill/>
              </a:ln>
              <a:solidFill>
                <a:srgbClr val="BD7044"/>
              </a:solidFill>
              <a:effectLst/>
              <a:uLnTx/>
              <a:uFillTx/>
              <a:latin typeface="Bahnschrift Condensed" panose="020B0502040204020203" pitchFamily="34" charset="0"/>
              <a:ea typeface="+mn-ea"/>
              <a:cs typeface="+mn-cs"/>
            </a:endParaRPr>
          </a:p>
        </p:txBody>
      </p:sp>
      <p:pic>
        <p:nvPicPr>
          <p:cNvPr id="16" name="Picture 15">
            <a:extLst>
              <a:ext uri="{FF2B5EF4-FFF2-40B4-BE49-F238E27FC236}">
                <a16:creationId xmlns:a16="http://schemas.microsoft.com/office/drawing/2014/main" id="{67AC9604-91AE-3686-C7AD-CC4435B25F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2987" y="3787906"/>
            <a:ext cx="3762375" cy="3514725"/>
          </a:xfrm>
          <a:prstGeom prst="rect">
            <a:avLst/>
          </a:prstGeom>
        </p:spPr>
      </p:pic>
      <p:pic>
        <p:nvPicPr>
          <p:cNvPr id="17" name="Picture 16">
            <a:extLst>
              <a:ext uri="{FF2B5EF4-FFF2-40B4-BE49-F238E27FC236}">
                <a16:creationId xmlns:a16="http://schemas.microsoft.com/office/drawing/2014/main" id="{BAA71E01-95B6-656C-ECBC-A29531BE5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055" y="3867295"/>
            <a:ext cx="2929930" cy="3972231"/>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EBED10A6-D3B9-086D-5872-365D36415D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4263" y="3867295"/>
            <a:ext cx="3824436" cy="373515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86F28A4F-3492-C17D-21E1-7930AEE7D4EF}"/>
              </a:ext>
            </a:extLst>
          </p:cNvPr>
          <p:cNvPicPr>
            <a:picLocks noChangeAspect="1"/>
          </p:cNvPicPr>
          <p:nvPr/>
        </p:nvPicPr>
        <p:blipFill rotWithShape="1">
          <a:blip r:embed="rId10">
            <a:extLst>
              <a:ext uri="{28A0092B-C50C-407E-A947-70E740481C1C}">
                <a14:useLocalDpi xmlns:a14="http://schemas.microsoft.com/office/drawing/2010/main" val="0"/>
              </a:ext>
            </a:extLst>
          </a:blip>
          <a:srcRect l="44888" t="11369" r="1639" b="-6453"/>
          <a:stretch/>
        </p:blipFill>
        <p:spPr>
          <a:xfrm>
            <a:off x="1704257" y="8444844"/>
            <a:ext cx="1567209" cy="1393382"/>
          </a:xfrm>
          <a:prstGeom prst="rect">
            <a:avLst/>
          </a:prstGeom>
        </p:spPr>
      </p:pic>
      <p:pic>
        <p:nvPicPr>
          <p:cNvPr id="21" name="Picture 20">
            <a:extLst>
              <a:ext uri="{FF2B5EF4-FFF2-40B4-BE49-F238E27FC236}">
                <a16:creationId xmlns:a16="http://schemas.microsoft.com/office/drawing/2014/main" id="{9DF38A8B-CF61-00A5-4F8E-437B48E314AE}"/>
              </a:ext>
            </a:extLst>
          </p:cNvPr>
          <p:cNvPicPr>
            <a:picLocks noChangeAspect="1"/>
          </p:cNvPicPr>
          <p:nvPr/>
        </p:nvPicPr>
        <p:blipFill rotWithShape="1">
          <a:blip r:embed="rId10">
            <a:extLst>
              <a:ext uri="{28A0092B-C50C-407E-A947-70E740481C1C}">
                <a14:useLocalDpi xmlns:a14="http://schemas.microsoft.com/office/drawing/2010/main" val="0"/>
              </a:ext>
            </a:extLst>
          </a:blip>
          <a:srcRect l="44888" t="11369" r="1639" b="-6453"/>
          <a:stretch/>
        </p:blipFill>
        <p:spPr>
          <a:xfrm>
            <a:off x="6251846" y="7908715"/>
            <a:ext cx="1567209" cy="1393382"/>
          </a:xfrm>
          <a:prstGeom prst="rect">
            <a:avLst/>
          </a:prstGeom>
        </p:spPr>
      </p:pic>
      <p:pic>
        <p:nvPicPr>
          <p:cNvPr id="23" name="Picture 22">
            <a:extLst>
              <a:ext uri="{FF2B5EF4-FFF2-40B4-BE49-F238E27FC236}">
                <a16:creationId xmlns:a16="http://schemas.microsoft.com/office/drawing/2014/main" id="{550109AD-3929-AB90-4060-79CE03C93558}"/>
              </a:ext>
            </a:extLst>
          </p:cNvPr>
          <p:cNvPicPr>
            <a:picLocks noChangeAspect="1"/>
          </p:cNvPicPr>
          <p:nvPr/>
        </p:nvPicPr>
        <p:blipFill rotWithShape="1">
          <a:blip r:embed="rId10">
            <a:extLst>
              <a:ext uri="{28A0092B-C50C-407E-A947-70E740481C1C}">
                <a14:useLocalDpi xmlns:a14="http://schemas.microsoft.com/office/drawing/2010/main" val="0"/>
              </a:ext>
            </a:extLst>
          </a:blip>
          <a:srcRect l="44888" t="11369" r="1639" b="-6453"/>
          <a:stretch/>
        </p:blipFill>
        <p:spPr>
          <a:xfrm>
            <a:off x="10524575" y="2008599"/>
            <a:ext cx="1567209" cy="1393382"/>
          </a:xfrm>
          <a:prstGeom prst="rect">
            <a:avLst/>
          </a:prstGeom>
        </p:spPr>
      </p:pic>
      <p:pic>
        <p:nvPicPr>
          <p:cNvPr id="25" name="Picture 24">
            <a:extLst>
              <a:ext uri="{FF2B5EF4-FFF2-40B4-BE49-F238E27FC236}">
                <a16:creationId xmlns:a16="http://schemas.microsoft.com/office/drawing/2014/main" id="{BCD66E6B-262E-A25B-42A9-DAC1C8F38C38}"/>
              </a:ext>
            </a:extLst>
          </p:cNvPr>
          <p:cNvPicPr>
            <a:picLocks noChangeAspect="1"/>
          </p:cNvPicPr>
          <p:nvPr/>
        </p:nvPicPr>
        <p:blipFill rotWithShape="1">
          <a:blip r:embed="rId10">
            <a:extLst>
              <a:ext uri="{28A0092B-C50C-407E-A947-70E740481C1C}">
                <a14:useLocalDpi xmlns:a14="http://schemas.microsoft.com/office/drawing/2010/main" val="0"/>
              </a:ext>
            </a:extLst>
          </a:blip>
          <a:srcRect l="44888" t="11369" r="1639" b="-6453"/>
          <a:stretch/>
        </p:blipFill>
        <p:spPr>
          <a:xfrm>
            <a:off x="14772727" y="1692814"/>
            <a:ext cx="1567209" cy="1393382"/>
          </a:xfrm>
          <a:prstGeom prst="rect">
            <a:avLst/>
          </a:prstGeom>
        </p:spPr>
      </p:pic>
    </p:spTree>
    <p:extLst>
      <p:ext uri="{BB962C8B-B14F-4D97-AF65-F5344CB8AC3E}">
        <p14:creationId xmlns:p14="http://schemas.microsoft.com/office/powerpoint/2010/main" val="17400421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8F2E8"/>
        </a:soli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7913B435-1823-09E9-B43A-35E3CCC1833B}"/>
              </a:ext>
            </a:extLst>
          </p:cNvPr>
          <p:cNvSpPr/>
          <p:nvPr/>
        </p:nvSpPr>
        <p:spPr>
          <a:xfrm rot="116434">
            <a:off x="602513" y="1992025"/>
            <a:ext cx="16840361" cy="8012141"/>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flipH="1">
            <a:off x="15236430" y="6557579"/>
            <a:ext cx="3051570" cy="3729421"/>
          </a:xfrm>
          <a:custGeom>
            <a:avLst/>
            <a:gdLst/>
            <a:ahLst/>
            <a:cxnLst/>
            <a:rect l="l" t="t" r="r" b="b"/>
            <a:pathLst>
              <a:path w="3051570" h="3729421">
                <a:moveTo>
                  <a:pt x="3051570" y="0"/>
                </a:moveTo>
                <a:lnTo>
                  <a:pt x="0" y="0"/>
                </a:lnTo>
                <a:lnTo>
                  <a:pt x="0" y="3729421"/>
                </a:lnTo>
                <a:lnTo>
                  <a:pt x="3051570" y="3729421"/>
                </a:lnTo>
                <a:lnTo>
                  <a:pt x="305157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5" name="Picture 14">
            <a:extLst>
              <a:ext uri="{FF2B5EF4-FFF2-40B4-BE49-F238E27FC236}">
                <a16:creationId xmlns:a16="http://schemas.microsoft.com/office/drawing/2014/main" id="{4F196DB2-A1D7-F6EF-B6F8-B8987CC504E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154" b="91913" l="8447" r="93460">
                        <a14:foregroundMark x1="41962" y1="7154" x2="58174" y2="9487"/>
                        <a14:foregroundMark x1="8719" y1="28927" x2="11444" y2="29860"/>
                        <a14:foregroundMark x1="38692" y1="81649" x2="35422" y2="91913"/>
                        <a14:foregroundMark x1="93460" y1="24728" x2="91826" y2="33593"/>
                      </a14:backgroundRemoval>
                    </a14:imgEffect>
                  </a14:imgLayer>
                </a14:imgProps>
              </a:ext>
              <a:ext uri="{28A0092B-C50C-407E-A947-70E740481C1C}">
                <a14:useLocalDpi xmlns:a14="http://schemas.microsoft.com/office/drawing/2010/main" val="0"/>
              </a:ext>
            </a:extLst>
          </a:blip>
          <a:stretch>
            <a:fillRect/>
          </a:stretch>
        </p:blipFill>
        <p:spPr>
          <a:xfrm>
            <a:off x="985611" y="2475582"/>
            <a:ext cx="3260058" cy="2590800"/>
          </a:xfrm>
          <a:prstGeom prst="rect">
            <a:avLst/>
          </a:prstGeom>
        </p:spPr>
      </p:pic>
      <p:sp>
        <p:nvSpPr>
          <p:cNvPr id="16" name="TextBox 11">
            <a:extLst>
              <a:ext uri="{FF2B5EF4-FFF2-40B4-BE49-F238E27FC236}">
                <a16:creationId xmlns:a16="http://schemas.microsoft.com/office/drawing/2014/main" id="{417DB75E-AD5B-5B9D-5423-651D89057B42}"/>
              </a:ext>
            </a:extLst>
          </p:cNvPr>
          <p:cNvSpPr txBox="1"/>
          <p:nvPr/>
        </p:nvSpPr>
        <p:spPr>
          <a:xfrm>
            <a:off x="1302026" y="5143500"/>
            <a:ext cx="2072421" cy="49244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Kurale"/>
                <a:ea typeface="+mn-ea"/>
                <a:cs typeface="+mn-cs"/>
              </a:rPr>
              <a:t>Giấy</a:t>
            </a:r>
            <a:r>
              <a:rPr kumimoji="0" lang="en-US" sz="3200" b="0" i="0" u="none" strike="noStrike" kern="1200" cap="none" spc="0" normalizeH="0" baseline="0" noProof="0" dirty="0">
                <a:ln>
                  <a:noFill/>
                </a:ln>
                <a:solidFill>
                  <a:schemeClr val="bg1"/>
                </a:solidFill>
                <a:effectLst/>
                <a:uLnTx/>
                <a:uFillTx/>
                <a:latin typeface="Kurale"/>
                <a:ea typeface="+mn-ea"/>
                <a:cs typeface="+mn-cs"/>
              </a:rPr>
              <a:t> </a:t>
            </a:r>
            <a:r>
              <a:rPr kumimoji="0" lang="en-US" sz="3200" b="0" i="0" u="none" strike="noStrike" kern="1200" cap="none" spc="0" normalizeH="0" baseline="0" noProof="0" dirty="0" err="1">
                <a:ln>
                  <a:noFill/>
                </a:ln>
                <a:solidFill>
                  <a:schemeClr val="bg1"/>
                </a:solidFill>
                <a:effectLst/>
                <a:uLnTx/>
                <a:uFillTx/>
                <a:latin typeface="Kurale"/>
                <a:ea typeface="+mn-ea"/>
                <a:cs typeface="+mn-cs"/>
              </a:rPr>
              <a:t>màu</a:t>
            </a:r>
            <a:endParaRPr kumimoji="0" lang="en-US" sz="3200" b="0" i="0" u="none" strike="noStrike" kern="1200" cap="none" spc="0" normalizeH="0" baseline="0" noProof="0" dirty="0">
              <a:ln>
                <a:noFill/>
              </a:ln>
              <a:solidFill>
                <a:schemeClr val="bg1"/>
              </a:solidFill>
              <a:effectLst/>
              <a:uLnTx/>
              <a:uFillTx/>
              <a:latin typeface="Kurale"/>
              <a:ea typeface="+mn-ea"/>
              <a:cs typeface="+mn-cs"/>
            </a:endParaRPr>
          </a:p>
        </p:txBody>
      </p:sp>
      <p:sp>
        <p:nvSpPr>
          <p:cNvPr id="19" name="TextBox 11">
            <a:extLst>
              <a:ext uri="{FF2B5EF4-FFF2-40B4-BE49-F238E27FC236}">
                <a16:creationId xmlns:a16="http://schemas.microsoft.com/office/drawing/2014/main" id="{F52B3FB7-7922-F82D-1A66-96211AEA92F1}"/>
              </a:ext>
            </a:extLst>
          </p:cNvPr>
          <p:cNvSpPr txBox="1"/>
          <p:nvPr/>
        </p:nvSpPr>
        <p:spPr>
          <a:xfrm>
            <a:off x="5914023" y="5080144"/>
            <a:ext cx="2072421" cy="49244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Kurale"/>
                <a:ea typeface="+mn-ea"/>
                <a:cs typeface="+mn-cs"/>
              </a:rPr>
              <a:t>Kéo</a:t>
            </a:r>
            <a:endParaRPr kumimoji="0" lang="en-US" sz="3200" b="0" i="0" u="none" strike="noStrike" kern="1200" cap="none" spc="0" normalizeH="0" baseline="0" noProof="0" dirty="0">
              <a:ln>
                <a:noFill/>
              </a:ln>
              <a:solidFill>
                <a:schemeClr val="bg1"/>
              </a:solidFill>
              <a:effectLst/>
              <a:uLnTx/>
              <a:uFillTx/>
              <a:latin typeface="Kurale"/>
              <a:ea typeface="+mn-ea"/>
              <a:cs typeface="+mn-cs"/>
            </a:endParaRPr>
          </a:p>
        </p:txBody>
      </p:sp>
      <p:sp>
        <p:nvSpPr>
          <p:cNvPr id="22" name="TextBox 11">
            <a:extLst>
              <a:ext uri="{FF2B5EF4-FFF2-40B4-BE49-F238E27FC236}">
                <a16:creationId xmlns:a16="http://schemas.microsoft.com/office/drawing/2014/main" id="{494D0BB3-F7E8-4647-2A74-15A9EF451B47}"/>
              </a:ext>
            </a:extLst>
          </p:cNvPr>
          <p:cNvSpPr txBox="1"/>
          <p:nvPr/>
        </p:nvSpPr>
        <p:spPr>
          <a:xfrm>
            <a:off x="2543928" y="8569097"/>
            <a:ext cx="2072421" cy="49244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Kurale"/>
                <a:ea typeface="+mn-ea"/>
                <a:cs typeface="+mn-cs"/>
              </a:rPr>
              <a:t>Keo</a:t>
            </a:r>
            <a:endParaRPr kumimoji="0" lang="en-US" sz="3200" b="0" i="0" u="none" strike="noStrike" kern="1200" cap="none" spc="0" normalizeH="0" baseline="0" noProof="0" dirty="0">
              <a:ln>
                <a:noFill/>
              </a:ln>
              <a:solidFill>
                <a:schemeClr val="bg1"/>
              </a:solidFill>
              <a:effectLst/>
              <a:uLnTx/>
              <a:uFillTx/>
              <a:latin typeface="Kurale"/>
              <a:ea typeface="+mn-ea"/>
              <a:cs typeface="+mn-cs"/>
            </a:endParaRPr>
          </a:p>
        </p:txBody>
      </p:sp>
      <p:sp>
        <p:nvSpPr>
          <p:cNvPr id="26" name="TextBox 11">
            <a:extLst>
              <a:ext uri="{FF2B5EF4-FFF2-40B4-BE49-F238E27FC236}">
                <a16:creationId xmlns:a16="http://schemas.microsoft.com/office/drawing/2014/main" id="{22522A35-B697-8A57-7ED1-D535677BCCAA}"/>
              </a:ext>
            </a:extLst>
          </p:cNvPr>
          <p:cNvSpPr txBox="1"/>
          <p:nvPr/>
        </p:nvSpPr>
        <p:spPr>
          <a:xfrm>
            <a:off x="5162936" y="8569098"/>
            <a:ext cx="2072421" cy="49244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Kurale"/>
                <a:ea typeface="+mn-ea"/>
                <a:cs typeface="+mn-cs"/>
              </a:rPr>
              <a:t>Bút</a:t>
            </a:r>
            <a:r>
              <a:rPr kumimoji="0" lang="en-US" sz="3200" b="0" i="0" u="none" strike="noStrike" kern="1200" cap="none" spc="0" normalizeH="0" baseline="0" noProof="0" dirty="0">
                <a:ln>
                  <a:noFill/>
                </a:ln>
                <a:solidFill>
                  <a:schemeClr val="bg1"/>
                </a:solidFill>
                <a:effectLst/>
                <a:uLnTx/>
                <a:uFillTx/>
                <a:latin typeface="Kurale"/>
                <a:ea typeface="+mn-ea"/>
                <a:cs typeface="+mn-cs"/>
              </a:rPr>
              <a:t> </a:t>
            </a:r>
            <a:r>
              <a:rPr kumimoji="0" lang="en-US" sz="3200" b="0" i="0" u="none" strike="noStrike" kern="1200" cap="none" spc="0" normalizeH="0" baseline="0" noProof="0" dirty="0" err="1">
                <a:ln>
                  <a:noFill/>
                </a:ln>
                <a:solidFill>
                  <a:schemeClr val="bg1"/>
                </a:solidFill>
                <a:effectLst/>
                <a:uLnTx/>
                <a:uFillTx/>
                <a:latin typeface="Kurale"/>
                <a:ea typeface="+mn-ea"/>
                <a:cs typeface="+mn-cs"/>
              </a:rPr>
              <a:t>màu</a:t>
            </a:r>
            <a:endParaRPr kumimoji="0" lang="en-US" sz="3200" b="0" i="0" u="none" strike="noStrike" kern="1200" cap="none" spc="0" normalizeH="0" baseline="0" noProof="0" dirty="0">
              <a:ln>
                <a:noFill/>
              </a:ln>
              <a:solidFill>
                <a:schemeClr val="bg1"/>
              </a:solidFill>
              <a:effectLst/>
              <a:uLnTx/>
              <a:uFillTx/>
              <a:latin typeface="Kurale"/>
              <a:ea typeface="+mn-ea"/>
              <a:cs typeface="+mn-cs"/>
            </a:endParaRPr>
          </a:p>
        </p:txBody>
      </p:sp>
      <p:pic>
        <p:nvPicPr>
          <p:cNvPr id="30" name="Picture 29">
            <a:extLst>
              <a:ext uri="{FF2B5EF4-FFF2-40B4-BE49-F238E27FC236}">
                <a16:creationId xmlns:a16="http://schemas.microsoft.com/office/drawing/2014/main" id="{FF951823-1BEC-7B30-60B1-BBDFB857D1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096999" y="2615558"/>
            <a:ext cx="1895475" cy="2419350"/>
          </a:xfrm>
          <a:prstGeom prst="rect">
            <a:avLst/>
          </a:prstGeom>
        </p:spPr>
      </p:pic>
      <p:pic>
        <p:nvPicPr>
          <p:cNvPr id="34" name="Picture 33">
            <a:extLst>
              <a:ext uri="{FF2B5EF4-FFF2-40B4-BE49-F238E27FC236}">
                <a16:creationId xmlns:a16="http://schemas.microsoft.com/office/drawing/2014/main" id="{6F3758DC-DBFE-C356-16D6-F2DE585695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96986" y="6219748"/>
            <a:ext cx="2190750" cy="2085975"/>
          </a:xfrm>
          <a:prstGeom prst="rect">
            <a:avLst/>
          </a:prstGeom>
        </p:spPr>
      </p:pic>
      <p:sp>
        <p:nvSpPr>
          <p:cNvPr id="36" name="TextBox 11">
            <a:extLst>
              <a:ext uri="{FF2B5EF4-FFF2-40B4-BE49-F238E27FC236}">
                <a16:creationId xmlns:a16="http://schemas.microsoft.com/office/drawing/2014/main" id="{0FED2332-515D-2D2D-5327-BBF8C7F05D94}"/>
              </a:ext>
            </a:extLst>
          </p:cNvPr>
          <p:cNvSpPr txBox="1"/>
          <p:nvPr/>
        </p:nvSpPr>
        <p:spPr>
          <a:xfrm>
            <a:off x="9559674" y="4923305"/>
            <a:ext cx="2072421" cy="49244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Kurale"/>
                <a:ea typeface="+mn-ea"/>
                <a:cs typeface="+mn-cs"/>
              </a:rPr>
              <a:t>Bút</a:t>
            </a:r>
            <a:r>
              <a:rPr kumimoji="0" lang="en-US" sz="3200" b="0" i="0" u="none" strike="noStrike" kern="1200" cap="none" spc="0" normalizeH="0" baseline="0" noProof="0" dirty="0">
                <a:ln>
                  <a:noFill/>
                </a:ln>
                <a:solidFill>
                  <a:schemeClr val="bg1"/>
                </a:solidFill>
                <a:effectLst/>
                <a:uLnTx/>
                <a:uFillTx/>
                <a:latin typeface="Kurale"/>
                <a:ea typeface="+mn-ea"/>
                <a:cs typeface="+mn-cs"/>
              </a:rPr>
              <a:t> </a:t>
            </a:r>
            <a:r>
              <a:rPr kumimoji="0" lang="en-US" sz="3200" b="0" i="0" u="none" strike="noStrike" kern="1200" cap="none" spc="0" normalizeH="0" baseline="0" noProof="0" dirty="0" err="1">
                <a:ln>
                  <a:noFill/>
                </a:ln>
                <a:solidFill>
                  <a:schemeClr val="bg1"/>
                </a:solidFill>
                <a:effectLst/>
                <a:uLnTx/>
                <a:uFillTx/>
                <a:latin typeface="Kurale"/>
                <a:ea typeface="+mn-ea"/>
                <a:cs typeface="+mn-cs"/>
              </a:rPr>
              <a:t>chì</a:t>
            </a:r>
            <a:endParaRPr kumimoji="0" lang="en-US" sz="3200" b="0" i="0" u="none" strike="noStrike" kern="1200" cap="none" spc="0" normalizeH="0" baseline="0" noProof="0" dirty="0">
              <a:ln>
                <a:noFill/>
              </a:ln>
              <a:solidFill>
                <a:schemeClr val="bg1"/>
              </a:solidFill>
              <a:effectLst/>
              <a:uLnTx/>
              <a:uFillTx/>
              <a:latin typeface="Kurale"/>
              <a:ea typeface="+mn-ea"/>
              <a:cs typeface="+mn-cs"/>
            </a:endParaRPr>
          </a:p>
        </p:txBody>
      </p:sp>
      <p:sp>
        <p:nvSpPr>
          <p:cNvPr id="37" name="TextBox 11">
            <a:extLst>
              <a:ext uri="{FF2B5EF4-FFF2-40B4-BE49-F238E27FC236}">
                <a16:creationId xmlns:a16="http://schemas.microsoft.com/office/drawing/2014/main" id="{38BAAB49-7F2F-DCCF-A933-C5B913FE25F6}"/>
              </a:ext>
            </a:extLst>
          </p:cNvPr>
          <p:cNvSpPr txBox="1"/>
          <p:nvPr/>
        </p:nvSpPr>
        <p:spPr>
          <a:xfrm>
            <a:off x="14096999" y="5326366"/>
            <a:ext cx="2072421" cy="49244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Kurale"/>
                <a:ea typeface="+mn-ea"/>
                <a:cs typeface="+mn-cs"/>
              </a:rPr>
              <a:t>Giấy</a:t>
            </a:r>
            <a:r>
              <a:rPr kumimoji="0" lang="en-US" sz="3200" b="0" i="0" u="none" strike="noStrike" kern="1200" cap="none" spc="0" normalizeH="0" baseline="0" noProof="0" dirty="0">
                <a:ln>
                  <a:noFill/>
                </a:ln>
                <a:solidFill>
                  <a:schemeClr val="bg1"/>
                </a:solidFill>
                <a:effectLst/>
                <a:uLnTx/>
                <a:uFillTx/>
                <a:latin typeface="Kurale"/>
                <a:ea typeface="+mn-ea"/>
                <a:cs typeface="+mn-cs"/>
              </a:rPr>
              <a:t> ô li</a:t>
            </a:r>
          </a:p>
        </p:txBody>
      </p:sp>
      <p:sp>
        <p:nvSpPr>
          <p:cNvPr id="38" name="TextBox 11">
            <a:extLst>
              <a:ext uri="{FF2B5EF4-FFF2-40B4-BE49-F238E27FC236}">
                <a16:creationId xmlns:a16="http://schemas.microsoft.com/office/drawing/2014/main" id="{5A052213-DD3D-3986-1EA0-2116A35D42E8}"/>
              </a:ext>
            </a:extLst>
          </p:cNvPr>
          <p:cNvSpPr txBox="1"/>
          <p:nvPr/>
        </p:nvSpPr>
        <p:spPr>
          <a:xfrm>
            <a:off x="9670534" y="8815320"/>
            <a:ext cx="2072421" cy="49244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Kurale"/>
                <a:ea typeface="+mn-ea"/>
                <a:cs typeface="+mn-cs"/>
              </a:rPr>
              <a:t>Bìa</a:t>
            </a:r>
            <a:endParaRPr kumimoji="0" lang="en-US" sz="3200" b="0" i="0" u="none" strike="noStrike" kern="1200" cap="none" spc="0" normalizeH="0" baseline="0" noProof="0" dirty="0">
              <a:ln>
                <a:noFill/>
              </a:ln>
              <a:solidFill>
                <a:schemeClr val="bg1"/>
              </a:solidFill>
              <a:effectLst/>
              <a:uLnTx/>
              <a:uFillTx/>
              <a:latin typeface="Kurale"/>
              <a:ea typeface="+mn-ea"/>
              <a:cs typeface="+mn-cs"/>
            </a:endParaRPr>
          </a:p>
        </p:txBody>
      </p:sp>
      <p:sp>
        <p:nvSpPr>
          <p:cNvPr id="40" name="TextBox 11">
            <a:extLst>
              <a:ext uri="{FF2B5EF4-FFF2-40B4-BE49-F238E27FC236}">
                <a16:creationId xmlns:a16="http://schemas.microsoft.com/office/drawing/2014/main" id="{11D051DE-D22E-ED45-250C-21BC04588663}"/>
              </a:ext>
            </a:extLst>
          </p:cNvPr>
          <p:cNvSpPr txBox="1"/>
          <p:nvPr/>
        </p:nvSpPr>
        <p:spPr>
          <a:xfrm>
            <a:off x="13694772" y="8643554"/>
            <a:ext cx="2571505" cy="49244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Kurale"/>
                <a:ea typeface="+mn-ea"/>
                <a:cs typeface="+mn-cs"/>
              </a:rPr>
              <a:t>Dây</a:t>
            </a:r>
            <a:r>
              <a:rPr kumimoji="0" lang="en-US" sz="3200" b="0" i="0" u="none" strike="noStrike" kern="1200" cap="none" spc="0" normalizeH="0" baseline="0" noProof="0" dirty="0">
                <a:ln>
                  <a:noFill/>
                </a:ln>
                <a:solidFill>
                  <a:schemeClr val="bg1"/>
                </a:solidFill>
                <a:effectLst/>
                <a:uLnTx/>
                <a:uFillTx/>
                <a:latin typeface="Kurale"/>
                <a:ea typeface="+mn-ea"/>
                <a:cs typeface="+mn-cs"/>
              </a:rPr>
              <a:t> </a:t>
            </a:r>
            <a:r>
              <a:rPr kumimoji="0" lang="en-US" sz="3200" b="0" i="0" u="none" strike="noStrike" kern="1200" cap="none" spc="0" normalizeH="0" baseline="0" noProof="0" dirty="0" err="1">
                <a:ln>
                  <a:noFill/>
                </a:ln>
                <a:solidFill>
                  <a:schemeClr val="bg1"/>
                </a:solidFill>
                <a:effectLst/>
                <a:uLnTx/>
                <a:uFillTx/>
                <a:latin typeface="Kurale"/>
                <a:ea typeface="+mn-ea"/>
                <a:cs typeface="+mn-cs"/>
              </a:rPr>
              <a:t>duy</a:t>
            </a:r>
            <a:r>
              <a:rPr kumimoji="0" lang="en-US" sz="3200" b="0" i="0" u="none" strike="noStrike" kern="1200" cap="none" spc="0" normalizeH="0" baseline="0" noProof="0" dirty="0">
                <a:ln>
                  <a:noFill/>
                </a:ln>
                <a:solidFill>
                  <a:schemeClr val="bg1"/>
                </a:solidFill>
                <a:effectLst/>
                <a:uLnTx/>
                <a:uFillTx/>
                <a:latin typeface="Kurale"/>
                <a:ea typeface="+mn-ea"/>
                <a:cs typeface="+mn-cs"/>
              </a:rPr>
              <a:t> </a:t>
            </a:r>
            <a:r>
              <a:rPr kumimoji="0" lang="en-US" sz="3200" b="0" i="0" u="none" strike="noStrike" kern="1200" cap="none" spc="0" normalizeH="0" baseline="0" noProof="0" dirty="0" err="1">
                <a:ln>
                  <a:noFill/>
                </a:ln>
                <a:solidFill>
                  <a:schemeClr val="bg1"/>
                </a:solidFill>
                <a:effectLst/>
                <a:uLnTx/>
                <a:uFillTx/>
                <a:latin typeface="Kurale"/>
                <a:ea typeface="+mn-ea"/>
                <a:cs typeface="+mn-cs"/>
              </a:rPr>
              <a:t>băng</a:t>
            </a:r>
            <a:endParaRPr kumimoji="0" lang="en-US" sz="3200" b="0" i="0" u="none" strike="noStrike" kern="1200" cap="none" spc="0" normalizeH="0" baseline="0" noProof="0" dirty="0">
              <a:ln>
                <a:noFill/>
              </a:ln>
              <a:solidFill>
                <a:schemeClr val="bg1"/>
              </a:solidFill>
              <a:effectLst/>
              <a:uLnTx/>
              <a:uFillTx/>
              <a:latin typeface="Kurale"/>
              <a:ea typeface="+mn-ea"/>
              <a:cs typeface="+mn-cs"/>
            </a:endParaRPr>
          </a:p>
        </p:txBody>
      </p:sp>
      <p:sp>
        <p:nvSpPr>
          <p:cNvPr id="4" name="TextBox 3">
            <a:extLst>
              <a:ext uri="{FF2B5EF4-FFF2-40B4-BE49-F238E27FC236}">
                <a16:creationId xmlns:a16="http://schemas.microsoft.com/office/drawing/2014/main" id="{74CFB40B-85A4-30E2-EBD0-32ED5C982EC3}"/>
              </a:ext>
            </a:extLst>
          </p:cNvPr>
          <p:cNvSpPr txBox="1"/>
          <p:nvPr/>
        </p:nvSpPr>
        <p:spPr>
          <a:xfrm>
            <a:off x="2508577" y="9732107"/>
            <a:ext cx="363854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rPr>
              <a:t>(Trang 51 </a:t>
            </a:r>
            <a:r>
              <a:rPr kumimoji="0" lang="en-US" sz="2400" b="0" i="0" u="none" strike="noStrike" kern="1200" cap="none" spc="0" normalizeH="0" baseline="0" noProof="0" dirty="0" err="1">
                <a:ln>
                  <a:noFill/>
                </a:ln>
                <a:solidFill>
                  <a:srgbClr val="BD7044"/>
                </a:solidFill>
                <a:effectLst/>
                <a:uLnTx/>
                <a:uFillTx/>
                <a:latin typeface="Barlow SemiBold" panose="00000700000000000000" pitchFamily="2" charset="0"/>
                <a:ea typeface="+mn-ea"/>
                <a:cs typeface="+mn-cs"/>
              </a:rPr>
              <a:t>SGK</a:t>
            </a:r>
            <a:r>
              <a:rPr kumimoji="0" lang="en-US" sz="24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rPr>
              <a:t>)</a:t>
            </a:r>
            <a:endParaRPr kumimoji="0" lang="en-US" sz="18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endParaRPr>
          </a:p>
        </p:txBody>
      </p:sp>
      <p:pic>
        <p:nvPicPr>
          <p:cNvPr id="5" name="Picture 4">
            <a:extLst>
              <a:ext uri="{FF2B5EF4-FFF2-40B4-BE49-F238E27FC236}">
                <a16:creationId xmlns:a16="http://schemas.microsoft.com/office/drawing/2014/main" id="{36A05451-5025-F811-9BAE-F638CC49392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21313440">
            <a:off x="6010230" y="3390100"/>
            <a:ext cx="1828332" cy="154406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6E887D48-1AA5-A9BB-9C6D-B981A3446AFE}"/>
              </a:ext>
            </a:extLst>
          </p:cNvPr>
          <p:cNvPicPr>
            <a:picLocks noChangeAspect="1"/>
          </p:cNvPicPr>
          <p:nvPr/>
        </p:nvPicPr>
        <p:blipFill>
          <a:blip r:embed="rId13"/>
          <a:stretch>
            <a:fillRect/>
          </a:stretch>
        </p:blipFill>
        <p:spPr>
          <a:xfrm>
            <a:off x="5325227" y="6582893"/>
            <a:ext cx="1643786" cy="1491316"/>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3E5669A6-E733-F3C3-81C8-C68A948BE78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70534" y="6618618"/>
            <a:ext cx="2292866" cy="176525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1EF8EB35-00B4-9EE4-E151-1E0C1B0EC74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0" b="96450" l="3659" r="96951">
                        <a14:foregroundMark x1="65854" y1="54438" x2="75000" y2="79882"/>
                        <a14:foregroundMark x1="85976" y1="60947" x2="74390" y2="66272"/>
                        <a14:foregroundMark x1="57927" y1="73964" x2="67073" y2="83432"/>
                      </a14:backgroundRemoval>
                    </a14:imgEffect>
                  </a14:imgLayer>
                </a14:imgProps>
              </a:ext>
            </a:extLst>
          </a:blip>
          <a:stretch>
            <a:fillRect/>
          </a:stretch>
        </p:blipFill>
        <p:spPr>
          <a:xfrm>
            <a:off x="9999334" y="3210496"/>
            <a:ext cx="1193099" cy="1229474"/>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4FFC5D1-6568-D736-1CF4-714B79FA4BDC}"/>
              </a:ext>
            </a:extLst>
          </p:cNvPr>
          <p:cNvPicPr>
            <a:picLocks noChangeAspect="1"/>
          </p:cNvPicPr>
          <p:nvPr/>
        </p:nvPicPr>
        <p:blipFill rotWithShape="1">
          <a:blip r:embed="rId17">
            <a:extLst>
              <a:ext uri="{28A0092B-C50C-407E-A947-70E740481C1C}">
                <a14:useLocalDpi xmlns:a14="http://schemas.microsoft.com/office/drawing/2010/main" val="0"/>
              </a:ext>
            </a:extLst>
          </a:blip>
          <a:srcRect l="16228" r="13090"/>
          <a:stretch/>
        </p:blipFill>
        <p:spPr>
          <a:xfrm>
            <a:off x="2785997" y="5747044"/>
            <a:ext cx="1824932" cy="2362131"/>
          </a:xfrm>
          <a:prstGeom prst="rect">
            <a:avLst/>
          </a:prstGeom>
          <a:effectLst>
            <a:outerShdw blurRad="63500" sx="102000" sy="102000" algn="ctr" rotWithShape="0">
              <a:prstClr val="black">
                <a:alpha val="40000"/>
              </a:prstClr>
            </a:outerShdw>
          </a:effectLst>
        </p:spPr>
      </p:pic>
      <p:sp>
        <p:nvSpPr>
          <p:cNvPr id="23" name="TextBox 8">
            <a:extLst>
              <a:ext uri="{FF2B5EF4-FFF2-40B4-BE49-F238E27FC236}">
                <a16:creationId xmlns:a16="http://schemas.microsoft.com/office/drawing/2014/main" id="{E3322008-ED69-055A-EF3C-D570577DF990}"/>
              </a:ext>
            </a:extLst>
          </p:cNvPr>
          <p:cNvSpPr txBox="1"/>
          <p:nvPr/>
        </p:nvSpPr>
        <p:spPr>
          <a:xfrm>
            <a:off x="3155220" y="453027"/>
            <a:ext cx="11977989"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BD7044"/>
                </a:solidFill>
                <a:effectLst/>
                <a:uLnTx/>
                <a:uFillTx/>
                <a:latin typeface="Barlow Semi Condensed Black" panose="020B0604020202020204" pitchFamily="2" charset="0"/>
                <a:ea typeface="+mn-ea"/>
                <a:cs typeface="+mn-cs"/>
              </a:rPr>
              <a:t>Lựa chọn dụng cụ và vật liệu</a:t>
            </a:r>
          </a:p>
        </p:txBody>
      </p:sp>
      <p:pic>
        <p:nvPicPr>
          <p:cNvPr id="24" name="Picture 23">
            <a:extLst>
              <a:ext uri="{FF2B5EF4-FFF2-40B4-BE49-F238E27FC236}">
                <a16:creationId xmlns:a16="http://schemas.microsoft.com/office/drawing/2014/main" id="{16E7C5DF-FBCB-1BFB-1ABF-9E0F0062F10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655013" y="924513"/>
            <a:ext cx="1943100" cy="2314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randombar(horizontal)">
                                      <p:cBhvr>
                                        <p:cTn id="25" dur="500"/>
                                        <p:tgtEl>
                                          <p:spTgt spid="3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randombar(horizontal)">
                                      <p:cBhvr>
                                        <p:cTn id="28" dur="500"/>
                                        <p:tgtEl>
                                          <p:spTgt spid="3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randombar(horizontal)">
                                      <p:cBhvr>
                                        <p:cTn id="31" dur="500"/>
                                        <p:tgtEl>
                                          <p:spTgt spid="40"/>
                                        </p:tgtEl>
                                      </p:cBhvr>
                                    </p:animEffect>
                                  </p:childTnLst>
                                </p:cTn>
                              </p:par>
                              <p:par>
                                <p:cTn id="32" presetID="53"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par>
                                <p:cTn id="37" presetID="53"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par>
                                <p:cTn id="42" presetID="53" presetClass="entr" presetSubtype="16"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16"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par>
                                <p:cTn id="52" presetID="53" presetClass="entr" presetSubtype="16"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P spid="26" grpId="0"/>
      <p:bldP spid="36" grpId="0"/>
      <p:bldP spid="37" grpId="0"/>
      <p:bldP spid="38" grpId="0"/>
      <p:bldP spid="4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8F2E8"/>
        </a:solidFill>
        <a:effectLst/>
      </p:bgPr>
    </p:bg>
    <p:spTree>
      <p:nvGrpSpPr>
        <p:cNvPr id="1" name=""/>
        <p:cNvGrpSpPr/>
        <p:nvPr/>
      </p:nvGrpSpPr>
      <p:grpSpPr>
        <a:xfrm>
          <a:off x="0" y="0"/>
          <a:ext cx="0" cy="0"/>
          <a:chOff x="0" y="0"/>
          <a:chExt cx="0" cy="0"/>
        </a:xfrm>
      </p:grpSpPr>
      <p:sp>
        <p:nvSpPr>
          <p:cNvPr id="10" name="Freeform 10"/>
          <p:cNvSpPr/>
          <p:nvPr/>
        </p:nvSpPr>
        <p:spPr>
          <a:xfrm rot="-1283301">
            <a:off x="15379209" y="-1355140"/>
            <a:ext cx="3347615" cy="3347615"/>
          </a:xfrm>
          <a:custGeom>
            <a:avLst/>
            <a:gdLst/>
            <a:ahLst/>
            <a:cxnLst/>
            <a:rect l="l" t="t" r="r" b="b"/>
            <a:pathLst>
              <a:path w="3347615" h="3347615">
                <a:moveTo>
                  <a:pt x="0" y="0"/>
                </a:moveTo>
                <a:lnTo>
                  <a:pt x="3347616" y="0"/>
                </a:lnTo>
                <a:lnTo>
                  <a:pt x="3347616"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13">
            <a:extLst>
              <a:ext uri="{FF2B5EF4-FFF2-40B4-BE49-F238E27FC236}">
                <a16:creationId xmlns:a16="http://schemas.microsoft.com/office/drawing/2014/main" id="{3D7A1AB7-7570-F53E-DBB7-B8561BD030F8}"/>
              </a:ext>
            </a:extLst>
          </p:cNvPr>
          <p:cNvSpPr txBox="1"/>
          <p:nvPr/>
        </p:nvSpPr>
        <p:spPr>
          <a:xfrm>
            <a:off x="6019800" y="9624343"/>
            <a:ext cx="5150774" cy="4308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rPr>
              <a:t>(</a:t>
            </a:r>
            <a:r>
              <a:rPr kumimoji="0" lang="en-US" sz="2800" b="0" i="0" u="none" strike="noStrike" kern="1200" cap="none" spc="0" normalizeH="0" baseline="0" noProof="0">
                <a:ln>
                  <a:noFill/>
                </a:ln>
                <a:solidFill>
                  <a:srgbClr val="BD7044"/>
                </a:solidFill>
                <a:effectLst/>
                <a:uLnTx/>
                <a:uFillTx/>
                <a:latin typeface="Barlow SemiBold" panose="00000700000000000000" pitchFamily="2" charset="0"/>
                <a:ea typeface="+mn-ea"/>
                <a:cs typeface="+mn-cs"/>
              </a:rPr>
              <a:t>Trang 51 </a:t>
            </a:r>
            <a:r>
              <a:rPr kumimoji="0" lang="en-US" sz="2800" b="0" i="0" u="none" strike="noStrike" kern="1200" cap="none" spc="0" normalizeH="0" baseline="0" noProof="0" dirty="0" err="1">
                <a:ln>
                  <a:noFill/>
                </a:ln>
                <a:solidFill>
                  <a:srgbClr val="BD7044"/>
                </a:solidFill>
                <a:effectLst/>
                <a:uLnTx/>
                <a:uFillTx/>
                <a:latin typeface="Barlow SemiBold" panose="00000700000000000000" pitchFamily="2" charset="0"/>
                <a:ea typeface="+mn-ea"/>
                <a:cs typeface="+mn-cs"/>
              </a:rPr>
              <a:t>SGK</a:t>
            </a:r>
            <a:r>
              <a:rPr kumimoji="0" lang="en-US" sz="28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rPr>
              <a:t>)</a:t>
            </a:r>
          </a:p>
        </p:txBody>
      </p:sp>
      <p:sp>
        <p:nvSpPr>
          <p:cNvPr id="6" name="Freeform 3">
            <a:extLst>
              <a:ext uri="{FF2B5EF4-FFF2-40B4-BE49-F238E27FC236}">
                <a16:creationId xmlns:a16="http://schemas.microsoft.com/office/drawing/2014/main" id="{23A5032F-EB23-1F9E-73BE-963313D80E70}"/>
              </a:ext>
            </a:extLst>
          </p:cNvPr>
          <p:cNvSpPr/>
          <p:nvPr/>
        </p:nvSpPr>
        <p:spPr>
          <a:xfrm rot="116434">
            <a:off x="331841" y="1356041"/>
            <a:ext cx="8715598" cy="5850691"/>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43973057-7456-2253-C250-D3830AA5F3A9}"/>
              </a:ext>
            </a:extLst>
          </p:cNvPr>
          <p:cNvSpPr/>
          <p:nvPr/>
        </p:nvSpPr>
        <p:spPr>
          <a:xfrm rot="116434">
            <a:off x="9341865" y="3992749"/>
            <a:ext cx="8412529" cy="5471365"/>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741553" y="2633896"/>
            <a:ext cx="7896173" cy="2708434"/>
          </a:xfrm>
          <a:prstGeom prst="rect">
            <a:avLst/>
          </a:prstGeom>
        </p:spPr>
        <p:txBody>
          <a:bodyPr wrap="square" lIns="0" tIns="0" rIns="0" bIns="0" rtlCol="0" anchor="t">
            <a:spAutoFit/>
          </a:bodyPr>
          <a:lstStyle/>
          <a:p>
            <a:pPr lvl="0" algn="ctr">
              <a:defRPr/>
            </a:pPr>
            <a:r>
              <a:rPr lang="vi-VN" sz="4400">
                <a:solidFill>
                  <a:schemeClr val="bg1"/>
                </a:solidFill>
                <a:latin typeface="Barlow Semi Condensed Black" panose="020B0604020202020204" pitchFamily="2" charset="0"/>
              </a:rPr>
              <a:t>Làm cẩm nang hướng dẫn chế biến một loại thực phẩm sử dụng vi khuẩn có ích theo cách của em hoặc nhóm em</a:t>
            </a:r>
          </a:p>
        </p:txBody>
      </p:sp>
      <p:pic>
        <p:nvPicPr>
          <p:cNvPr id="11" name="Picture 10">
            <a:extLst>
              <a:ext uri="{FF2B5EF4-FFF2-40B4-BE49-F238E27FC236}">
                <a16:creationId xmlns:a16="http://schemas.microsoft.com/office/drawing/2014/main" id="{DB9843A0-1843-4308-9C08-968F39C168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2522" y="5355446"/>
            <a:ext cx="3762375" cy="3514725"/>
          </a:xfrm>
          <a:prstGeom prst="rect">
            <a:avLst/>
          </a:prstGeom>
        </p:spPr>
      </p:pic>
      <p:pic>
        <p:nvPicPr>
          <p:cNvPr id="12" name="Picture 11">
            <a:extLst>
              <a:ext uri="{FF2B5EF4-FFF2-40B4-BE49-F238E27FC236}">
                <a16:creationId xmlns:a16="http://schemas.microsoft.com/office/drawing/2014/main" id="{FB69B739-E8BB-F4BB-8470-C6AFC4797A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16736" y="4207816"/>
            <a:ext cx="3175137" cy="3232867"/>
          </a:xfrm>
          <a:prstGeom prst="rect">
            <a:avLst/>
          </a:prstGeom>
        </p:spPr>
      </p:pic>
      <p:grpSp>
        <p:nvGrpSpPr>
          <p:cNvPr id="19" name="Group 18">
            <a:extLst>
              <a:ext uri="{FF2B5EF4-FFF2-40B4-BE49-F238E27FC236}">
                <a16:creationId xmlns:a16="http://schemas.microsoft.com/office/drawing/2014/main" id="{C586B956-D26B-ABC5-4D8C-9CC183137F71}"/>
              </a:ext>
            </a:extLst>
          </p:cNvPr>
          <p:cNvGrpSpPr/>
          <p:nvPr/>
        </p:nvGrpSpPr>
        <p:grpSpPr>
          <a:xfrm>
            <a:off x="10515600" y="1083723"/>
            <a:ext cx="2238375" cy="2352675"/>
            <a:chOff x="623133" y="7848826"/>
            <a:chExt cx="2238375" cy="2352675"/>
          </a:xfrm>
        </p:grpSpPr>
        <p:sp>
          <p:nvSpPr>
            <p:cNvPr id="20" name="Oval 33">
              <a:extLst>
                <a:ext uri="{FF2B5EF4-FFF2-40B4-BE49-F238E27FC236}">
                  <a16:creationId xmlns:a16="http://schemas.microsoft.com/office/drawing/2014/main" id="{67F5B9D8-3982-A4A9-0D08-6BAD3B3DB67F}"/>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C7B4166-CFDA-CE19-55A8-14A0CCA5E0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pic>
        <p:nvPicPr>
          <p:cNvPr id="22" name="Picture 21">
            <a:extLst>
              <a:ext uri="{FF2B5EF4-FFF2-40B4-BE49-F238E27FC236}">
                <a16:creationId xmlns:a16="http://schemas.microsoft.com/office/drawing/2014/main" id="{6BA10968-4C6A-79D4-F29D-81FAFD88A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6200" y="7256618"/>
            <a:ext cx="3891972" cy="1945986"/>
          </a:xfrm>
          <a:prstGeom prst="rect">
            <a:avLst/>
          </a:prstGeom>
        </p:spPr>
      </p:pic>
      <p:grpSp>
        <p:nvGrpSpPr>
          <p:cNvPr id="23" name="Group 22">
            <a:extLst>
              <a:ext uri="{FF2B5EF4-FFF2-40B4-BE49-F238E27FC236}">
                <a16:creationId xmlns:a16="http://schemas.microsoft.com/office/drawing/2014/main" id="{8FEF69F9-2D17-5C58-9396-ADF2825D6C1E}"/>
              </a:ext>
            </a:extLst>
          </p:cNvPr>
          <p:cNvGrpSpPr/>
          <p:nvPr/>
        </p:nvGrpSpPr>
        <p:grpSpPr>
          <a:xfrm>
            <a:off x="13086601" y="555381"/>
            <a:ext cx="2238375" cy="2352675"/>
            <a:chOff x="623133" y="7848826"/>
            <a:chExt cx="2238375" cy="2352675"/>
          </a:xfrm>
        </p:grpSpPr>
        <p:sp>
          <p:nvSpPr>
            <p:cNvPr id="24" name="Oval 33">
              <a:extLst>
                <a:ext uri="{FF2B5EF4-FFF2-40B4-BE49-F238E27FC236}">
                  <a16:creationId xmlns:a16="http://schemas.microsoft.com/office/drawing/2014/main" id="{BDCA7C02-F724-BE9F-C884-A9A8B9854016}"/>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1F111E1-910D-3250-C86A-181EFE452A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spTree>
    <p:extLst>
      <p:ext uri="{BB962C8B-B14F-4D97-AF65-F5344CB8AC3E}">
        <p14:creationId xmlns:p14="http://schemas.microsoft.com/office/powerpoint/2010/main" val="25773509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2" name="Freeform 2"/>
          <p:cNvSpPr/>
          <p:nvPr/>
        </p:nvSpPr>
        <p:spPr>
          <a:xfrm rot="-1283301">
            <a:off x="-1378622" y="-172460"/>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16434">
            <a:off x="1226210" y="1991606"/>
            <a:ext cx="8658507" cy="5061161"/>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16434">
            <a:off x="9709875" y="6294318"/>
            <a:ext cx="7495504" cy="3311650"/>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907111">
            <a:off x="9068133" y="6108428"/>
            <a:ext cx="1239381" cy="1076712"/>
          </a:xfrm>
          <a:custGeom>
            <a:avLst/>
            <a:gdLst/>
            <a:ahLst/>
            <a:cxnLst/>
            <a:rect l="l" t="t" r="r" b="b"/>
            <a:pathLst>
              <a:path w="1239381" h="1076712">
                <a:moveTo>
                  <a:pt x="0" y="0"/>
                </a:moveTo>
                <a:lnTo>
                  <a:pt x="1239381" y="0"/>
                </a:lnTo>
                <a:lnTo>
                  <a:pt x="1239381" y="1076712"/>
                </a:lnTo>
                <a:lnTo>
                  <a:pt x="0" y="1076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1663065" flipH="1">
            <a:off x="9678567" y="5080580"/>
            <a:ext cx="2546507" cy="777842"/>
          </a:xfrm>
          <a:custGeom>
            <a:avLst/>
            <a:gdLst/>
            <a:ahLst/>
            <a:cxnLst/>
            <a:rect l="l" t="t" r="r" b="b"/>
            <a:pathLst>
              <a:path w="2546507" h="777842">
                <a:moveTo>
                  <a:pt x="0" y="0"/>
                </a:moveTo>
                <a:lnTo>
                  <a:pt x="2546506" y="0"/>
                </a:lnTo>
                <a:lnTo>
                  <a:pt x="2546506" y="777842"/>
                </a:lnTo>
                <a:lnTo>
                  <a:pt x="0" y="7778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5703688" y="543443"/>
            <a:ext cx="6880624" cy="1240340"/>
          </a:xfrm>
          <a:prstGeom prst="rect">
            <a:avLst/>
          </a:prstGeom>
        </p:spPr>
        <p:txBody>
          <a:bodyPr lIns="0" tIns="0" rIns="0" bIns="0" rtlCol="0" anchor="t">
            <a:spAutoFit/>
          </a:bodyPr>
          <a:lstStyle/>
          <a:p>
            <a:pPr marL="0" marR="0" lvl="0" indent="0" algn="ctr" defTabSz="914400" rtl="0" eaLnBrk="1" fontAlgn="auto" latinLnBrk="0" hangingPunct="1">
              <a:lnSpc>
                <a:spcPts val="10590"/>
              </a:lnSpc>
              <a:spcBef>
                <a:spcPts val="0"/>
              </a:spcBef>
              <a:spcAft>
                <a:spcPts val="0"/>
              </a:spcAft>
              <a:buClrTx/>
              <a:buSzTx/>
              <a:buFontTx/>
              <a:buNone/>
              <a:tabLst/>
              <a:defRPr/>
            </a:pPr>
            <a:r>
              <a:rPr kumimoji="0" lang="en-US" sz="7564" b="0" i="0" u="none" strike="noStrike" kern="1200" cap="none" spc="0" normalizeH="0" baseline="0" noProof="0">
                <a:ln>
                  <a:noFill/>
                </a:ln>
                <a:solidFill>
                  <a:srgbClr val="FFFFFF"/>
                </a:solidFill>
                <a:effectLst/>
                <a:uLnTx/>
                <a:uFillTx/>
                <a:latin typeface="Barlow Semi Condensed Black" panose="020B0604020202020204" pitchFamily="2" charset="0"/>
                <a:ea typeface="+mn-ea"/>
                <a:cs typeface="+mn-cs"/>
              </a:rPr>
              <a:t>GỢI Ý</a:t>
            </a:r>
          </a:p>
        </p:txBody>
      </p:sp>
      <p:sp>
        <p:nvSpPr>
          <p:cNvPr id="9" name="TextBox 9"/>
          <p:cNvSpPr txBox="1"/>
          <p:nvPr/>
        </p:nvSpPr>
        <p:spPr>
          <a:xfrm>
            <a:off x="10456582" y="7526999"/>
            <a:ext cx="6542901" cy="573234"/>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arlow SemiBold" panose="00000700000000000000" pitchFamily="2" charset="0"/>
                <a:ea typeface="+mn-ea"/>
                <a:cs typeface="+mn-cs"/>
              </a:rPr>
              <a:t>Làm khung cẩm nang</a:t>
            </a:r>
          </a:p>
        </p:txBody>
      </p:sp>
      <p:sp>
        <p:nvSpPr>
          <p:cNvPr id="11" name="Freeform 11"/>
          <p:cNvSpPr/>
          <p:nvPr/>
        </p:nvSpPr>
        <p:spPr>
          <a:xfrm rot="-10705345">
            <a:off x="15864852" y="-110908"/>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3"/>
          <p:cNvSpPr txBox="1"/>
          <p:nvPr/>
        </p:nvSpPr>
        <p:spPr>
          <a:xfrm>
            <a:off x="8429322" y="7661788"/>
            <a:ext cx="1781297" cy="745140"/>
          </a:xfrm>
          <a:prstGeom prst="rect">
            <a:avLst/>
          </a:prstGeom>
        </p:spPr>
        <p:txBody>
          <a:bodyPr wrap="square" lIns="0" tIns="0" rIns="0" bIns="0" rtlCol="0" anchor="t">
            <a:spAutoFit/>
          </a:bodyPr>
          <a:lstStyle/>
          <a:p>
            <a:pPr marL="0" marR="0" lvl="0" indent="0" algn="ctr" defTabSz="914400" rtl="0" eaLnBrk="1" fontAlgn="auto" latinLnBrk="0" hangingPunct="1">
              <a:lnSpc>
                <a:spcPts val="6548"/>
              </a:lnSpc>
              <a:spcBef>
                <a:spcPts val="0"/>
              </a:spcBef>
              <a:spcAft>
                <a:spcPts val="0"/>
              </a:spcAft>
              <a:buClrTx/>
              <a:buSzTx/>
              <a:buFontTx/>
              <a:buNone/>
              <a:tabLst/>
              <a:defRPr/>
            </a:pPr>
            <a:r>
              <a:rPr kumimoji="0" lang="en-US" sz="4677" b="0" i="0" u="none" strike="noStrike" kern="1200" cap="none" spc="0" normalizeH="0" baseline="0" noProof="0">
                <a:ln>
                  <a:noFill/>
                </a:ln>
                <a:solidFill>
                  <a:srgbClr val="F8F2E8"/>
                </a:solidFill>
                <a:effectLst/>
                <a:uLnTx/>
                <a:uFillTx/>
                <a:latin typeface="Barlow Semi Condensed Black" panose="020B0604020202020204" pitchFamily="2" charset="0"/>
                <a:ea typeface="+mn-ea"/>
                <a:cs typeface="+mn-cs"/>
              </a:rPr>
              <a:t>1</a:t>
            </a:r>
          </a:p>
        </p:txBody>
      </p:sp>
      <p:pic>
        <p:nvPicPr>
          <p:cNvPr id="15" name="Picture 14">
            <a:extLst>
              <a:ext uri="{FF2B5EF4-FFF2-40B4-BE49-F238E27FC236}">
                <a16:creationId xmlns:a16="http://schemas.microsoft.com/office/drawing/2014/main" id="{B360192B-E25F-6DEE-0319-47C41592D9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0417" y="2216468"/>
            <a:ext cx="4602107" cy="4128512"/>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1CA7A5D1-2760-9100-231D-DF8A112B3F0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61647" y="983712"/>
            <a:ext cx="5029200" cy="4505325"/>
          </a:xfrm>
          <a:prstGeom prst="rect">
            <a:avLst/>
          </a:prstGeom>
        </p:spPr>
      </p:pic>
      <p:grpSp>
        <p:nvGrpSpPr>
          <p:cNvPr id="12" name="Group 11">
            <a:extLst>
              <a:ext uri="{FF2B5EF4-FFF2-40B4-BE49-F238E27FC236}">
                <a16:creationId xmlns:a16="http://schemas.microsoft.com/office/drawing/2014/main" id="{6DE92BBF-6F0F-75B8-1058-1BBAC1A0E20A}"/>
              </a:ext>
            </a:extLst>
          </p:cNvPr>
          <p:cNvGrpSpPr/>
          <p:nvPr/>
        </p:nvGrpSpPr>
        <p:grpSpPr>
          <a:xfrm>
            <a:off x="4809816" y="7599783"/>
            <a:ext cx="2286000" cy="2238375"/>
            <a:chOff x="12248139" y="232090"/>
            <a:chExt cx="2286000" cy="2238375"/>
          </a:xfrm>
        </p:grpSpPr>
        <p:sp>
          <p:nvSpPr>
            <p:cNvPr id="14" name="Rectangle 13">
              <a:extLst>
                <a:ext uri="{FF2B5EF4-FFF2-40B4-BE49-F238E27FC236}">
                  <a16:creationId xmlns:a16="http://schemas.microsoft.com/office/drawing/2014/main" id="{F88067D7-B20F-F398-6C7B-1D3AB7838690}"/>
                </a:ext>
              </a:extLst>
            </p:cNvPr>
            <p:cNvSpPr/>
            <p:nvPr/>
          </p:nvSpPr>
          <p:spPr>
            <a:xfrm>
              <a:off x="12949415" y="586866"/>
              <a:ext cx="839348" cy="93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1FC5821-4650-083F-D589-114A822DAC3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48139" y="232090"/>
              <a:ext cx="2286000" cy="223837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2" name="Freeform 2"/>
          <p:cNvSpPr/>
          <p:nvPr/>
        </p:nvSpPr>
        <p:spPr>
          <a:xfrm rot="-1283301">
            <a:off x="-1378622" y="-172460"/>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16434">
            <a:off x="1215874" y="1991431"/>
            <a:ext cx="8658507" cy="5671606"/>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16434">
            <a:off x="9709875" y="6294318"/>
            <a:ext cx="7495504" cy="3311650"/>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907111">
            <a:off x="9068133" y="6108428"/>
            <a:ext cx="1239381" cy="1076712"/>
          </a:xfrm>
          <a:custGeom>
            <a:avLst/>
            <a:gdLst/>
            <a:ahLst/>
            <a:cxnLst/>
            <a:rect l="l" t="t" r="r" b="b"/>
            <a:pathLst>
              <a:path w="1239381" h="1076712">
                <a:moveTo>
                  <a:pt x="0" y="0"/>
                </a:moveTo>
                <a:lnTo>
                  <a:pt x="1239381" y="0"/>
                </a:lnTo>
                <a:lnTo>
                  <a:pt x="1239381" y="1076712"/>
                </a:lnTo>
                <a:lnTo>
                  <a:pt x="0" y="1076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1663065" flipH="1">
            <a:off x="9678567" y="5080580"/>
            <a:ext cx="2546507" cy="777842"/>
          </a:xfrm>
          <a:custGeom>
            <a:avLst/>
            <a:gdLst/>
            <a:ahLst/>
            <a:cxnLst/>
            <a:rect l="l" t="t" r="r" b="b"/>
            <a:pathLst>
              <a:path w="2546507" h="777842">
                <a:moveTo>
                  <a:pt x="0" y="0"/>
                </a:moveTo>
                <a:lnTo>
                  <a:pt x="2546506" y="0"/>
                </a:lnTo>
                <a:lnTo>
                  <a:pt x="2546506" y="777842"/>
                </a:lnTo>
                <a:lnTo>
                  <a:pt x="0" y="7778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5703688" y="543443"/>
            <a:ext cx="6880624" cy="1240340"/>
          </a:xfrm>
          <a:prstGeom prst="rect">
            <a:avLst/>
          </a:prstGeom>
        </p:spPr>
        <p:txBody>
          <a:bodyPr lIns="0" tIns="0" rIns="0" bIns="0" rtlCol="0" anchor="t">
            <a:spAutoFit/>
          </a:bodyPr>
          <a:lstStyle/>
          <a:p>
            <a:pPr marL="0" marR="0" lvl="0" indent="0" algn="ctr" defTabSz="914400" rtl="0" eaLnBrk="1" fontAlgn="auto" latinLnBrk="0" hangingPunct="1">
              <a:lnSpc>
                <a:spcPts val="10590"/>
              </a:lnSpc>
              <a:spcBef>
                <a:spcPts val="0"/>
              </a:spcBef>
              <a:spcAft>
                <a:spcPts val="0"/>
              </a:spcAft>
              <a:buClrTx/>
              <a:buSzTx/>
              <a:buFontTx/>
              <a:buNone/>
              <a:tabLst/>
              <a:defRPr/>
            </a:pPr>
            <a:r>
              <a:rPr kumimoji="0" lang="en-US" sz="7564" b="0" i="0" u="none" strike="noStrike" kern="1200" cap="none" spc="0" normalizeH="0" baseline="0" noProof="0">
                <a:ln>
                  <a:noFill/>
                </a:ln>
                <a:solidFill>
                  <a:srgbClr val="FFFFFF"/>
                </a:solidFill>
                <a:effectLst/>
                <a:uLnTx/>
                <a:uFillTx/>
                <a:latin typeface="Barlow Semi Condensed Black" panose="020B0604020202020204" pitchFamily="2" charset="0"/>
                <a:ea typeface="+mn-ea"/>
                <a:cs typeface="+mn-cs"/>
              </a:rPr>
              <a:t>GỢI Ý</a:t>
            </a:r>
          </a:p>
        </p:txBody>
      </p:sp>
      <p:sp>
        <p:nvSpPr>
          <p:cNvPr id="9" name="TextBox 9"/>
          <p:cNvSpPr txBox="1"/>
          <p:nvPr/>
        </p:nvSpPr>
        <p:spPr>
          <a:xfrm>
            <a:off x="9967927" y="7434148"/>
            <a:ext cx="7024673" cy="573234"/>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Phác</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thảo</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vị</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trí</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thông</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tin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cẩm</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nang</a:t>
            </a:r>
            <a:endPar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endParaRPr>
          </a:p>
        </p:txBody>
      </p:sp>
      <p:sp>
        <p:nvSpPr>
          <p:cNvPr id="11" name="Freeform 11"/>
          <p:cNvSpPr/>
          <p:nvPr/>
        </p:nvSpPr>
        <p:spPr>
          <a:xfrm rot="-10705345">
            <a:off x="15864852" y="-110908"/>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3"/>
          <p:cNvSpPr txBox="1"/>
          <p:nvPr/>
        </p:nvSpPr>
        <p:spPr>
          <a:xfrm>
            <a:off x="8429322" y="7661788"/>
            <a:ext cx="1781297" cy="745140"/>
          </a:xfrm>
          <a:prstGeom prst="rect">
            <a:avLst/>
          </a:prstGeom>
        </p:spPr>
        <p:txBody>
          <a:bodyPr wrap="square" lIns="0" tIns="0" rIns="0" bIns="0" rtlCol="0" anchor="t">
            <a:spAutoFit/>
          </a:bodyPr>
          <a:lstStyle/>
          <a:p>
            <a:pPr marL="0" marR="0" lvl="0" indent="0" algn="ctr" defTabSz="914400" rtl="0" eaLnBrk="1" fontAlgn="auto" latinLnBrk="0" hangingPunct="1">
              <a:lnSpc>
                <a:spcPts val="6548"/>
              </a:lnSpc>
              <a:spcBef>
                <a:spcPts val="0"/>
              </a:spcBef>
              <a:spcAft>
                <a:spcPts val="0"/>
              </a:spcAft>
              <a:buClrTx/>
              <a:buSzTx/>
              <a:buFontTx/>
              <a:buNone/>
              <a:tabLst/>
              <a:defRPr/>
            </a:pPr>
            <a:r>
              <a:rPr kumimoji="0" lang="en-US" sz="4677" b="0" i="0" u="none" strike="noStrike" kern="1200" cap="none" spc="0" normalizeH="0" baseline="0" noProof="0" dirty="0">
                <a:ln>
                  <a:noFill/>
                </a:ln>
                <a:solidFill>
                  <a:srgbClr val="F8F2E8"/>
                </a:solidFill>
                <a:effectLst/>
                <a:uLnTx/>
                <a:uFillTx/>
                <a:latin typeface="Barlow Semi Condensed Black" panose="020B0604020202020204" pitchFamily="2" charset="0"/>
                <a:ea typeface="+mn-ea"/>
                <a:cs typeface="+mn-cs"/>
              </a:rPr>
              <a:t>2</a:t>
            </a:r>
          </a:p>
        </p:txBody>
      </p:sp>
      <p:pic>
        <p:nvPicPr>
          <p:cNvPr id="14" name="Picture 13">
            <a:extLst>
              <a:ext uri="{FF2B5EF4-FFF2-40B4-BE49-F238E27FC236}">
                <a16:creationId xmlns:a16="http://schemas.microsoft.com/office/drawing/2014/main" id="{25D52A4C-94FA-5FA8-F4BE-B77720C8DF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27212" y="2341209"/>
            <a:ext cx="4552950" cy="4972050"/>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5848EBEC-E347-474F-7077-4E6AC8F0DA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61647" y="983712"/>
            <a:ext cx="5029200" cy="4505325"/>
          </a:xfrm>
          <a:prstGeom prst="rect">
            <a:avLst/>
          </a:prstGeom>
        </p:spPr>
      </p:pic>
      <p:grpSp>
        <p:nvGrpSpPr>
          <p:cNvPr id="16" name="Group 15">
            <a:extLst>
              <a:ext uri="{FF2B5EF4-FFF2-40B4-BE49-F238E27FC236}">
                <a16:creationId xmlns:a16="http://schemas.microsoft.com/office/drawing/2014/main" id="{82EEF7C5-9660-FF62-F5E8-7B067B967E1E}"/>
              </a:ext>
            </a:extLst>
          </p:cNvPr>
          <p:cNvGrpSpPr/>
          <p:nvPr/>
        </p:nvGrpSpPr>
        <p:grpSpPr>
          <a:xfrm>
            <a:off x="1115324" y="1846456"/>
            <a:ext cx="2238375" cy="2352675"/>
            <a:chOff x="623133" y="7848826"/>
            <a:chExt cx="2238375" cy="2352675"/>
          </a:xfrm>
        </p:grpSpPr>
        <p:sp>
          <p:nvSpPr>
            <p:cNvPr id="17" name="Oval 33">
              <a:extLst>
                <a:ext uri="{FF2B5EF4-FFF2-40B4-BE49-F238E27FC236}">
                  <a16:creationId xmlns:a16="http://schemas.microsoft.com/office/drawing/2014/main" id="{B3E34460-9C7E-FE44-9CFA-1A21E25BA53F}"/>
                </a:ext>
              </a:extLst>
            </p:cNvPr>
            <p:cNvSpPr/>
            <p:nvPr/>
          </p:nvSpPr>
          <p:spPr>
            <a:xfrm>
              <a:off x="997830" y="8115300"/>
              <a:ext cx="1592970" cy="1447800"/>
            </a:xfrm>
            <a:custGeom>
              <a:avLst/>
              <a:gdLst>
                <a:gd name="connsiteX0" fmla="*/ 0 w 1543284"/>
                <a:gd name="connsiteY0" fmla="*/ 723900 h 1447800"/>
                <a:gd name="connsiteX1" fmla="*/ 771642 w 1543284"/>
                <a:gd name="connsiteY1" fmla="*/ 0 h 1447800"/>
                <a:gd name="connsiteX2" fmla="*/ 1543284 w 1543284"/>
                <a:gd name="connsiteY2" fmla="*/ 723900 h 1447800"/>
                <a:gd name="connsiteX3" fmla="*/ 771642 w 1543284"/>
                <a:gd name="connsiteY3" fmla="*/ 1447800 h 1447800"/>
                <a:gd name="connsiteX4" fmla="*/ 0 w 1543284"/>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 name="connsiteX0" fmla="*/ 49686 w 1592970"/>
                <a:gd name="connsiteY0" fmla="*/ 723900 h 1447800"/>
                <a:gd name="connsiteX1" fmla="*/ 821328 w 1592970"/>
                <a:gd name="connsiteY1" fmla="*/ 0 h 1447800"/>
                <a:gd name="connsiteX2" fmla="*/ 1592970 w 1592970"/>
                <a:gd name="connsiteY2" fmla="*/ 723900 h 1447800"/>
                <a:gd name="connsiteX3" fmla="*/ 821328 w 1592970"/>
                <a:gd name="connsiteY3" fmla="*/ 1447800 h 1447800"/>
                <a:gd name="connsiteX4" fmla="*/ 49686 w 1592970"/>
                <a:gd name="connsiteY4" fmla="*/ 7239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970" h="1447800">
                  <a:moveTo>
                    <a:pt x="49686" y="723900"/>
                  </a:moveTo>
                  <a:cubicBezTo>
                    <a:pt x="271359" y="365664"/>
                    <a:pt x="395162" y="0"/>
                    <a:pt x="821328" y="0"/>
                  </a:cubicBezTo>
                  <a:cubicBezTo>
                    <a:pt x="1247494" y="0"/>
                    <a:pt x="1260461" y="351810"/>
                    <a:pt x="1592970" y="723900"/>
                  </a:cubicBezTo>
                  <a:cubicBezTo>
                    <a:pt x="1592970" y="1123699"/>
                    <a:pt x="1247494" y="1447800"/>
                    <a:pt x="821328" y="1447800"/>
                  </a:cubicBezTo>
                  <a:cubicBezTo>
                    <a:pt x="395162" y="1447800"/>
                    <a:pt x="-171987" y="1082136"/>
                    <a:pt x="49686" y="723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A5BBEF25-4302-CDD0-A0AD-418FE4C616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133" y="7848826"/>
              <a:ext cx="2238375" cy="2352675"/>
            </a:xfrm>
            <a:prstGeom prst="rect">
              <a:avLst/>
            </a:prstGeom>
          </p:spPr>
        </p:pic>
      </p:grpSp>
    </p:spTree>
    <p:extLst>
      <p:ext uri="{BB962C8B-B14F-4D97-AF65-F5344CB8AC3E}">
        <p14:creationId xmlns:p14="http://schemas.microsoft.com/office/powerpoint/2010/main" val="7454848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2" name="Freeform 2"/>
          <p:cNvSpPr/>
          <p:nvPr/>
        </p:nvSpPr>
        <p:spPr>
          <a:xfrm rot="-1283301">
            <a:off x="-1378622" y="-172460"/>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16434">
            <a:off x="1209534" y="1991324"/>
            <a:ext cx="8658507" cy="6046098"/>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16434">
            <a:off x="9709875" y="6294318"/>
            <a:ext cx="7495504" cy="3311650"/>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907111">
            <a:off x="9068133" y="6108428"/>
            <a:ext cx="1239381" cy="1076712"/>
          </a:xfrm>
          <a:custGeom>
            <a:avLst/>
            <a:gdLst/>
            <a:ahLst/>
            <a:cxnLst/>
            <a:rect l="l" t="t" r="r" b="b"/>
            <a:pathLst>
              <a:path w="1239381" h="1076712">
                <a:moveTo>
                  <a:pt x="0" y="0"/>
                </a:moveTo>
                <a:lnTo>
                  <a:pt x="1239381" y="0"/>
                </a:lnTo>
                <a:lnTo>
                  <a:pt x="1239381" y="1076712"/>
                </a:lnTo>
                <a:lnTo>
                  <a:pt x="0" y="1076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1663065" flipH="1">
            <a:off x="9678567" y="5080580"/>
            <a:ext cx="2546507" cy="777842"/>
          </a:xfrm>
          <a:custGeom>
            <a:avLst/>
            <a:gdLst/>
            <a:ahLst/>
            <a:cxnLst/>
            <a:rect l="l" t="t" r="r" b="b"/>
            <a:pathLst>
              <a:path w="2546507" h="777842">
                <a:moveTo>
                  <a:pt x="0" y="0"/>
                </a:moveTo>
                <a:lnTo>
                  <a:pt x="2546506" y="0"/>
                </a:lnTo>
                <a:lnTo>
                  <a:pt x="2546506" y="777842"/>
                </a:lnTo>
                <a:lnTo>
                  <a:pt x="0" y="7778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5703688" y="543443"/>
            <a:ext cx="6880624" cy="1240340"/>
          </a:xfrm>
          <a:prstGeom prst="rect">
            <a:avLst/>
          </a:prstGeom>
        </p:spPr>
        <p:txBody>
          <a:bodyPr lIns="0" tIns="0" rIns="0" bIns="0" rtlCol="0" anchor="t">
            <a:spAutoFit/>
          </a:bodyPr>
          <a:lstStyle/>
          <a:p>
            <a:pPr marL="0" marR="0" lvl="0" indent="0" algn="ctr" defTabSz="914400" rtl="0" eaLnBrk="1" fontAlgn="auto" latinLnBrk="0" hangingPunct="1">
              <a:lnSpc>
                <a:spcPts val="10590"/>
              </a:lnSpc>
              <a:spcBef>
                <a:spcPts val="0"/>
              </a:spcBef>
              <a:spcAft>
                <a:spcPts val="0"/>
              </a:spcAft>
              <a:buClrTx/>
              <a:buSzTx/>
              <a:buFontTx/>
              <a:buNone/>
              <a:tabLst/>
              <a:defRPr/>
            </a:pPr>
            <a:r>
              <a:rPr kumimoji="0" lang="en-US" sz="7564" b="0" i="0" u="none" strike="noStrike" kern="1200" cap="none" spc="0" normalizeH="0" baseline="0" noProof="0">
                <a:ln>
                  <a:noFill/>
                </a:ln>
                <a:solidFill>
                  <a:srgbClr val="FFFFFF"/>
                </a:solidFill>
                <a:effectLst/>
                <a:uLnTx/>
                <a:uFillTx/>
                <a:latin typeface="Barlow Semi Condensed Black" panose="020B0604020202020204" pitchFamily="2" charset="0"/>
                <a:ea typeface="+mn-ea"/>
                <a:cs typeface="+mn-cs"/>
              </a:rPr>
              <a:t>GỢI Ý</a:t>
            </a:r>
          </a:p>
        </p:txBody>
      </p:sp>
      <p:sp>
        <p:nvSpPr>
          <p:cNvPr id="9" name="TextBox 9"/>
          <p:cNvSpPr txBox="1"/>
          <p:nvPr/>
        </p:nvSpPr>
        <p:spPr>
          <a:xfrm>
            <a:off x="10456582" y="7526999"/>
            <a:ext cx="6542901" cy="573234"/>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Gắn</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các</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nội</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dung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vào</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với</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nhau</a:t>
            </a:r>
            <a:endPar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endParaRPr>
          </a:p>
        </p:txBody>
      </p:sp>
      <p:sp>
        <p:nvSpPr>
          <p:cNvPr id="11" name="Freeform 11"/>
          <p:cNvSpPr/>
          <p:nvPr/>
        </p:nvSpPr>
        <p:spPr>
          <a:xfrm rot="-10705345">
            <a:off x="15864852" y="-110908"/>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3"/>
          <p:cNvSpPr txBox="1"/>
          <p:nvPr/>
        </p:nvSpPr>
        <p:spPr>
          <a:xfrm>
            <a:off x="8429322" y="7661788"/>
            <a:ext cx="1781297" cy="745140"/>
          </a:xfrm>
          <a:prstGeom prst="rect">
            <a:avLst/>
          </a:prstGeom>
        </p:spPr>
        <p:txBody>
          <a:bodyPr wrap="square" lIns="0" tIns="0" rIns="0" bIns="0" rtlCol="0" anchor="t">
            <a:spAutoFit/>
          </a:bodyPr>
          <a:lstStyle/>
          <a:p>
            <a:pPr marL="0" marR="0" lvl="0" indent="0" algn="ctr" defTabSz="914400" rtl="0" eaLnBrk="1" fontAlgn="auto" latinLnBrk="0" hangingPunct="1">
              <a:lnSpc>
                <a:spcPts val="6548"/>
              </a:lnSpc>
              <a:spcBef>
                <a:spcPts val="0"/>
              </a:spcBef>
              <a:spcAft>
                <a:spcPts val="0"/>
              </a:spcAft>
              <a:buClrTx/>
              <a:buSzTx/>
              <a:buFontTx/>
              <a:buNone/>
              <a:tabLst/>
              <a:defRPr/>
            </a:pPr>
            <a:r>
              <a:rPr kumimoji="0" lang="en-US" sz="4677" b="0" i="0" u="none" strike="noStrike" kern="1200" cap="none" spc="0" normalizeH="0" baseline="0" noProof="0" dirty="0">
                <a:ln>
                  <a:noFill/>
                </a:ln>
                <a:solidFill>
                  <a:srgbClr val="F8F2E8"/>
                </a:solidFill>
                <a:effectLst/>
                <a:uLnTx/>
                <a:uFillTx/>
                <a:latin typeface="Barlow Semi Condensed Black" panose="020B0604020202020204" pitchFamily="2" charset="0"/>
                <a:ea typeface="+mn-ea"/>
                <a:cs typeface="+mn-cs"/>
              </a:rPr>
              <a:t>3</a:t>
            </a:r>
          </a:p>
        </p:txBody>
      </p:sp>
      <p:pic>
        <p:nvPicPr>
          <p:cNvPr id="14" name="Picture 13">
            <a:extLst>
              <a:ext uri="{FF2B5EF4-FFF2-40B4-BE49-F238E27FC236}">
                <a16:creationId xmlns:a16="http://schemas.microsoft.com/office/drawing/2014/main" id="{AA9AC2F5-43C7-0303-F347-C0FF836DCA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11407" y="2525762"/>
            <a:ext cx="5272277" cy="4905054"/>
          </a:xfrm>
          <a:prstGeom prst="rect">
            <a:avLst/>
          </a:prstGeom>
          <a:effectLst>
            <a:outerShdw blurRad="63500" sx="102000" sy="102000" algn="ctr" rotWithShape="0">
              <a:prstClr val="black">
                <a:alpha val="40000"/>
              </a:prstClr>
            </a:outerShdw>
          </a:effectLst>
        </p:spPr>
      </p:pic>
      <p:pic>
        <p:nvPicPr>
          <p:cNvPr id="15" name="Picture 14">
            <a:extLst>
              <a:ext uri="{FF2B5EF4-FFF2-40B4-BE49-F238E27FC236}">
                <a16:creationId xmlns:a16="http://schemas.microsoft.com/office/drawing/2014/main" id="{17AFD2D3-18CD-DEA9-67A5-872B2C69AD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8716" y="6990993"/>
            <a:ext cx="1943100" cy="2314575"/>
          </a:xfrm>
          <a:prstGeom prst="rect">
            <a:avLst/>
          </a:prstGeom>
        </p:spPr>
      </p:pic>
      <p:pic>
        <p:nvPicPr>
          <p:cNvPr id="16" name="Picture 15">
            <a:extLst>
              <a:ext uri="{FF2B5EF4-FFF2-40B4-BE49-F238E27FC236}">
                <a16:creationId xmlns:a16="http://schemas.microsoft.com/office/drawing/2014/main" id="{6BF9F58E-4A2C-9AE1-234A-9FE88E2418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61647" y="983712"/>
            <a:ext cx="5029200" cy="4505325"/>
          </a:xfrm>
          <a:prstGeom prst="rect">
            <a:avLst/>
          </a:prstGeom>
        </p:spPr>
      </p:pic>
    </p:spTree>
    <p:extLst>
      <p:ext uri="{BB962C8B-B14F-4D97-AF65-F5344CB8AC3E}">
        <p14:creationId xmlns:p14="http://schemas.microsoft.com/office/powerpoint/2010/main" val="27821609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2" name="Freeform 2"/>
          <p:cNvSpPr/>
          <p:nvPr/>
        </p:nvSpPr>
        <p:spPr>
          <a:xfrm rot="-1283301">
            <a:off x="-1378622" y="-172460"/>
            <a:ext cx="3347615" cy="3347615"/>
          </a:xfrm>
          <a:custGeom>
            <a:avLst/>
            <a:gdLst/>
            <a:ahLst/>
            <a:cxnLst/>
            <a:rect l="l" t="t" r="r" b="b"/>
            <a:pathLst>
              <a:path w="3347615" h="3347615">
                <a:moveTo>
                  <a:pt x="0" y="0"/>
                </a:moveTo>
                <a:lnTo>
                  <a:pt x="3347615" y="0"/>
                </a:lnTo>
                <a:lnTo>
                  <a:pt x="3347615" y="3347616"/>
                </a:lnTo>
                <a:lnTo>
                  <a:pt x="0" y="3347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16434">
            <a:off x="1211485" y="1991357"/>
            <a:ext cx="8658507" cy="5930835"/>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16434">
            <a:off x="9709875" y="6294318"/>
            <a:ext cx="7495504" cy="3311650"/>
          </a:xfrm>
          <a:custGeom>
            <a:avLst/>
            <a:gdLst/>
            <a:ahLst/>
            <a:cxnLst/>
            <a:rect l="l" t="t" r="r" b="b"/>
            <a:pathLst>
              <a:path w="7495504" h="3311650">
                <a:moveTo>
                  <a:pt x="0" y="0"/>
                </a:moveTo>
                <a:lnTo>
                  <a:pt x="7495504" y="0"/>
                </a:lnTo>
                <a:lnTo>
                  <a:pt x="7495504" y="3311650"/>
                </a:lnTo>
                <a:lnTo>
                  <a:pt x="0" y="3311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907111">
            <a:off x="9068133" y="6108428"/>
            <a:ext cx="1239381" cy="1076712"/>
          </a:xfrm>
          <a:custGeom>
            <a:avLst/>
            <a:gdLst/>
            <a:ahLst/>
            <a:cxnLst/>
            <a:rect l="l" t="t" r="r" b="b"/>
            <a:pathLst>
              <a:path w="1239381" h="1076712">
                <a:moveTo>
                  <a:pt x="0" y="0"/>
                </a:moveTo>
                <a:lnTo>
                  <a:pt x="1239381" y="0"/>
                </a:lnTo>
                <a:lnTo>
                  <a:pt x="1239381" y="1076712"/>
                </a:lnTo>
                <a:lnTo>
                  <a:pt x="0" y="1076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1663065" flipH="1">
            <a:off x="9678567" y="5080580"/>
            <a:ext cx="2546507" cy="777842"/>
          </a:xfrm>
          <a:custGeom>
            <a:avLst/>
            <a:gdLst/>
            <a:ahLst/>
            <a:cxnLst/>
            <a:rect l="l" t="t" r="r" b="b"/>
            <a:pathLst>
              <a:path w="2546507" h="777842">
                <a:moveTo>
                  <a:pt x="0" y="0"/>
                </a:moveTo>
                <a:lnTo>
                  <a:pt x="2546506" y="0"/>
                </a:lnTo>
                <a:lnTo>
                  <a:pt x="2546506" y="777842"/>
                </a:lnTo>
                <a:lnTo>
                  <a:pt x="0" y="7778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5703688" y="543443"/>
            <a:ext cx="6880624" cy="1240340"/>
          </a:xfrm>
          <a:prstGeom prst="rect">
            <a:avLst/>
          </a:prstGeom>
        </p:spPr>
        <p:txBody>
          <a:bodyPr lIns="0" tIns="0" rIns="0" bIns="0" rtlCol="0" anchor="t">
            <a:spAutoFit/>
          </a:bodyPr>
          <a:lstStyle/>
          <a:p>
            <a:pPr marL="0" marR="0" lvl="0" indent="0" algn="ctr" defTabSz="914400" rtl="0" eaLnBrk="1" fontAlgn="auto" latinLnBrk="0" hangingPunct="1">
              <a:lnSpc>
                <a:spcPts val="10590"/>
              </a:lnSpc>
              <a:spcBef>
                <a:spcPts val="0"/>
              </a:spcBef>
              <a:spcAft>
                <a:spcPts val="0"/>
              </a:spcAft>
              <a:buClrTx/>
              <a:buSzTx/>
              <a:buFontTx/>
              <a:buNone/>
              <a:tabLst/>
              <a:defRPr/>
            </a:pPr>
            <a:r>
              <a:rPr kumimoji="0" lang="en-US" sz="7564" b="0" i="0" u="none" strike="noStrike" kern="1200" cap="none" spc="0" normalizeH="0" baseline="0" noProof="0">
                <a:ln>
                  <a:noFill/>
                </a:ln>
                <a:solidFill>
                  <a:srgbClr val="FFFFFF"/>
                </a:solidFill>
                <a:effectLst/>
                <a:uLnTx/>
                <a:uFillTx/>
                <a:latin typeface="Barlow Semi Condensed Black" panose="020B0604020202020204" pitchFamily="2" charset="0"/>
                <a:ea typeface="+mn-ea"/>
                <a:cs typeface="+mn-cs"/>
              </a:rPr>
              <a:t>GỢI Ý</a:t>
            </a:r>
          </a:p>
        </p:txBody>
      </p:sp>
      <p:sp>
        <p:nvSpPr>
          <p:cNvPr id="9" name="TextBox 9"/>
          <p:cNvSpPr txBox="1"/>
          <p:nvPr/>
        </p:nvSpPr>
        <p:spPr>
          <a:xfrm>
            <a:off x="10456582" y="7526999"/>
            <a:ext cx="6542901" cy="573234"/>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Trang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trí</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và</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hoàn</a:t>
            </a:r>
            <a:r>
              <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rPr>
              <a:t> </a:t>
            </a:r>
            <a:r>
              <a:rPr kumimoji="0" lang="en-US" sz="3200" b="0" i="0" u="none" strike="noStrike" kern="1200" cap="none" spc="0" normalizeH="0" baseline="0" noProof="0" dirty="0" err="1">
                <a:ln>
                  <a:noFill/>
                </a:ln>
                <a:solidFill>
                  <a:srgbClr val="000000"/>
                </a:solidFill>
                <a:effectLst/>
                <a:uLnTx/>
                <a:uFillTx/>
                <a:latin typeface="Barlow SemiBold" panose="00000700000000000000" pitchFamily="2" charset="0"/>
                <a:ea typeface="+mn-ea"/>
                <a:cs typeface="+mn-cs"/>
              </a:rPr>
              <a:t>thiện</a:t>
            </a:r>
            <a:endParaRPr kumimoji="0" lang="en-US" sz="3200" b="0" i="0" u="none" strike="noStrike" kern="1200" cap="none" spc="0" normalizeH="0" baseline="0" noProof="0" dirty="0">
              <a:ln>
                <a:noFill/>
              </a:ln>
              <a:solidFill>
                <a:srgbClr val="000000"/>
              </a:solidFill>
              <a:effectLst/>
              <a:uLnTx/>
              <a:uFillTx/>
              <a:latin typeface="Barlow SemiBold" panose="00000700000000000000" pitchFamily="2" charset="0"/>
              <a:ea typeface="+mn-ea"/>
              <a:cs typeface="+mn-cs"/>
            </a:endParaRPr>
          </a:p>
        </p:txBody>
      </p:sp>
      <p:sp>
        <p:nvSpPr>
          <p:cNvPr id="11" name="Freeform 11"/>
          <p:cNvSpPr/>
          <p:nvPr/>
        </p:nvSpPr>
        <p:spPr>
          <a:xfrm rot="-10705345">
            <a:off x="15864852" y="-110908"/>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3"/>
          <p:cNvSpPr txBox="1"/>
          <p:nvPr/>
        </p:nvSpPr>
        <p:spPr>
          <a:xfrm>
            <a:off x="8429322" y="7661788"/>
            <a:ext cx="1781297" cy="745140"/>
          </a:xfrm>
          <a:prstGeom prst="rect">
            <a:avLst/>
          </a:prstGeom>
        </p:spPr>
        <p:txBody>
          <a:bodyPr wrap="square" lIns="0" tIns="0" rIns="0" bIns="0" rtlCol="0" anchor="t">
            <a:spAutoFit/>
          </a:bodyPr>
          <a:lstStyle/>
          <a:p>
            <a:pPr marL="0" marR="0" lvl="0" indent="0" algn="ctr" defTabSz="914400" rtl="0" eaLnBrk="1" fontAlgn="auto" latinLnBrk="0" hangingPunct="1">
              <a:lnSpc>
                <a:spcPts val="6548"/>
              </a:lnSpc>
              <a:spcBef>
                <a:spcPts val="0"/>
              </a:spcBef>
              <a:spcAft>
                <a:spcPts val="0"/>
              </a:spcAft>
              <a:buClrTx/>
              <a:buSzTx/>
              <a:buFontTx/>
              <a:buNone/>
              <a:tabLst/>
              <a:defRPr/>
            </a:pPr>
            <a:r>
              <a:rPr kumimoji="0" lang="en-US" sz="4677" b="0" i="0" u="none" strike="noStrike" kern="1200" cap="none" spc="0" normalizeH="0" baseline="0" noProof="0" dirty="0">
                <a:ln>
                  <a:noFill/>
                </a:ln>
                <a:solidFill>
                  <a:srgbClr val="F8F2E8"/>
                </a:solidFill>
                <a:effectLst/>
                <a:uLnTx/>
                <a:uFillTx/>
                <a:latin typeface="Barlow Semi Condensed Black" panose="020B0604020202020204" pitchFamily="2" charset="0"/>
                <a:ea typeface="+mn-ea"/>
                <a:cs typeface="+mn-cs"/>
              </a:rPr>
              <a:t>4</a:t>
            </a:r>
          </a:p>
        </p:txBody>
      </p:sp>
      <p:pic>
        <p:nvPicPr>
          <p:cNvPr id="4" name="Picture 3">
            <a:extLst>
              <a:ext uri="{FF2B5EF4-FFF2-40B4-BE49-F238E27FC236}">
                <a16:creationId xmlns:a16="http://schemas.microsoft.com/office/drawing/2014/main" id="{58174CF6-FE25-9670-7107-EEAB6C3C40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61583" y="2281467"/>
            <a:ext cx="5179732" cy="4838787"/>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B99E94A4-83B4-925A-972A-25D6AE0C9EE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61647" y="983712"/>
            <a:ext cx="5029200" cy="4505325"/>
          </a:xfrm>
          <a:prstGeom prst="rect">
            <a:avLst/>
          </a:prstGeom>
        </p:spPr>
      </p:pic>
      <p:pic>
        <p:nvPicPr>
          <p:cNvPr id="15" name="Picture 14">
            <a:extLst>
              <a:ext uri="{FF2B5EF4-FFF2-40B4-BE49-F238E27FC236}">
                <a16:creationId xmlns:a16="http://schemas.microsoft.com/office/drawing/2014/main" id="{CCF591CE-1876-60F2-E952-4A05882EAFD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29200" y="7909867"/>
            <a:ext cx="2514600" cy="1809750"/>
          </a:xfrm>
          <a:prstGeom prst="rect">
            <a:avLst/>
          </a:prstGeom>
        </p:spPr>
      </p:pic>
    </p:spTree>
    <p:extLst>
      <p:ext uri="{BB962C8B-B14F-4D97-AF65-F5344CB8AC3E}">
        <p14:creationId xmlns:p14="http://schemas.microsoft.com/office/powerpoint/2010/main" val="12868766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7556411" y="781832"/>
            <a:ext cx="9977881" cy="8723337"/>
            <a:chOff x="0" y="0"/>
            <a:chExt cx="2627919" cy="2297504"/>
          </a:xfrm>
        </p:grpSpPr>
        <p:sp>
          <p:nvSpPr>
            <p:cNvPr id="4" name="Freeform 4"/>
            <p:cNvSpPr/>
            <p:nvPr/>
          </p:nvSpPr>
          <p:spPr>
            <a:xfrm>
              <a:off x="0" y="0"/>
              <a:ext cx="2627919" cy="2297504"/>
            </a:xfrm>
            <a:custGeom>
              <a:avLst/>
              <a:gdLst/>
              <a:ahLst/>
              <a:cxnLst/>
              <a:rect l="l" t="t" r="r" b="b"/>
              <a:pathLst>
                <a:path w="2627919" h="2297504">
                  <a:moveTo>
                    <a:pt x="0" y="0"/>
                  </a:moveTo>
                  <a:lnTo>
                    <a:pt x="2627919" y="0"/>
                  </a:lnTo>
                  <a:lnTo>
                    <a:pt x="2627919" y="2297504"/>
                  </a:lnTo>
                  <a:lnTo>
                    <a:pt x="0" y="2297504"/>
                  </a:lnTo>
                  <a:close/>
                </a:path>
              </a:pathLst>
            </a:custGeom>
            <a:solidFill>
              <a:srgbClr val="53A9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5"/>
            <p:cNvSpPr txBox="1"/>
            <p:nvPr/>
          </p:nvSpPr>
          <p:spPr>
            <a:xfrm>
              <a:off x="0" y="-38100"/>
              <a:ext cx="2627919" cy="233560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900989" y="1028700"/>
            <a:ext cx="9358311" cy="8229600"/>
            <a:chOff x="0" y="0"/>
            <a:chExt cx="2464740" cy="2167467"/>
          </a:xfrm>
        </p:grpSpPr>
        <p:sp>
          <p:nvSpPr>
            <p:cNvPr id="7" name="Freeform 7"/>
            <p:cNvSpPr/>
            <p:nvPr/>
          </p:nvSpPr>
          <p:spPr>
            <a:xfrm>
              <a:off x="0" y="0"/>
              <a:ext cx="2464740" cy="2167467"/>
            </a:xfrm>
            <a:custGeom>
              <a:avLst/>
              <a:gdLst/>
              <a:ahLst/>
              <a:cxnLst/>
              <a:rect l="l" t="t" r="r" b="b"/>
              <a:pathLst>
                <a:path w="2464740" h="2167467">
                  <a:moveTo>
                    <a:pt x="0" y="0"/>
                  </a:moveTo>
                  <a:lnTo>
                    <a:pt x="2464740" y="0"/>
                  </a:lnTo>
                  <a:lnTo>
                    <a:pt x="2464740" y="2167467"/>
                  </a:lnTo>
                  <a:lnTo>
                    <a:pt x="0" y="2167467"/>
                  </a:lnTo>
                  <a:close/>
                </a:path>
              </a:pathLst>
            </a:custGeom>
            <a:solidFill>
              <a:srgbClr val="050A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38100"/>
              <a:ext cx="2464740"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048267" y="2641688"/>
            <a:ext cx="9063754" cy="1384995"/>
          </a:xfrm>
          <a:prstGeom prst="rect">
            <a:avLst/>
          </a:prstGeom>
        </p:spPr>
        <p:txBody>
          <a:bodyPr lIns="0" tIns="0" rIns="0" bIns="0" rtlCol="0" anchor="t">
            <a:spAutoFit/>
          </a:bodyPr>
          <a:lstStyle/>
          <a:p>
            <a:pPr marL="0" marR="0" lvl="0" indent="0" algn="ctr" defTabSz="914400" rtl="0" eaLnBrk="1" fontAlgn="auto" latinLnBrk="0" hangingPunct="1">
              <a:lnSpc>
                <a:spcPts val="10800"/>
              </a:lnSpc>
              <a:spcBef>
                <a:spcPts val="0"/>
              </a:spcBef>
              <a:spcAft>
                <a:spcPts val="0"/>
              </a:spcAft>
              <a:buClrTx/>
              <a:buSzTx/>
              <a:buFontTx/>
              <a:buNone/>
              <a:tabLst/>
              <a:defRPr/>
            </a:pPr>
            <a:r>
              <a:rPr kumimoji="0" lang="en-US" sz="9000" b="0" i="0" u="none" strike="noStrike" kern="1200" cap="none" spc="0" normalizeH="0" baseline="0" noProof="0">
                <a:ln>
                  <a:noFill/>
                </a:ln>
                <a:solidFill>
                  <a:srgbClr val="FAC44A"/>
                </a:solidFill>
                <a:effectLst/>
                <a:uLnTx/>
                <a:uFillTx/>
                <a:latin typeface="Roboto Slab SemiBold" pitchFamily="2" charset="0"/>
                <a:ea typeface="+mn-ea"/>
                <a:cs typeface="+mn-cs"/>
              </a:rPr>
              <a:t>a/h/ữ/S/u/c/a</a:t>
            </a:r>
          </a:p>
        </p:txBody>
      </p:sp>
      <p:sp>
        <p:nvSpPr>
          <p:cNvPr id="11" name="TextBox 11"/>
          <p:cNvSpPr txBox="1"/>
          <p:nvPr/>
        </p:nvSpPr>
        <p:spPr>
          <a:xfrm>
            <a:off x="5825685" y="1554341"/>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Câu 1</a:t>
            </a:r>
          </a:p>
        </p:txBody>
      </p:sp>
      <p:sp>
        <p:nvSpPr>
          <p:cNvPr id="12" name="TextBox 12"/>
          <p:cNvSpPr txBox="1"/>
          <p:nvPr/>
        </p:nvSpPr>
        <p:spPr>
          <a:xfrm>
            <a:off x="5860479" y="5476415"/>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Đáp án</a:t>
            </a:r>
          </a:p>
        </p:txBody>
      </p:sp>
      <p:sp>
        <p:nvSpPr>
          <p:cNvPr id="13" name="TextBox 13"/>
          <p:cNvSpPr txBox="1"/>
          <p:nvPr/>
        </p:nvSpPr>
        <p:spPr>
          <a:xfrm>
            <a:off x="8195546" y="6467387"/>
            <a:ext cx="9063754" cy="1400087"/>
          </a:xfrm>
          <a:prstGeom prst="rect">
            <a:avLst/>
          </a:prstGeom>
        </p:spPr>
        <p:txBody>
          <a:bodyPr lIns="0" tIns="0" rIns="0" bIns="0" rtlCol="0" anchor="t">
            <a:spAutoFit/>
          </a:bodyPr>
          <a:lstStyle/>
          <a:p>
            <a:pPr marL="0" marR="0" lvl="0" indent="0" algn="ctr" defTabSz="914400" rtl="0" eaLnBrk="1" fontAlgn="auto" latinLnBrk="0" hangingPunct="1">
              <a:lnSpc>
                <a:spcPts val="11040"/>
              </a:lnSpc>
              <a:spcBef>
                <a:spcPts val="0"/>
              </a:spcBef>
              <a:spcAft>
                <a:spcPts val="0"/>
              </a:spcAft>
              <a:buClrTx/>
              <a:buSzTx/>
              <a:buFontTx/>
              <a:buNone/>
              <a:tabLst/>
              <a:defRPr/>
            </a:pPr>
            <a:r>
              <a:rPr kumimoji="0" lang="en-US" sz="9200" b="0" i="0" u="none" strike="noStrike" kern="1200" cap="none" spc="0" normalizeH="0" baseline="0" noProof="0">
                <a:ln>
                  <a:noFill/>
                </a:ln>
                <a:solidFill>
                  <a:srgbClr val="FFFFFF"/>
                </a:solidFill>
                <a:effectLst/>
                <a:uLnTx/>
                <a:uFillTx/>
                <a:latin typeface="Roboto Slab SemiBold" pitchFamily="2" charset="0"/>
                <a:ea typeface="+mn-ea"/>
                <a:cs typeface="+mn-cs"/>
              </a:rPr>
              <a:t>Sữa</a:t>
            </a:r>
            <a:r>
              <a:rPr kumimoji="0" lang="en-US" sz="9200" b="0" i="0" u="none" strike="noStrike" kern="1200" cap="none" spc="0" normalizeH="0" noProof="0">
                <a:ln>
                  <a:noFill/>
                </a:ln>
                <a:solidFill>
                  <a:srgbClr val="FFFFFF"/>
                </a:solidFill>
                <a:effectLst/>
                <a:uLnTx/>
                <a:uFillTx/>
                <a:latin typeface="Roboto Slab SemiBold" pitchFamily="2" charset="0"/>
                <a:ea typeface="+mn-ea"/>
                <a:cs typeface="+mn-cs"/>
              </a:rPr>
              <a:t> chua</a:t>
            </a:r>
            <a:endParaRPr kumimoji="0" lang="en-US" sz="9200" b="0" i="0" u="none" strike="noStrike" kern="1200" cap="none" spc="0" normalizeH="0" baseline="0" noProof="0">
              <a:ln>
                <a:noFill/>
              </a:ln>
              <a:solidFill>
                <a:srgbClr val="FFFFFF"/>
              </a:solidFill>
              <a:effectLst/>
              <a:uLnTx/>
              <a:uFillTx/>
              <a:latin typeface="Roboto Slab SemiBold" pitchFamily="2" charset="0"/>
              <a:ea typeface="+mn-ea"/>
              <a:cs typeface="+mn-cs"/>
            </a:endParaRPr>
          </a:p>
        </p:txBody>
      </p:sp>
      <p:sp>
        <p:nvSpPr>
          <p:cNvPr id="14" name="đáp án"/>
          <p:cNvSpPr/>
          <p:nvPr/>
        </p:nvSpPr>
        <p:spPr>
          <a:xfrm>
            <a:off x="16416852" y="8241299"/>
            <a:ext cx="1274024" cy="1274024"/>
          </a:xfrm>
          <a:custGeom>
            <a:avLst/>
            <a:gdLst/>
            <a:ahLst/>
            <a:cxnLst/>
            <a:rect l="l" t="t" r="r" b="b"/>
            <a:pathLst>
              <a:path w="1274024" h="1274024">
                <a:moveTo>
                  <a:pt x="0" y="0"/>
                </a:moveTo>
                <a:lnTo>
                  <a:pt x="1274025" y="0"/>
                </a:lnTo>
                <a:lnTo>
                  <a:pt x="1274025" y="1274024"/>
                </a:lnTo>
                <a:lnTo>
                  <a:pt x="0" y="12740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5"/>
          <p:cNvSpPr txBox="1"/>
          <p:nvPr/>
        </p:nvSpPr>
        <p:spPr>
          <a:xfrm>
            <a:off x="16074344" y="9601446"/>
            <a:ext cx="2075353" cy="470898"/>
          </a:xfrm>
          <a:prstGeom prst="rect">
            <a:avLst/>
          </a:prstGeom>
          <a:solidFill>
            <a:srgbClr val="5E8D76"/>
          </a:solidFill>
        </p:spPr>
        <p:txBody>
          <a:bodyPr wrap="square" lIns="0" tIns="0" rIns="0" bIns="0" rtlCol="0" anchor="t">
            <a:spAutoFit/>
          </a:bodyPr>
          <a:lstStyle/>
          <a:p>
            <a:pPr marL="0" marR="0" lvl="0" indent="0" algn="ctr" defTabSz="914400" rtl="0" eaLnBrk="1" fontAlgn="auto" latinLnBrk="0" hangingPunct="1">
              <a:lnSpc>
                <a:spcPts val="39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Quicksand Medium" pitchFamily="2" charset="0"/>
                <a:ea typeface="+mn-ea"/>
                <a:cs typeface="+mn-cs"/>
              </a:rPr>
              <a:t>Mở đáp án</a:t>
            </a:r>
          </a:p>
        </p:txBody>
      </p:sp>
      <p:pic>
        <p:nvPicPr>
          <p:cNvPr id="16" name="Dong ho 15 S - chuong ket thuc">
            <a:hlinkClick r:id="" action="ppaction://media"/>
            <a:extLst>
              <a:ext uri="{FF2B5EF4-FFF2-40B4-BE49-F238E27FC236}">
                <a16:creationId xmlns:a16="http://schemas.microsoft.com/office/drawing/2014/main" id="{5733A69F-1755-A8E7-59B3-A23E5198F83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11827" y="558716"/>
            <a:ext cx="1991250" cy="1991250"/>
          </a:xfrm>
          <a:prstGeom prst="rect">
            <a:avLst/>
          </a:prstGeom>
        </p:spPr>
      </p:pic>
      <p:sp>
        <p:nvSpPr>
          <p:cNvPr id="21" name="TextBox 15">
            <a:extLst>
              <a:ext uri="{FF2B5EF4-FFF2-40B4-BE49-F238E27FC236}">
                <a16:creationId xmlns:a16="http://schemas.microsoft.com/office/drawing/2014/main" id="{20C6A9CF-6273-C640-D559-6CAEAD7B3A36}"/>
              </a:ext>
            </a:extLst>
          </p:cNvPr>
          <p:cNvSpPr txBox="1"/>
          <p:nvPr/>
        </p:nvSpPr>
        <p:spPr>
          <a:xfrm>
            <a:off x="598163" y="2881643"/>
            <a:ext cx="3418578" cy="470898"/>
          </a:xfrm>
          <a:prstGeom prst="rect">
            <a:avLst/>
          </a:prstGeom>
        </p:spPr>
        <p:txBody>
          <a:bodyPr lIns="0" tIns="0" rIns="0" bIns="0" rtlCol="0" anchor="t">
            <a:spAutoFit/>
          </a:bodyPr>
          <a:lstStyle/>
          <a:p>
            <a:pPr marL="0" marR="0" lvl="0" indent="0" algn="ctr" defTabSz="914400" rtl="0" eaLnBrk="1" fontAlgn="auto" latinLnBrk="0" hangingPunct="1">
              <a:lnSpc>
                <a:spcPts val="39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Quicksand Medium" pitchFamily="2" charset="0"/>
                <a:ea typeface="+mn-ea"/>
                <a:cs typeface="+mn-cs"/>
              </a:rPr>
              <a:t>Bấm đồng hồ</a:t>
            </a:r>
          </a:p>
        </p:txBody>
      </p:sp>
      <p:pic>
        <p:nvPicPr>
          <p:cNvPr id="18" name="Picture 17">
            <a:extLst>
              <a:ext uri="{FF2B5EF4-FFF2-40B4-BE49-F238E27FC236}">
                <a16:creationId xmlns:a16="http://schemas.microsoft.com/office/drawing/2014/main" id="{CEED02C8-51CA-3022-BED4-79D460DDAF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175542" y="3404028"/>
            <a:ext cx="4321948" cy="6126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2" presetClass="entr" presetSubtype="8"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311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drumroll.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6"/>
                                        </p:tgtEl>
                                      </p:cBhvr>
                                    </p:cmd>
                                  </p:childTnLst>
                                </p:cTn>
                              </p:par>
                            </p:childTnLst>
                          </p:cTn>
                        </p:par>
                      </p:childTnLst>
                    </p:cTn>
                  </p:par>
                </p:childTnLst>
              </p:cTn>
              <p:nextCondLst>
                <p:cond evt="onClick" delay="0">
                  <p:tgtEl>
                    <p:spTgt spid="16"/>
                  </p:tgtEl>
                </p:cond>
              </p:nextCondLst>
            </p:seq>
            <p:video>
              <p:cMediaNode vol="80000">
                <p:cTn id="41" fill="hold" display="0">
                  <p:stCondLst>
                    <p:cond delay="indefinite"/>
                  </p:stCondLst>
                </p:cTn>
                <p:tgtEl>
                  <p:spTgt spid="16"/>
                </p:tgtEl>
              </p:cMediaNode>
            </p:video>
          </p:childTnLst>
        </p:cTn>
      </p:par>
    </p:tnLst>
    <p:bldLst>
      <p:bldP spid="10" grpId="0"/>
      <p:bldP spid="11" grpId="0"/>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2E8"/>
        </a:solidFill>
        <a:effectLst/>
      </p:bgPr>
    </p:bg>
    <p:spTree>
      <p:nvGrpSpPr>
        <p:cNvPr id="1" name=""/>
        <p:cNvGrpSpPr/>
        <p:nvPr/>
      </p:nvGrpSpPr>
      <p:grpSpPr>
        <a:xfrm>
          <a:off x="0" y="0"/>
          <a:ext cx="0" cy="0"/>
          <a:chOff x="0" y="0"/>
          <a:chExt cx="0" cy="0"/>
        </a:xfrm>
      </p:grpSpPr>
      <p:sp>
        <p:nvSpPr>
          <p:cNvPr id="2" name="Freeform 2"/>
          <p:cNvSpPr/>
          <p:nvPr/>
        </p:nvSpPr>
        <p:spPr>
          <a:xfrm rot="116434">
            <a:off x="1017851" y="2083230"/>
            <a:ext cx="16252295" cy="7506431"/>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0705345">
            <a:off x="15864852" y="-110908"/>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5">
            <a:extLst>
              <a:ext uri="{FF2B5EF4-FFF2-40B4-BE49-F238E27FC236}">
                <a16:creationId xmlns:a16="http://schemas.microsoft.com/office/drawing/2014/main" id="{CE569DDE-9250-AB26-95ED-695D886B4989}"/>
              </a:ext>
            </a:extLst>
          </p:cNvPr>
          <p:cNvSpPr txBox="1"/>
          <p:nvPr/>
        </p:nvSpPr>
        <p:spPr>
          <a:xfrm>
            <a:off x="3164990" y="2451841"/>
            <a:ext cx="6080335" cy="520562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sp>
        <p:nvSpPr>
          <p:cNvPr id="19" name="TextBox 11">
            <a:extLst>
              <a:ext uri="{FF2B5EF4-FFF2-40B4-BE49-F238E27FC236}">
                <a16:creationId xmlns:a16="http://schemas.microsoft.com/office/drawing/2014/main" id="{9710FC31-B0E1-FDBE-2CE6-8EC312025C2D}"/>
              </a:ext>
            </a:extLst>
          </p:cNvPr>
          <p:cNvSpPr txBox="1"/>
          <p:nvPr/>
        </p:nvSpPr>
        <p:spPr>
          <a:xfrm>
            <a:off x="4266908" y="3699677"/>
            <a:ext cx="4279247" cy="492443"/>
          </a:xfrm>
          <a:prstGeom prst="rect">
            <a:avLst/>
          </a:prstGeom>
        </p:spPr>
        <p:txBody>
          <a:bodyPr wrap="square" lIns="0" tIns="0" rIns="0" bIns="0" rtlCol="0" anchor="t">
            <a:spAutoFit/>
          </a:bodyPr>
          <a:lstStyle/>
          <a:p>
            <a:pPr lvl="0" algn="r"/>
            <a:r>
              <a:rPr lang="en-US" sz="3200">
                <a:solidFill>
                  <a:schemeClr val="bg1"/>
                </a:solidFill>
                <a:latin typeface="Kurale"/>
              </a:rPr>
              <a:t>Nội dung cẩm nang.</a:t>
            </a:r>
          </a:p>
        </p:txBody>
      </p:sp>
      <p:sp>
        <p:nvSpPr>
          <p:cNvPr id="20" name="TextBox 11">
            <a:extLst>
              <a:ext uri="{FF2B5EF4-FFF2-40B4-BE49-F238E27FC236}">
                <a16:creationId xmlns:a16="http://schemas.microsoft.com/office/drawing/2014/main" id="{DF8B2362-79C0-DC43-8FE2-C3FEF41B4E99}"/>
              </a:ext>
            </a:extLst>
          </p:cNvPr>
          <p:cNvSpPr txBox="1"/>
          <p:nvPr/>
        </p:nvSpPr>
        <p:spPr>
          <a:xfrm>
            <a:off x="3754804" y="4978250"/>
            <a:ext cx="5303457" cy="984885"/>
          </a:xfrm>
          <a:prstGeom prst="rect">
            <a:avLst/>
          </a:prstGeom>
        </p:spPr>
        <p:txBody>
          <a:bodyPr wrap="square" lIns="0" tIns="0" rIns="0" bIns="0" rtlCol="0" anchor="t">
            <a:spAutoFit/>
          </a:bodyPr>
          <a:lstStyle/>
          <a:p>
            <a:pPr lvl="0" algn="r"/>
            <a:r>
              <a:rPr lang="en-US" sz="3200">
                <a:solidFill>
                  <a:schemeClr val="bg1"/>
                </a:solidFill>
                <a:latin typeface="Kurale"/>
              </a:rPr>
              <a:t>Cách thức thể hiện thông tin, hình ảnh.</a:t>
            </a:r>
          </a:p>
        </p:txBody>
      </p:sp>
      <p:sp>
        <p:nvSpPr>
          <p:cNvPr id="21" name="TextBox 11">
            <a:extLst>
              <a:ext uri="{FF2B5EF4-FFF2-40B4-BE49-F238E27FC236}">
                <a16:creationId xmlns:a16="http://schemas.microsoft.com/office/drawing/2014/main" id="{3EC5A455-069F-0EC5-542B-C3E76F4F7744}"/>
              </a:ext>
            </a:extLst>
          </p:cNvPr>
          <p:cNvSpPr txBox="1"/>
          <p:nvPr/>
        </p:nvSpPr>
        <p:spPr>
          <a:xfrm>
            <a:off x="5141609" y="6520700"/>
            <a:ext cx="3745847" cy="984885"/>
          </a:xfrm>
          <a:prstGeom prst="rect">
            <a:avLst/>
          </a:prstGeom>
        </p:spPr>
        <p:txBody>
          <a:bodyPr wrap="square" lIns="0" tIns="0" rIns="0" bIns="0" rtlCol="0" anchor="t">
            <a:spAutoFit/>
          </a:bodyPr>
          <a:lstStyle/>
          <a:p>
            <a:pPr lvl="0" algn="r"/>
            <a:r>
              <a:rPr lang="en-US" sz="3200">
                <a:solidFill>
                  <a:schemeClr val="bg1"/>
                </a:solidFill>
                <a:latin typeface="Kurale"/>
              </a:rPr>
              <a:t>Hình dáng, chất liệu cẩm nang.</a:t>
            </a:r>
            <a:endParaRPr kumimoji="0" lang="en-US" sz="3200" b="0" i="0" u="none" strike="noStrike" kern="1200" cap="none" spc="0" normalizeH="0" baseline="0" noProof="0" dirty="0">
              <a:ln>
                <a:noFill/>
              </a:ln>
              <a:solidFill>
                <a:schemeClr val="bg1"/>
              </a:solidFill>
              <a:effectLst/>
              <a:uLnTx/>
              <a:uFillTx/>
              <a:latin typeface="Kurale"/>
              <a:ea typeface="+mn-ea"/>
              <a:cs typeface="+mn-cs"/>
            </a:endParaRPr>
          </a:p>
        </p:txBody>
      </p:sp>
      <p:sp>
        <p:nvSpPr>
          <p:cNvPr id="25" name="TextBox 24">
            <a:extLst>
              <a:ext uri="{FF2B5EF4-FFF2-40B4-BE49-F238E27FC236}">
                <a16:creationId xmlns:a16="http://schemas.microsoft.com/office/drawing/2014/main" id="{59930C3A-1A5E-B5B1-E775-D9924CE609DF}"/>
              </a:ext>
            </a:extLst>
          </p:cNvPr>
          <p:cNvSpPr txBox="1"/>
          <p:nvPr/>
        </p:nvSpPr>
        <p:spPr>
          <a:xfrm>
            <a:off x="495058" y="134070"/>
            <a:ext cx="27114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BD7044"/>
                </a:solidFill>
                <a:effectLst/>
                <a:uLnTx/>
                <a:uFillTx/>
                <a:latin typeface="Bahnschrift Condensed" panose="020B0502040204020203" pitchFamily="34" charset="0"/>
                <a:ea typeface="+mn-ea"/>
                <a:cs typeface="+mn-cs"/>
              </a:rPr>
              <a:t>HOẠT ĐỘNG 6</a:t>
            </a:r>
            <a:endParaRPr kumimoji="0" lang="en-US" sz="4000" b="0" i="0" u="none" strike="noStrike" kern="1200" cap="none" spc="0" normalizeH="0" baseline="0" noProof="0" dirty="0">
              <a:ln>
                <a:noFill/>
              </a:ln>
              <a:solidFill>
                <a:srgbClr val="BD7044"/>
              </a:solidFill>
              <a:effectLst/>
              <a:uLnTx/>
              <a:uFillTx/>
              <a:latin typeface="Bahnschrift Condensed" panose="020B0502040204020203" pitchFamily="34" charset="0"/>
              <a:ea typeface="+mn-ea"/>
              <a:cs typeface="+mn-cs"/>
            </a:endParaRPr>
          </a:p>
        </p:txBody>
      </p:sp>
      <p:sp>
        <p:nvSpPr>
          <p:cNvPr id="26" name="TextBox 25">
            <a:extLst>
              <a:ext uri="{FF2B5EF4-FFF2-40B4-BE49-F238E27FC236}">
                <a16:creationId xmlns:a16="http://schemas.microsoft.com/office/drawing/2014/main" id="{1423CDF1-9B24-B6CB-8052-E6E00791FF49}"/>
              </a:ext>
            </a:extLst>
          </p:cNvPr>
          <p:cNvSpPr txBox="1"/>
          <p:nvPr/>
        </p:nvSpPr>
        <p:spPr>
          <a:xfrm>
            <a:off x="5148866" y="9647238"/>
            <a:ext cx="5150774" cy="4308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rPr>
              <a:t>(Trang 52 </a:t>
            </a:r>
            <a:r>
              <a:rPr kumimoji="0" lang="en-US" sz="2800" b="0" i="0" u="none" strike="noStrike" kern="1200" cap="none" spc="0" normalizeH="0" baseline="0" noProof="0" dirty="0" err="1">
                <a:ln>
                  <a:noFill/>
                </a:ln>
                <a:solidFill>
                  <a:srgbClr val="BD7044"/>
                </a:solidFill>
                <a:effectLst/>
                <a:uLnTx/>
                <a:uFillTx/>
                <a:latin typeface="Barlow SemiBold" panose="00000700000000000000" pitchFamily="2" charset="0"/>
                <a:ea typeface="+mn-ea"/>
                <a:cs typeface="+mn-cs"/>
              </a:rPr>
              <a:t>SGK</a:t>
            </a:r>
            <a:r>
              <a:rPr kumimoji="0" lang="en-US" sz="28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rPr>
              <a:t>)</a:t>
            </a:r>
          </a:p>
        </p:txBody>
      </p:sp>
      <p:sp>
        <p:nvSpPr>
          <p:cNvPr id="5" name="TextBox 8">
            <a:extLst>
              <a:ext uri="{FF2B5EF4-FFF2-40B4-BE49-F238E27FC236}">
                <a16:creationId xmlns:a16="http://schemas.microsoft.com/office/drawing/2014/main" id="{A9E01685-AF88-9F9D-D367-3A8F79D93AF7}"/>
              </a:ext>
            </a:extLst>
          </p:cNvPr>
          <p:cNvSpPr txBox="1"/>
          <p:nvPr/>
        </p:nvSpPr>
        <p:spPr>
          <a:xfrm>
            <a:off x="3155005" y="755725"/>
            <a:ext cx="11977989"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BD7044"/>
                </a:solidFill>
                <a:effectLst/>
                <a:uLnTx/>
                <a:uFillTx/>
                <a:latin typeface="Barlow Semi Condensed Black" panose="020B0604020202020204" pitchFamily="2" charset="0"/>
                <a:ea typeface="+mn-ea"/>
                <a:cs typeface="+mn-cs"/>
              </a:rPr>
              <a:t>TRƯNG BÀY VÀ GIỚI THIỆU SẢN PHẨM</a:t>
            </a:r>
          </a:p>
        </p:txBody>
      </p:sp>
      <p:pic>
        <p:nvPicPr>
          <p:cNvPr id="27" name="Picture 26">
            <a:extLst>
              <a:ext uri="{FF2B5EF4-FFF2-40B4-BE49-F238E27FC236}">
                <a16:creationId xmlns:a16="http://schemas.microsoft.com/office/drawing/2014/main" id="{011C2357-A5C7-1853-7200-42BF15EDE0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11508">
            <a:off x="13881588" y="5235006"/>
            <a:ext cx="2717033" cy="3205044"/>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EF51CDA0-3BB6-2026-2D4A-D52371EC73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97335">
            <a:off x="10344554" y="3442683"/>
            <a:ext cx="2265244" cy="3223943"/>
          </a:xfrm>
          <a:prstGeom prst="rect">
            <a:avLst/>
          </a:prstGeom>
        </p:spPr>
      </p:pic>
      <p:pic>
        <p:nvPicPr>
          <p:cNvPr id="18" name="Picture 17">
            <a:extLst>
              <a:ext uri="{FF2B5EF4-FFF2-40B4-BE49-F238E27FC236}">
                <a16:creationId xmlns:a16="http://schemas.microsoft.com/office/drawing/2014/main" id="{56A7D02B-8236-C817-CA8A-99412CDD8B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33632" y="2481323"/>
            <a:ext cx="2765435" cy="3466272"/>
          </a:xfrm>
          <a:prstGeom prst="rect">
            <a:avLst/>
          </a:prstGeom>
        </p:spPr>
      </p:pic>
      <p:pic>
        <p:nvPicPr>
          <p:cNvPr id="29" name="Picture 28">
            <a:extLst>
              <a:ext uri="{FF2B5EF4-FFF2-40B4-BE49-F238E27FC236}">
                <a16:creationId xmlns:a16="http://schemas.microsoft.com/office/drawing/2014/main" id="{34DB59AD-14D0-6D0E-D9AD-2D2BC1626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9714" y="3148221"/>
            <a:ext cx="1350179" cy="1452293"/>
          </a:xfrm>
          <a:prstGeom prst="rect">
            <a:avLst/>
          </a:prstGeom>
        </p:spPr>
      </p:pic>
      <p:pic>
        <p:nvPicPr>
          <p:cNvPr id="30" name="Picture 29">
            <a:extLst>
              <a:ext uri="{FF2B5EF4-FFF2-40B4-BE49-F238E27FC236}">
                <a16:creationId xmlns:a16="http://schemas.microsoft.com/office/drawing/2014/main" id="{383F777C-8F22-C726-D46E-FC2D16E1FDE2}"/>
              </a:ext>
            </a:extLst>
          </p:cNvPr>
          <p:cNvPicPr>
            <a:picLocks noChangeAspect="1"/>
          </p:cNvPicPr>
          <p:nvPr/>
        </p:nvPicPr>
        <p:blipFill rotWithShape="1">
          <a:blip r:embed="rId11">
            <a:extLst>
              <a:ext uri="{28A0092B-C50C-407E-A947-70E740481C1C}">
                <a14:useLocalDpi xmlns:a14="http://schemas.microsoft.com/office/drawing/2010/main" val="0"/>
              </a:ext>
            </a:extLst>
          </a:blip>
          <a:srcRect l="44888" t="11369" r="1639" b="-6453"/>
          <a:stretch/>
        </p:blipFill>
        <p:spPr>
          <a:xfrm>
            <a:off x="2228875" y="4763784"/>
            <a:ext cx="1567209" cy="1393382"/>
          </a:xfrm>
          <a:prstGeom prst="rect">
            <a:avLst/>
          </a:prstGeom>
        </p:spPr>
      </p:pic>
      <p:pic>
        <p:nvPicPr>
          <p:cNvPr id="31" name="Picture 30">
            <a:extLst>
              <a:ext uri="{FF2B5EF4-FFF2-40B4-BE49-F238E27FC236}">
                <a16:creationId xmlns:a16="http://schemas.microsoft.com/office/drawing/2014/main" id="{5095DD53-E222-BB1B-6823-DDFD2F95DADA}"/>
              </a:ext>
            </a:extLst>
          </p:cNvPr>
          <p:cNvPicPr>
            <a:picLocks noChangeAspect="1"/>
          </p:cNvPicPr>
          <p:nvPr/>
        </p:nvPicPr>
        <p:blipFill rotWithShape="1">
          <a:blip r:embed="rId11">
            <a:extLst>
              <a:ext uri="{28A0092B-C50C-407E-A947-70E740481C1C}">
                <a14:useLocalDpi xmlns:a14="http://schemas.microsoft.com/office/drawing/2010/main" val="0"/>
              </a:ext>
            </a:extLst>
          </a:blip>
          <a:srcRect t="4917" r="55088" b="-1"/>
          <a:stretch/>
        </p:blipFill>
        <p:spPr>
          <a:xfrm>
            <a:off x="3206506" y="6112203"/>
            <a:ext cx="1316319" cy="13933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2" presetClass="entr" presetSubtype="4" fill="hold" nodeType="with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 calcmode="lin" valueType="num">
                                      <p:cBhvr additive="base">
                                        <p:cTn id="18"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F2E8"/>
        </a:solidFill>
        <a:effectLst/>
      </p:bgPr>
    </p:bg>
    <p:spTree>
      <p:nvGrpSpPr>
        <p:cNvPr id="1" name=""/>
        <p:cNvGrpSpPr/>
        <p:nvPr/>
      </p:nvGrpSpPr>
      <p:grpSpPr>
        <a:xfrm>
          <a:off x="0" y="0"/>
          <a:ext cx="0" cy="0"/>
          <a:chOff x="0" y="0"/>
          <a:chExt cx="0" cy="0"/>
        </a:xfrm>
      </p:grpSpPr>
      <p:sp>
        <p:nvSpPr>
          <p:cNvPr id="2" name="Freeform 2"/>
          <p:cNvSpPr/>
          <p:nvPr/>
        </p:nvSpPr>
        <p:spPr>
          <a:xfrm rot="116434">
            <a:off x="1017851" y="2083230"/>
            <a:ext cx="16252295" cy="7506431"/>
          </a:xfrm>
          <a:custGeom>
            <a:avLst/>
            <a:gdLst/>
            <a:ahLst/>
            <a:cxnLst/>
            <a:rect l="l" t="t" r="r" b="b"/>
            <a:pathLst>
              <a:path w="16252295" h="7180559">
                <a:moveTo>
                  <a:pt x="0" y="0"/>
                </a:moveTo>
                <a:lnTo>
                  <a:pt x="16252294" y="0"/>
                </a:lnTo>
                <a:lnTo>
                  <a:pt x="16252294" y="7180559"/>
                </a:lnTo>
                <a:lnTo>
                  <a:pt x="0" y="71805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0705345">
            <a:off x="15864852" y="-110908"/>
            <a:ext cx="2464135" cy="3011498"/>
          </a:xfrm>
          <a:custGeom>
            <a:avLst/>
            <a:gdLst/>
            <a:ahLst/>
            <a:cxnLst/>
            <a:rect l="l" t="t" r="r" b="b"/>
            <a:pathLst>
              <a:path w="2464135" h="3011498">
                <a:moveTo>
                  <a:pt x="0" y="0"/>
                </a:moveTo>
                <a:lnTo>
                  <a:pt x="2464135" y="0"/>
                </a:lnTo>
                <a:lnTo>
                  <a:pt x="2464135" y="3011498"/>
                </a:lnTo>
                <a:lnTo>
                  <a:pt x="0" y="30114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5">
            <a:extLst>
              <a:ext uri="{FF2B5EF4-FFF2-40B4-BE49-F238E27FC236}">
                <a16:creationId xmlns:a16="http://schemas.microsoft.com/office/drawing/2014/main" id="{CE569DDE-9250-AB26-95ED-695D886B4989}"/>
              </a:ext>
            </a:extLst>
          </p:cNvPr>
          <p:cNvSpPr txBox="1"/>
          <p:nvPr/>
        </p:nvSpPr>
        <p:spPr>
          <a:xfrm>
            <a:off x="3164990" y="2451841"/>
            <a:ext cx="6080335" cy="520562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59930C3A-1A5E-B5B1-E775-D9924CE609DF}"/>
              </a:ext>
            </a:extLst>
          </p:cNvPr>
          <p:cNvSpPr txBox="1"/>
          <p:nvPr/>
        </p:nvSpPr>
        <p:spPr>
          <a:xfrm>
            <a:off x="495058" y="134070"/>
            <a:ext cx="27114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BD7044"/>
                </a:solidFill>
                <a:effectLst/>
                <a:uLnTx/>
                <a:uFillTx/>
                <a:latin typeface="Bahnschrift Condensed" panose="020B0502040204020203" pitchFamily="34" charset="0"/>
                <a:ea typeface="+mn-ea"/>
                <a:cs typeface="+mn-cs"/>
              </a:rPr>
              <a:t>HOẠT ĐỘNG 6</a:t>
            </a:r>
            <a:endParaRPr kumimoji="0" lang="en-US" sz="4000" b="0" i="0" u="none" strike="noStrike" kern="1200" cap="none" spc="0" normalizeH="0" baseline="0" noProof="0" dirty="0">
              <a:ln>
                <a:noFill/>
              </a:ln>
              <a:solidFill>
                <a:srgbClr val="BD7044"/>
              </a:solidFill>
              <a:effectLst/>
              <a:uLnTx/>
              <a:uFillTx/>
              <a:latin typeface="Bahnschrift Condensed" panose="020B0502040204020203" pitchFamily="34" charset="0"/>
              <a:ea typeface="+mn-ea"/>
              <a:cs typeface="+mn-cs"/>
            </a:endParaRPr>
          </a:p>
        </p:txBody>
      </p:sp>
      <p:sp>
        <p:nvSpPr>
          <p:cNvPr id="26" name="TextBox 25">
            <a:extLst>
              <a:ext uri="{FF2B5EF4-FFF2-40B4-BE49-F238E27FC236}">
                <a16:creationId xmlns:a16="http://schemas.microsoft.com/office/drawing/2014/main" id="{1423CDF1-9B24-B6CB-8052-E6E00791FF49}"/>
              </a:ext>
            </a:extLst>
          </p:cNvPr>
          <p:cNvSpPr txBox="1"/>
          <p:nvPr/>
        </p:nvSpPr>
        <p:spPr>
          <a:xfrm>
            <a:off x="5118886" y="9647239"/>
            <a:ext cx="5150774" cy="4308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rPr>
              <a:t>(Trang 52 </a:t>
            </a:r>
            <a:r>
              <a:rPr kumimoji="0" lang="en-US" sz="2800" b="0" i="0" u="none" strike="noStrike" kern="1200" cap="none" spc="0" normalizeH="0" baseline="0" noProof="0" dirty="0" err="1">
                <a:ln>
                  <a:noFill/>
                </a:ln>
                <a:solidFill>
                  <a:srgbClr val="BD7044"/>
                </a:solidFill>
                <a:effectLst/>
                <a:uLnTx/>
                <a:uFillTx/>
                <a:latin typeface="Barlow SemiBold" panose="00000700000000000000" pitchFamily="2" charset="0"/>
                <a:ea typeface="+mn-ea"/>
                <a:cs typeface="+mn-cs"/>
              </a:rPr>
              <a:t>SGK</a:t>
            </a:r>
            <a:r>
              <a:rPr kumimoji="0" lang="en-US" sz="2800" b="0" i="0" u="none" strike="noStrike" kern="1200" cap="none" spc="0" normalizeH="0" baseline="0" noProof="0" dirty="0">
                <a:ln>
                  <a:noFill/>
                </a:ln>
                <a:solidFill>
                  <a:srgbClr val="BD7044"/>
                </a:solidFill>
                <a:effectLst/>
                <a:uLnTx/>
                <a:uFillTx/>
                <a:latin typeface="Barlow SemiBold" panose="00000700000000000000" pitchFamily="2" charset="0"/>
                <a:ea typeface="+mn-ea"/>
                <a:cs typeface="+mn-cs"/>
              </a:rPr>
              <a:t>)</a:t>
            </a:r>
          </a:p>
        </p:txBody>
      </p:sp>
      <p:sp>
        <p:nvSpPr>
          <p:cNvPr id="5" name="TextBox 8">
            <a:extLst>
              <a:ext uri="{FF2B5EF4-FFF2-40B4-BE49-F238E27FC236}">
                <a16:creationId xmlns:a16="http://schemas.microsoft.com/office/drawing/2014/main" id="{A9E01685-AF88-9F9D-D367-3A8F79D93AF7}"/>
              </a:ext>
            </a:extLst>
          </p:cNvPr>
          <p:cNvSpPr txBox="1"/>
          <p:nvPr/>
        </p:nvSpPr>
        <p:spPr>
          <a:xfrm>
            <a:off x="2934786" y="366442"/>
            <a:ext cx="13160799"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BD7044"/>
                </a:solidFill>
                <a:effectLst/>
                <a:uLnTx/>
                <a:uFillTx/>
                <a:latin typeface="Barlow Semi Condensed Black" panose="020B0604020202020204" pitchFamily="2" charset="0"/>
                <a:ea typeface="+mn-ea"/>
                <a:cs typeface="+mn-cs"/>
              </a:rPr>
              <a:t>CHIA SẺ VỀ CẨM NANG MÀ EM ẤN TƯỢNG NHẤT VÀ GIẢI THÍCH LÍ DO</a:t>
            </a:r>
          </a:p>
        </p:txBody>
      </p:sp>
      <p:pic>
        <p:nvPicPr>
          <p:cNvPr id="27" name="Picture 26">
            <a:extLst>
              <a:ext uri="{FF2B5EF4-FFF2-40B4-BE49-F238E27FC236}">
                <a16:creationId xmlns:a16="http://schemas.microsoft.com/office/drawing/2014/main" id="{011C2357-A5C7-1853-7200-42BF15EDE0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11508">
            <a:off x="14176572" y="2548343"/>
            <a:ext cx="2717033" cy="3205044"/>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EF51CDA0-3BB6-2026-2D4A-D52371EC73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97335">
            <a:off x="9026915" y="2627276"/>
            <a:ext cx="2265244" cy="3223943"/>
          </a:xfrm>
          <a:prstGeom prst="rect">
            <a:avLst/>
          </a:prstGeom>
        </p:spPr>
      </p:pic>
      <p:pic>
        <p:nvPicPr>
          <p:cNvPr id="18" name="Picture 17">
            <a:extLst>
              <a:ext uri="{FF2B5EF4-FFF2-40B4-BE49-F238E27FC236}">
                <a16:creationId xmlns:a16="http://schemas.microsoft.com/office/drawing/2014/main" id="{56A7D02B-8236-C817-CA8A-99412CDD8B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6386" y="2119329"/>
            <a:ext cx="2765435" cy="3466272"/>
          </a:xfrm>
          <a:prstGeom prst="rect">
            <a:avLst/>
          </a:prstGeom>
        </p:spPr>
      </p:pic>
      <p:pic>
        <p:nvPicPr>
          <p:cNvPr id="4" name="Picture 3">
            <a:extLst>
              <a:ext uri="{FF2B5EF4-FFF2-40B4-BE49-F238E27FC236}">
                <a16:creationId xmlns:a16="http://schemas.microsoft.com/office/drawing/2014/main" id="{F6AB4DC4-3F3D-3149-36A4-9B26D3EFFA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44292" y="5216244"/>
            <a:ext cx="3762375" cy="3514725"/>
          </a:xfrm>
          <a:prstGeom prst="rect">
            <a:avLst/>
          </a:prstGeom>
        </p:spPr>
      </p:pic>
      <p:pic>
        <p:nvPicPr>
          <p:cNvPr id="6" name="Picture 5">
            <a:extLst>
              <a:ext uri="{FF2B5EF4-FFF2-40B4-BE49-F238E27FC236}">
                <a16:creationId xmlns:a16="http://schemas.microsoft.com/office/drawing/2014/main" id="{DEFAB6FB-D875-A5F0-8750-165A4DD9B5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7654" y="4867857"/>
            <a:ext cx="2929930" cy="397223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F7F190F2-C3A1-1FCD-F452-949B1A78ACE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4450" y="5294557"/>
            <a:ext cx="3824436" cy="3735150"/>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727D3110-07AC-8809-F617-D2433012D8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5985" y="1333458"/>
            <a:ext cx="1350179" cy="1452293"/>
          </a:xfrm>
          <a:prstGeom prst="rect">
            <a:avLst/>
          </a:prstGeom>
        </p:spPr>
      </p:pic>
      <p:pic>
        <p:nvPicPr>
          <p:cNvPr id="9" name="Picture 8">
            <a:extLst>
              <a:ext uri="{FF2B5EF4-FFF2-40B4-BE49-F238E27FC236}">
                <a16:creationId xmlns:a16="http://schemas.microsoft.com/office/drawing/2014/main" id="{B0ADFEAF-7958-F608-57D5-8CF9C1D799BC}"/>
              </a:ext>
            </a:extLst>
          </p:cNvPr>
          <p:cNvPicPr>
            <a:picLocks noChangeAspect="1"/>
          </p:cNvPicPr>
          <p:nvPr/>
        </p:nvPicPr>
        <p:blipFill rotWithShape="1">
          <a:blip r:embed="rId14">
            <a:extLst>
              <a:ext uri="{28A0092B-C50C-407E-A947-70E740481C1C}">
                <a14:useLocalDpi xmlns:a14="http://schemas.microsoft.com/office/drawing/2010/main" val="0"/>
              </a:ext>
            </a:extLst>
          </a:blip>
          <a:srcRect t="4917" r="55088" b="-1"/>
          <a:stretch/>
        </p:blipFill>
        <p:spPr>
          <a:xfrm>
            <a:off x="16241455" y="8527096"/>
            <a:ext cx="1316319" cy="1393382"/>
          </a:xfrm>
          <a:prstGeom prst="rect">
            <a:avLst/>
          </a:prstGeom>
        </p:spPr>
      </p:pic>
    </p:spTree>
    <p:extLst>
      <p:ext uri="{BB962C8B-B14F-4D97-AF65-F5344CB8AC3E}">
        <p14:creationId xmlns:p14="http://schemas.microsoft.com/office/powerpoint/2010/main" val="18883757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2" name="Freeform 2"/>
          <p:cNvSpPr/>
          <p:nvPr/>
        </p:nvSpPr>
        <p:spPr>
          <a:xfrm rot="641886">
            <a:off x="14799236" y="6531536"/>
            <a:ext cx="3818491" cy="3818491"/>
          </a:xfrm>
          <a:custGeom>
            <a:avLst/>
            <a:gdLst/>
            <a:ahLst/>
            <a:cxnLst/>
            <a:rect l="l" t="t" r="r" b="b"/>
            <a:pathLst>
              <a:path w="3818491" h="3818491">
                <a:moveTo>
                  <a:pt x="0" y="0"/>
                </a:moveTo>
                <a:lnTo>
                  <a:pt x="3818491" y="0"/>
                </a:lnTo>
                <a:lnTo>
                  <a:pt x="3818491" y="3818491"/>
                </a:lnTo>
                <a:lnTo>
                  <a:pt x="0" y="3818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411017">
            <a:off x="-305645" y="108463"/>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1665454" y="1439516"/>
            <a:ext cx="14804691" cy="8605316"/>
          </a:xfrm>
          <a:custGeom>
            <a:avLst/>
            <a:gdLst/>
            <a:ahLst/>
            <a:cxnLst/>
            <a:rect l="l" t="t" r="r" b="b"/>
            <a:pathLst>
              <a:path w="12240816" h="5408215">
                <a:moveTo>
                  <a:pt x="0" y="0"/>
                </a:moveTo>
                <a:lnTo>
                  <a:pt x="12240816" y="0"/>
                </a:lnTo>
                <a:lnTo>
                  <a:pt x="12240816" y="5408216"/>
                </a:lnTo>
                <a:lnTo>
                  <a:pt x="0" y="54082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0">
            <a:extLst>
              <a:ext uri="{FF2B5EF4-FFF2-40B4-BE49-F238E27FC236}">
                <a16:creationId xmlns:a16="http://schemas.microsoft.com/office/drawing/2014/main" id="{BFB99133-AE08-1F68-74CA-DB18C4C8DD96}"/>
              </a:ext>
            </a:extLst>
          </p:cNvPr>
          <p:cNvSpPr txBox="1"/>
          <p:nvPr/>
        </p:nvSpPr>
        <p:spPr>
          <a:xfrm>
            <a:off x="5535466" y="7135907"/>
            <a:ext cx="8204464" cy="1067280"/>
          </a:xfrm>
          <a:prstGeom prst="rect">
            <a:avLst/>
          </a:prstGeom>
        </p:spPr>
        <p:txBody>
          <a:bodyPr wrap="square" lIns="0" tIns="0" rIns="0" bIns="0" rtlCol="0" anchor="t">
            <a:spAutoFit/>
          </a:bodyPr>
          <a:lstStyle/>
          <a:p>
            <a:pPr marL="0" marR="0" lvl="0" indent="0" algn="ctr" defTabSz="914400" rtl="0" eaLnBrk="1" fontAlgn="auto" latinLnBrk="0" hangingPunct="1">
              <a:lnSpc>
                <a:spcPts val="8803"/>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483A00"/>
                </a:solidFill>
                <a:effectLst/>
                <a:uLnTx/>
                <a:uFillTx/>
                <a:latin typeface="Raleway Black" pitchFamily="2" charset="0"/>
                <a:ea typeface="+mn-ea"/>
                <a:cs typeface="+mn-cs"/>
              </a:rPr>
              <a:t>Tạm</a:t>
            </a:r>
            <a:r>
              <a:rPr kumimoji="0" lang="en-US" sz="7200" b="0" i="0" u="none" strike="noStrike" kern="1200" cap="none" spc="0" normalizeH="0" baseline="0" noProof="0" dirty="0">
                <a:ln>
                  <a:noFill/>
                </a:ln>
                <a:solidFill>
                  <a:srgbClr val="483A00"/>
                </a:solidFill>
                <a:effectLst/>
                <a:uLnTx/>
                <a:uFillTx/>
                <a:latin typeface="Raleway Black" pitchFamily="2" charset="0"/>
                <a:ea typeface="+mn-ea"/>
                <a:cs typeface="+mn-cs"/>
              </a:rPr>
              <a:t> </a:t>
            </a:r>
            <a:r>
              <a:rPr kumimoji="0" lang="en-US" sz="7200" b="0" i="0" u="none" strike="noStrike" kern="1200" cap="none" spc="0" normalizeH="0" baseline="0" noProof="0" dirty="0" err="1">
                <a:ln>
                  <a:noFill/>
                </a:ln>
                <a:solidFill>
                  <a:srgbClr val="483A00"/>
                </a:solidFill>
                <a:effectLst/>
                <a:uLnTx/>
                <a:uFillTx/>
                <a:latin typeface="Raleway Black" pitchFamily="2" charset="0"/>
                <a:ea typeface="+mn-ea"/>
                <a:cs typeface="+mn-cs"/>
              </a:rPr>
              <a:t>biệt</a:t>
            </a:r>
            <a:r>
              <a:rPr kumimoji="0" lang="en-US" sz="7200" b="0" i="0" u="none" strike="noStrike" kern="1200" cap="none" spc="0" normalizeH="0" baseline="0" noProof="0" dirty="0">
                <a:ln>
                  <a:noFill/>
                </a:ln>
                <a:solidFill>
                  <a:srgbClr val="483A00"/>
                </a:solidFill>
                <a:effectLst/>
                <a:uLnTx/>
                <a:uFillTx/>
                <a:latin typeface="Raleway Black" pitchFamily="2" charset="0"/>
                <a:ea typeface="+mn-ea"/>
                <a:cs typeface="+mn-cs"/>
              </a:rPr>
              <a:t> </a:t>
            </a:r>
            <a:r>
              <a:rPr kumimoji="0" lang="en-US" sz="7200" b="0" i="0" u="none" strike="noStrike" kern="1200" cap="none" spc="0" normalizeH="0" baseline="0" noProof="0" dirty="0" err="1">
                <a:ln>
                  <a:noFill/>
                </a:ln>
                <a:solidFill>
                  <a:srgbClr val="483A00"/>
                </a:solidFill>
                <a:effectLst/>
                <a:uLnTx/>
                <a:uFillTx/>
                <a:latin typeface="Raleway Black" pitchFamily="2" charset="0"/>
                <a:ea typeface="+mn-ea"/>
                <a:cs typeface="+mn-cs"/>
              </a:rPr>
              <a:t>các</a:t>
            </a:r>
            <a:r>
              <a:rPr kumimoji="0" lang="en-US" sz="7200" b="0" i="0" u="none" strike="noStrike" kern="1200" cap="none" spc="0" normalizeH="0" baseline="0" noProof="0" dirty="0">
                <a:ln>
                  <a:noFill/>
                </a:ln>
                <a:solidFill>
                  <a:srgbClr val="483A00"/>
                </a:solidFill>
                <a:effectLst/>
                <a:uLnTx/>
                <a:uFillTx/>
                <a:latin typeface="Raleway Black" pitchFamily="2" charset="0"/>
                <a:ea typeface="+mn-ea"/>
                <a:cs typeface="+mn-cs"/>
              </a:rPr>
              <a:t> </a:t>
            </a:r>
            <a:r>
              <a:rPr kumimoji="0" lang="en-US" sz="7200" b="0" i="0" u="none" strike="noStrike" kern="1200" cap="none" spc="0" normalizeH="0" baseline="0" noProof="0" dirty="0" err="1">
                <a:ln>
                  <a:noFill/>
                </a:ln>
                <a:solidFill>
                  <a:srgbClr val="483A00"/>
                </a:solidFill>
                <a:effectLst/>
                <a:uLnTx/>
                <a:uFillTx/>
                <a:latin typeface="Raleway Black" pitchFamily="2" charset="0"/>
                <a:ea typeface="+mn-ea"/>
                <a:cs typeface="+mn-cs"/>
              </a:rPr>
              <a:t>em</a:t>
            </a:r>
            <a:endParaRPr kumimoji="0" lang="en-US" sz="7200" b="0" i="0" u="none" strike="noStrike" kern="1200" cap="none" spc="0" normalizeH="0" baseline="0" noProof="0" dirty="0">
              <a:ln>
                <a:noFill/>
              </a:ln>
              <a:solidFill>
                <a:srgbClr val="483A00"/>
              </a:solidFill>
              <a:effectLst/>
              <a:uLnTx/>
              <a:uFillTx/>
              <a:latin typeface="Raleway Black" pitchFamily="2" charset="0"/>
              <a:ea typeface="+mn-ea"/>
              <a:cs typeface="+mn-cs"/>
            </a:endParaRPr>
          </a:p>
        </p:txBody>
      </p:sp>
      <p:pic>
        <p:nvPicPr>
          <p:cNvPr id="16" name="Picture 15">
            <a:extLst>
              <a:ext uri="{FF2B5EF4-FFF2-40B4-BE49-F238E27FC236}">
                <a16:creationId xmlns:a16="http://schemas.microsoft.com/office/drawing/2014/main" id="{EF81C83C-9FD0-B0FE-F008-CF9DBFECBB6C}"/>
              </a:ext>
            </a:extLst>
          </p:cNvPr>
          <p:cNvPicPr>
            <a:picLocks noChangeAspect="1"/>
          </p:cNvPicPr>
          <p:nvPr/>
        </p:nvPicPr>
        <p:blipFill>
          <a:blip r:embed="rId7"/>
          <a:stretch>
            <a:fillRect/>
          </a:stretch>
        </p:blipFill>
        <p:spPr>
          <a:xfrm>
            <a:off x="3116627" y="2296816"/>
            <a:ext cx="12430125" cy="6829425"/>
          </a:xfrm>
          <a:prstGeom prst="roundRect">
            <a:avLst>
              <a:gd name="adj" fmla="val 10716"/>
            </a:avLst>
          </a:prstGeom>
          <a:effectLst>
            <a:softEdge rad="127000"/>
          </a:effectLst>
        </p:spPr>
      </p:pic>
      <p:sp>
        <p:nvSpPr>
          <p:cNvPr id="17" name="TextBox 16">
            <a:extLst>
              <a:ext uri="{FF2B5EF4-FFF2-40B4-BE49-F238E27FC236}">
                <a16:creationId xmlns:a16="http://schemas.microsoft.com/office/drawing/2014/main" id="{E527D693-EBC8-C40B-D2DA-098461A90816}"/>
              </a:ext>
            </a:extLst>
          </p:cNvPr>
          <p:cNvSpPr txBox="1"/>
          <p:nvPr/>
        </p:nvSpPr>
        <p:spPr>
          <a:xfrm>
            <a:off x="9613370" y="2505929"/>
            <a:ext cx="5422022" cy="861774"/>
          </a:xfrm>
          <a:prstGeom prst="rect">
            <a:avLst/>
          </a:prstGeom>
        </p:spPr>
        <p:txBody>
          <a:bodyPr wrap="square" lIns="0" tIns="0" rIns="0" bIns="0" rtlCol="0" anchor="t">
            <a:spAutoFit/>
          </a:bodyPr>
          <a:lstStyle>
            <a:defPPr>
              <a:defRPr lang="en-US"/>
            </a:defPPr>
            <a:lvl1pPr algn="ctr">
              <a:defRPr sz="2800">
                <a:solidFill>
                  <a:srgbClr val="002060"/>
                </a:solidFill>
                <a:latin typeface="Montserrat SemiBold" panose="00000700000000000000" pitchFamily="2" charset="0"/>
              </a:defRPr>
            </a:lvl1pPr>
          </a:lstStyle>
          <a:p>
            <a:r>
              <a:rPr lang="pt-BR"/>
              <a:t> </a:t>
            </a:r>
            <a:r>
              <a:rPr lang="de-DE" dirty="0"/>
              <a:t>Thực hiện đánh giá bằng </a:t>
            </a:r>
            <a:r>
              <a:rPr lang="de-DE"/>
              <a:t>hình dán</a:t>
            </a:r>
            <a:endParaRPr lang="en-US" dirty="0"/>
          </a:p>
        </p:txBody>
      </p:sp>
      <p:sp>
        <p:nvSpPr>
          <p:cNvPr id="18" name="TextBox 17">
            <a:extLst>
              <a:ext uri="{FF2B5EF4-FFF2-40B4-BE49-F238E27FC236}">
                <a16:creationId xmlns:a16="http://schemas.microsoft.com/office/drawing/2014/main" id="{D801F513-A522-9032-20DD-7147191208D5}"/>
              </a:ext>
            </a:extLst>
          </p:cNvPr>
          <p:cNvSpPr txBox="1"/>
          <p:nvPr/>
        </p:nvSpPr>
        <p:spPr>
          <a:xfrm>
            <a:off x="4416600" y="516929"/>
            <a:ext cx="9830178" cy="1015663"/>
          </a:xfrm>
          <a:prstGeom prst="rect">
            <a:avLst/>
          </a:prstGeom>
        </p:spPr>
        <p:txBody>
          <a:bodyPr wrap="square" lIns="0" tIns="0" rIns="0" bIns="0" rtlCol="0" anchor="t">
            <a:spAutoFit/>
          </a:bodyPr>
          <a:lstStyle>
            <a:defPPr>
              <a:defRPr lang="en-US"/>
            </a:defPPr>
            <a:lvl1pPr algn="ctr">
              <a:defRPr sz="7200">
                <a:solidFill>
                  <a:srgbClr val="002060"/>
                </a:solidFill>
                <a:latin typeface="Montserrat SemiBold" panose="000007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a:noFill/>
                </a:ln>
                <a:solidFill>
                  <a:schemeClr val="bg1"/>
                </a:solidFill>
                <a:effectLst/>
                <a:uLnTx/>
                <a:uFillTx/>
                <a:latin typeface="Bahnschrift Condensed" panose="020B0502040204020203" pitchFamily="34" charset="0"/>
                <a:ea typeface="宋体" panose="02010600030101010101" pitchFamily="2" charset="-122"/>
                <a:cs typeface="Baloo Thambi" panose="020B0604020202020204" charset="0"/>
              </a:rPr>
              <a:t>ĐÁNH</a:t>
            </a:r>
            <a:r>
              <a:rPr kumimoji="0" lang="en-US" altLang="zh-CN" sz="6600" b="0" i="0" u="none" strike="noStrike" kern="1200" cap="none" spc="0" normalizeH="0" baseline="0" noProof="0" dirty="0">
                <a:ln>
                  <a:noFill/>
                </a:ln>
                <a:solidFill>
                  <a:schemeClr val="bg1"/>
                </a:solidFill>
                <a:effectLst/>
                <a:uLnTx/>
                <a:uFillTx/>
                <a:latin typeface="Bahnschrift Condensed" panose="020B0502040204020203" pitchFamily="34" charset="0"/>
                <a:ea typeface="宋体" panose="02010600030101010101" pitchFamily="2" charset="-122"/>
                <a:cs typeface="Baloo Thambi" panose="020B0604020202020204" charset="0"/>
              </a:rPr>
              <a:t> </a:t>
            </a:r>
            <a:r>
              <a:rPr kumimoji="0" lang="en-US" altLang="zh-CN" sz="6600" b="0" i="0" u="none" strike="noStrike" kern="1200" cap="none" spc="0" normalizeH="0" baseline="0" noProof="0" dirty="0" err="1">
                <a:ln>
                  <a:noFill/>
                </a:ln>
                <a:solidFill>
                  <a:schemeClr val="bg1"/>
                </a:solidFill>
                <a:effectLst/>
                <a:uLnTx/>
                <a:uFillTx/>
                <a:latin typeface="Bahnschrift Condensed" panose="020B0502040204020203" pitchFamily="34" charset="0"/>
                <a:ea typeface="宋体" panose="02010600030101010101" pitchFamily="2" charset="-122"/>
                <a:cs typeface="Baloo Thambi" panose="020B0604020202020204" charset="0"/>
              </a:rPr>
              <a:t>GIÁ</a:t>
            </a:r>
            <a:r>
              <a:rPr kumimoji="0" lang="en-US" altLang="zh-CN" sz="6600" b="0" i="0" u="none" strike="noStrike" kern="1200" cap="none" spc="0" normalizeH="0" baseline="0" noProof="0" dirty="0">
                <a:ln>
                  <a:noFill/>
                </a:ln>
                <a:solidFill>
                  <a:schemeClr val="bg1"/>
                </a:solidFill>
                <a:effectLst/>
                <a:uLnTx/>
                <a:uFillTx/>
                <a:latin typeface="Bahnschrift Condensed" panose="020B0502040204020203" pitchFamily="34" charset="0"/>
                <a:ea typeface="宋体" panose="02010600030101010101" pitchFamily="2" charset="-122"/>
                <a:cs typeface="Baloo Thambi" panose="020B0604020202020204" charset="0"/>
              </a:rPr>
              <a:t> </a:t>
            </a:r>
            <a:r>
              <a:rPr kumimoji="0" lang="en-US" altLang="zh-CN" sz="6600" b="0" i="0" u="none" strike="noStrike" kern="1200" cap="none" spc="0" normalizeH="0" baseline="0" noProof="0" dirty="0" err="1">
                <a:ln>
                  <a:noFill/>
                </a:ln>
                <a:solidFill>
                  <a:schemeClr val="bg1"/>
                </a:solidFill>
                <a:effectLst/>
                <a:uLnTx/>
                <a:uFillTx/>
                <a:latin typeface="Bahnschrift Condensed" panose="020B0502040204020203" pitchFamily="34" charset="0"/>
                <a:ea typeface="宋体" panose="02010600030101010101" pitchFamily="2" charset="-122"/>
                <a:cs typeface="Baloo Thambi" panose="020B0604020202020204" charset="0"/>
              </a:rPr>
              <a:t>SẢN</a:t>
            </a:r>
            <a:r>
              <a:rPr kumimoji="0" lang="en-US" altLang="zh-CN" sz="6600" b="0" i="0" u="none" strike="noStrike" kern="1200" cap="none" spc="0" normalizeH="0" baseline="0" noProof="0" dirty="0">
                <a:ln>
                  <a:noFill/>
                </a:ln>
                <a:solidFill>
                  <a:schemeClr val="bg1"/>
                </a:solidFill>
                <a:effectLst/>
                <a:uLnTx/>
                <a:uFillTx/>
                <a:latin typeface="Bahnschrift Condensed" panose="020B0502040204020203" pitchFamily="34" charset="0"/>
                <a:ea typeface="宋体" panose="02010600030101010101" pitchFamily="2" charset="-122"/>
                <a:cs typeface="Baloo Thambi" panose="020B0604020202020204" charset="0"/>
              </a:rPr>
              <a:t> </a:t>
            </a:r>
            <a:r>
              <a:rPr kumimoji="0" lang="en-US" altLang="zh-CN" sz="6600" b="0" i="0" u="none" strike="noStrike" kern="1200" cap="none" spc="0" normalizeH="0" baseline="0" noProof="0" dirty="0" err="1">
                <a:ln>
                  <a:noFill/>
                </a:ln>
                <a:solidFill>
                  <a:schemeClr val="bg1"/>
                </a:solidFill>
                <a:effectLst/>
                <a:uLnTx/>
                <a:uFillTx/>
                <a:latin typeface="Bahnschrift Condensed" panose="020B0502040204020203" pitchFamily="34" charset="0"/>
                <a:ea typeface="宋体" panose="02010600030101010101" pitchFamily="2" charset="-122"/>
                <a:cs typeface="Baloo Thambi" panose="020B0604020202020204" charset="0"/>
              </a:rPr>
              <a:t>PHẨM</a:t>
            </a:r>
            <a:endParaRPr kumimoji="0" lang="vi-VN" altLang="zh-CN" sz="6600" b="0" i="0" u="none" strike="noStrike" kern="1200" cap="none" spc="0" normalizeH="0" baseline="0" noProof="0" dirty="0">
              <a:ln>
                <a:noFill/>
              </a:ln>
              <a:solidFill>
                <a:schemeClr val="bg1"/>
              </a:solidFill>
              <a:effectLst/>
              <a:uLnTx/>
              <a:uFillTx/>
              <a:latin typeface="Bahnschrift Condensed" panose="020B0502040204020203" pitchFamily="34" charset="0"/>
              <a:ea typeface="宋体" panose="02010600030101010101" pitchFamily="2" charset="-122"/>
              <a:cs typeface="Baloo Thambi" panose="020B0604020202020204" charset="0"/>
            </a:endParaRPr>
          </a:p>
        </p:txBody>
      </p:sp>
      <p:pic>
        <p:nvPicPr>
          <p:cNvPr id="20" name="Picture 19">
            <a:extLst>
              <a:ext uri="{FF2B5EF4-FFF2-40B4-BE49-F238E27FC236}">
                <a16:creationId xmlns:a16="http://schemas.microsoft.com/office/drawing/2014/main" id="{73193677-9372-2137-757F-8DF8CB633585}"/>
              </a:ext>
            </a:extLst>
          </p:cNvPr>
          <p:cNvPicPr>
            <a:picLocks noChangeAspect="1"/>
          </p:cNvPicPr>
          <p:nvPr/>
        </p:nvPicPr>
        <p:blipFill>
          <a:blip r:embed="rId8"/>
          <a:stretch>
            <a:fillRect/>
          </a:stretch>
        </p:blipFill>
        <p:spPr>
          <a:xfrm>
            <a:off x="4664505" y="4213483"/>
            <a:ext cx="9481057" cy="4421398"/>
          </a:xfrm>
          <a:prstGeom prst="rect">
            <a:avLst/>
          </a:prstGeom>
        </p:spPr>
      </p:pic>
      <p:pic>
        <p:nvPicPr>
          <p:cNvPr id="21" name="Picture 20">
            <a:extLst>
              <a:ext uri="{FF2B5EF4-FFF2-40B4-BE49-F238E27FC236}">
                <a16:creationId xmlns:a16="http://schemas.microsoft.com/office/drawing/2014/main" id="{C77B36BF-6F13-B8A5-2169-534BFD7A4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24780" y="2334407"/>
            <a:ext cx="2514600" cy="1809750"/>
          </a:xfrm>
          <a:prstGeom prst="rect">
            <a:avLst/>
          </a:prstGeom>
        </p:spPr>
      </p:pic>
      <p:pic>
        <p:nvPicPr>
          <p:cNvPr id="22" name="Picture 21">
            <a:extLst>
              <a:ext uri="{FF2B5EF4-FFF2-40B4-BE49-F238E27FC236}">
                <a16:creationId xmlns:a16="http://schemas.microsoft.com/office/drawing/2014/main" id="{F71D9150-3B5D-A2D7-21CE-578F11A75EBD}"/>
              </a:ext>
            </a:extLst>
          </p:cNvPr>
          <p:cNvPicPr>
            <a:picLocks noChangeAspect="1"/>
          </p:cNvPicPr>
          <p:nvPr/>
        </p:nvPicPr>
        <p:blipFill rotWithShape="1">
          <a:blip r:embed="rId10">
            <a:extLst>
              <a:ext uri="{28A0092B-C50C-407E-A947-70E740481C1C}">
                <a14:useLocalDpi xmlns:a14="http://schemas.microsoft.com/office/drawing/2010/main" val="0"/>
              </a:ext>
            </a:extLst>
          </a:blip>
          <a:srcRect l="44888" t="11369" r="1639" b="-6453"/>
          <a:stretch/>
        </p:blipFill>
        <p:spPr>
          <a:xfrm>
            <a:off x="2424497" y="7938190"/>
            <a:ext cx="1567209" cy="13933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31"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fltVal val="0"/>
                                          </p:val>
                                        </p:tav>
                                        <p:tav tm="100000">
                                          <p:val>
                                            <p:strVal val="#ppt_w"/>
                                          </p:val>
                                        </p:tav>
                                      </p:tavLst>
                                    </p:anim>
                                    <p:anim calcmode="lin" valueType="num">
                                      <p:cBhvr>
                                        <p:cTn id="17" dur="1000" fill="hold"/>
                                        <p:tgtEl>
                                          <p:spTgt spid="21"/>
                                        </p:tgtEl>
                                        <p:attrNameLst>
                                          <p:attrName>ppt_h</p:attrName>
                                        </p:attrNameLst>
                                      </p:cBhvr>
                                      <p:tavLst>
                                        <p:tav tm="0">
                                          <p:val>
                                            <p:fltVal val="0"/>
                                          </p:val>
                                        </p:tav>
                                        <p:tav tm="100000">
                                          <p:val>
                                            <p:strVal val="#ppt_h"/>
                                          </p:val>
                                        </p:tav>
                                      </p:tavLst>
                                    </p:anim>
                                    <p:anim calcmode="lin" valueType="num">
                                      <p:cBhvr>
                                        <p:cTn id="18" dur="1000" fill="hold"/>
                                        <p:tgtEl>
                                          <p:spTgt spid="21"/>
                                        </p:tgtEl>
                                        <p:attrNameLst>
                                          <p:attrName>style.rotation</p:attrName>
                                        </p:attrNameLst>
                                      </p:cBhvr>
                                      <p:tavLst>
                                        <p:tav tm="0">
                                          <p:val>
                                            <p:fltVal val="90"/>
                                          </p:val>
                                        </p:tav>
                                        <p:tav tm="100000">
                                          <p:val>
                                            <p:fltVal val="0"/>
                                          </p:val>
                                        </p:tav>
                                      </p:tavLst>
                                    </p:anim>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BD7044"/>
        </a:solidFill>
        <a:effectLst/>
      </p:bgPr>
    </p:bg>
    <p:spTree>
      <p:nvGrpSpPr>
        <p:cNvPr id="1" name=""/>
        <p:cNvGrpSpPr/>
        <p:nvPr/>
      </p:nvGrpSpPr>
      <p:grpSpPr>
        <a:xfrm>
          <a:off x="0" y="0"/>
          <a:ext cx="0" cy="0"/>
          <a:chOff x="0" y="0"/>
          <a:chExt cx="0" cy="0"/>
        </a:xfrm>
      </p:grpSpPr>
      <p:sp>
        <p:nvSpPr>
          <p:cNvPr id="2" name="Freeform 2"/>
          <p:cNvSpPr/>
          <p:nvPr/>
        </p:nvSpPr>
        <p:spPr>
          <a:xfrm rot="641886">
            <a:off x="12443252" y="4795994"/>
            <a:ext cx="3818491" cy="3818491"/>
          </a:xfrm>
          <a:custGeom>
            <a:avLst/>
            <a:gdLst/>
            <a:ahLst/>
            <a:cxnLst/>
            <a:rect l="l" t="t" r="r" b="b"/>
            <a:pathLst>
              <a:path w="3818491" h="3818491">
                <a:moveTo>
                  <a:pt x="0" y="0"/>
                </a:moveTo>
                <a:lnTo>
                  <a:pt x="3818491" y="0"/>
                </a:lnTo>
                <a:lnTo>
                  <a:pt x="3818491" y="3818491"/>
                </a:lnTo>
                <a:lnTo>
                  <a:pt x="0" y="3818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411017">
            <a:off x="1792983" y="2997383"/>
            <a:ext cx="3347615" cy="3347615"/>
          </a:xfrm>
          <a:custGeom>
            <a:avLst/>
            <a:gdLst/>
            <a:ahLst/>
            <a:cxnLst/>
            <a:rect l="l" t="t" r="r" b="b"/>
            <a:pathLst>
              <a:path w="3347615"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16434">
            <a:off x="3023592" y="2439392"/>
            <a:ext cx="12240816" cy="5408215"/>
          </a:xfrm>
          <a:custGeom>
            <a:avLst/>
            <a:gdLst/>
            <a:ahLst/>
            <a:cxnLst/>
            <a:rect l="l" t="t" r="r" b="b"/>
            <a:pathLst>
              <a:path w="12240816" h="5408215">
                <a:moveTo>
                  <a:pt x="0" y="0"/>
                </a:moveTo>
                <a:lnTo>
                  <a:pt x="12240816" y="0"/>
                </a:lnTo>
                <a:lnTo>
                  <a:pt x="12240816" y="5408216"/>
                </a:lnTo>
                <a:lnTo>
                  <a:pt x="0" y="54082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5955959" y="3465911"/>
            <a:ext cx="6376083" cy="3103414"/>
          </a:xfrm>
          <a:prstGeom prst="rect">
            <a:avLst/>
          </a:prstGeom>
        </p:spPr>
        <p:txBody>
          <a:bodyPr lIns="0" tIns="0" rIns="0" bIns="0" rtlCol="0" anchor="t">
            <a:spAutoFit/>
          </a:bodyPr>
          <a:lstStyle/>
          <a:p>
            <a:pPr algn="ctr">
              <a:lnSpc>
                <a:spcPts val="12109"/>
              </a:lnSpc>
            </a:pPr>
            <a:r>
              <a:rPr lang="en-US" sz="12232">
                <a:solidFill>
                  <a:srgbClr val="5E8D76"/>
                </a:solidFill>
                <a:latin typeface="Barlow Semi Condensed Black" panose="020B0604020202020204" pitchFamily="2" charset="0"/>
              </a:rPr>
              <a:t>TẠM BIỆT CÁC EM</a:t>
            </a:r>
          </a:p>
        </p:txBody>
      </p:sp>
      <p:pic>
        <p:nvPicPr>
          <p:cNvPr id="14" name="Picture 13">
            <a:extLst>
              <a:ext uri="{FF2B5EF4-FFF2-40B4-BE49-F238E27FC236}">
                <a16:creationId xmlns:a16="http://schemas.microsoft.com/office/drawing/2014/main" id="{AB2CE975-1871-2FFD-A99E-92D125B6E8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4786" y="5017618"/>
            <a:ext cx="5029200" cy="4505325"/>
          </a:xfrm>
          <a:prstGeom prst="rect">
            <a:avLst/>
          </a:prstGeom>
        </p:spPr>
      </p:pic>
      <p:pic>
        <p:nvPicPr>
          <p:cNvPr id="16" name="Picture 15">
            <a:extLst>
              <a:ext uri="{FF2B5EF4-FFF2-40B4-BE49-F238E27FC236}">
                <a16:creationId xmlns:a16="http://schemas.microsoft.com/office/drawing/2014/main" id="{5B819B59-3126-594D-45C1-146F78F1CC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6723" y="5810754"/>
            <a:ext cx="2266950" cy="2438400"/>
          </a:xfrm>
          <a:prstGeom prst="rect">
            <a:avLst/>
          </a:prstGeom>
        </p:spPr>
      </p:pic>
      <p:pic>
        <p:nvPicPr>
          <p:cNvPr id="5" name="Picture 4">
            <a:extLst>
              <a:ext uri="{FF2B5EF4-FFF2-40B4-BE49-F238E27FC236}">
                <a16:creationId xmlns:a16="http://schemas.microsoft.com/office/drawing/2014/main" id="{8C0950B2-D2ED-0B77-460D-2395D68B82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4200" y="903814"/>
            <a:ext cx="3891972" cy="1945986"/>
          </a:xfrm>
          <a:prstGeom prst="rect">
            <a:avLst/>
          </a:prstGeom>
        </p:spPr>
      </p:pic>
      <p:pic>
        <p:nvPicPr>
          <p:cNvPr id="6" name="Picture 5">
            <a:extLst>
              <a:ext uri="{FF2B5EF4-FFF2-40B4-BE49-F238E27FC236}">
                <a16:creationId xmlns:a16="http://schemas.microsoft.com/office/drawing/2014/main" id="{A39CCCB4-C485-9983-462E-B52C1F263F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29886" y="1692512"/>
            <a:ext cx="1943100" cy="2314575"/>
          </a:xfrm>
          <a:prstGeom prst="rect">
            <a:avLst/>
          </a:prstGeom>
        </p:spPr>
      </p:pic>
    </p:spTree>
    <p:extLst>
      <p:ext uri="{BB962C8B-B14F-4D97-AF65-F5344CB8AC3E}">
        <p14:creationId xmlns:p14="http://schemas.microsoft.com/office/powerpoint/2010/main" val="21451551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7556411" y="781832"/>
            <a:ext cx="9977881" cy="8723337"/>
            <a:chOff x="0" y="0"/>
            <a:chExt cx="2627919" cy="2297504"/>
          </a:xfrm>
        </p:grpSpPr>
        <p:sp>
          <p:nvSpPr>
            <p:cNvPr id="4" name="Freeform 4"/>
            <p:cNvSpPr/>
            <p:nvPr/>
          </p:nvSpPr>
          <p:spPr>
            <a:xfrm>
              <a:off x="0" y="0"/>
              <a:ext cx="2627919" cy="2297504"/>
            </a:xfrm>
            <a:custGeom>
              <a:avLst/>
              <a:gdLst/>
              <a:ahLst/>
              <a:cxnLst/>
              <a:rect l="l" t="t" r="r" b="b"/>
              <a:pathLst>
                <a:path w="2627919" h="2297504">
                  <a:moveTo>
                    <a:pt x="0" y="0"/>
                  </a:moveTo>
                  <a:lnTo>
                    <a:pt x="2627919" y="0"/>
                  </a:lnTo>
                  <a:lnTo>
                    <a:pt x="2627919" y="2297504"/>
                  </a:lnTo>
                  <a:lnTo>
                    <a:pt x="0" y="2297504"/>
                  </a:lnTo>
                  <a:close/>
                </a:path>
              </a:pathLst>
            </a:custGeom>
            <a:solidFill>
              <a:srgbClr val="53A9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5"/>
            <p:cNvSpPr txBox="1"/>
            <p:nvPr/>
          </p:nvSpPr>
          <p:spPr>
            <a:xfrm>
              <a:off x="0" y="-38100"/>
              <a:ext cx="2627919" cy="233560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900989" y="1028700"/>
            <a:ext cx="9358311" cy="8229600"/>
            <a:chOff x="0" y="0"/>
            <a:chExt cx="2464740" cy="2167467"/>
          </a:xfrm>
        </p:grpSpPr>
        <p:sp>
          <p:nvSpPr>
            <p:cNvPr id="7" name="Freeform 7"/>
            <p:cNvSpPr/>
            <p:nvPr/>
          </p:nvSpPr>
          <p:spPr>
            <a:xfrm>
              <a:off x="0" y="0"/>
              <a:ext cx="2464740" cy="2167467"/>
            </a:xfrm>
            <a:custGeom>
              <a:avLst/>
              <a:gdLst/>
              <a:ahLst/>
              <a:cxnLst/>
              <a:rect l="l" t="t" r="r" b="b"/>
              <a:pathLst>
                <a:path w="2464740" h="2167467">
                  <a:moveTo>
                    <a:pt x="0" y="0"/>
                  </a:moveTo>
                  <a:lnTo>
                    <a:pt x="2464740" y="0"/>
                  </a:lnTo>
                  <a:lnTo>
                    <a:pt x="2464740" y="2167467"/>
                  </a:lnTo>
                  <a:lnTo>
                    <a:pt x="0" y="2167467"/>
                  </a:lnTo>
                  <a:close/>
                </a:path>
              </a:pathLst>
            </a:custGeom>
            <a:solidFill>
              <a:srgbClr val="050A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38100"/>
              <a:ext cx="2464740"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048267" y="2641688"/>
            <a:ext cx="9063754" cy="1384995"/>
          </a:xfrm>
          <a:prstGeom prst="rect">
            <a:avLst/>
          </a:prstGeom>
        </p:spPr>
        <p:txBody>
          <a:bodyPr lIns="0" tIns="0" rIns="0" bIns="0" rtlCol="0" anchor="t">
            <a:spAutoFit/>
          </a:bodyPr>
          <a:lstStyle/>
          <a:p>
            <a:pPr marL="0" marR="0" lvl="0" indent="0" algn="ctr" defTabSz="914400" rtl="0" eaLnBrk="1" fontAlgn="auto" latinLnBrk="0" hangingPunct="1">
              <a:lnSpc>
                <a:spcPts val="10800"/>
              </a:lnSpc>
              <a:spcBef>
                <a:spcPts val="0"/>
              </a:spcBef>
              <a:spcAft>
                <a:spcPts val="0"/>
              </a:spcAft>
              <a:buClrTx/>
              <a:buSzTx/>
              <a:buFontTx/>
              <a:buNone/>
              <a:tabLst/>
              <a:defRPr/>
            </a:pPr>
            <a:r>
              <a:rPr lang="en-US" sz="9000" noProof="0">
                <a:solidFill>
                  <a:srgbClr val="FAC44A"/>
                </a:solidFill>
                <a:latin typeface="Roboto Slab SemiBold" pitchFamily="2" charset="0"/>
              </a:rPr>
              <a:t>ả</a:t>
            </a:r>
            <a:r>
              <a:rPr kumimoji="0" lang="en-US" sz="9000" b="0" i="0" u="none" strike="noStrike" kern="1200" cap="none" spc="0" normalizeH="0" baseline="0" noProof="0">
                <a:ln>
                  <a:noFill/>
                </a:ln>
                <a:solidFill>
                  <a:srgbClr val="FAC44A"/>
                </a:solidFill>
                <a:effectLst/>
                <a:uLnTx/>
                <a:uFillTx/>
                <a:latin typeface="Roboto Slab SemiBold" pitchFamily="2" charset="0"/>
                <a:ea typeface="+mn-ea"/>
                <a:cs typeface="+mn-cs"/>
              </a:rPr>
              <a:t>/D/i/a/ư/c</a:t>
            </a:r>
          </a:p>
        </p:txBody>
      </p:sp>
      <p:sp>
        <p:nvSpPr>
          <p:cNvPr id="11" name="TextBox 11"/>
          <p:cNvSpPr txBox="1"/>
          <p:nvPr/>
        </p:nvSpPr>
        <p:spPr>
          <a:xfrm>
            <a:off x="5825685" y="1554341"/>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Câu 2</a:t>
            </a:r>
          </a:p>
        </p:txBody>
      </p:sp>
      <p:sp>
        <p:nvSpPr>
          <p:cNvPr id="12" name="TextBox 12"/>
          <p:cNvSpPr txBox="1"/>
          <p:nvPr/>
        </p:nvSpPr>
        <p:spPr>
          <a:xfrm>
            <a:off x="5860479" y="5476415"/>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Đáp án</a:t>
            </a:r>
          </a:p>
        </p:txBody>
      </p:sp>
      <p:sp>
        <p:nvSpPr>
          <p:cNvPr id="13" name="TextBox 13"/>
          <p:cNvSpPr txBox="1"/>
          <p:nvPr/>
        </p:nvSpPr>
        <p:spPr>
          <a:xfrm>
            <a:off x="8195546" y="6476912"/>
            <a:ext cx="9063754" cy="1342937"/>
          </a:xfrm>
          <a:prstGeom prst="rect">
            <a:avLst/>
          </a:prstGeom>
        </p:spPr>
        <p:txBody>
          <a:bodyPr lIns="0" tIns="0" rIns="0" bIns="0" rtlCol="0" anchor="t">
            <a:spAutoFit/>
          </a:bodyPr>
          <a:lstStyle/>
          <a:p>
            <a:pPr marL="0" marR="0" lvl="0" indent="0" algn="ctr" defTabSz="914400" rtl="0" eaLnBrk="1" fontAlgn="auto" latinLnBrk="0" hangingPunct="1">
              <a:lnSpc>
                <a:spcPts val="10680"/>
              </a:lnSpc>
              <a:spcBef>
                <a:spcPts val="0"/>
              </a:spcBef>
              <a:spcAft>
                <a:spcPts val="0"/>
              </a:spcAft>
              <a:buClrTx/>
              <a:buSzTx/>
              <a:buFontTx/>
              <a:buNone/>
              <a:tabLst/>
              <a:defRPr/>
            </a:pPr>
            <a:r>
              <a:rPr kumimoji="0" lang="en-US" sz="8900" b="0" i="0" u="none" strike="noStrike" kern="1200" cap="none" spc="0" normalizeH="0" baseline="0" noProof="0">
                <a:ln>
                  <a:noFill/>
                </a:ln>
                <a:solidFill>
                  <a:srgbClr val="FFFFFF"/>
                </a:solidFill>
                <a:effectLst/>
                <a:uLnTx/>
                <a:uFillTx/>
                <a:latin typeface="Roboto Slab SemiBold" pitchFamily="2" charset="0"/>
                <a:ea typeface="+mn-ea"/>
                <a:cs typeface="+mn-cs"/>
              </a:rPr>
              <a:t>Dưa</a:t>
            </a:r>
            <a:r>
              <a:rPr kumimoji="0" lang="en-US" sz="8900" b="0" i="0" u="none" strike="noStrike" kern="1200" cap="none" spc="0" normalizeH="0" noProof="0">
                <a:ln>
                  <a:noFill/>
                </a:ln>
                <a:solidFill>
                  <a:srgbClr val="FFFFFF"/>
                </a:solidFill>
                <a:effectLst/>
                <a:uLnTx/>
                <a:uFillTx/>
                <a:latin typeface="Roboto Slab SemiBold" pitchFamily="2" charset="0"/>
                <a:ea typeface="+mn-ea"/>
                <a:cs typeface="+mn-cs"/>
              </a:rPr>
              <a:t> cải</a:t>
            </a:r>
            <a:endParaRPr kumimoji="0" lang="en-US" sz="8900" b="0" i="0" u="none" strike="noStrike" kern="1200" cap="none" spc="0" normalizeH="0" baseline="0" noProof="0">
              <a:ln>
                <a:noFill/>
              </a:ln>
              <a:solidFill>
                <a:srgbClr val="FFFFFF"/>
              </a:solidFill>
              <a:effectLst/>
              <a:uLnTx/>
              <a:uFillTx/>
              <a:latin typeface="Roboto Slab SemiBold" pitchFamily="2" charset="0"/>
              <a:ea typeface="+mn-ea"/>
              <a:cs typeface="+mn-cs"/>
            </a:endParaRPr>
          </a:p>
        </p:txBody>
      </p:sp>
      <p:sp>
        <p:nvSpPr>
          <p:cNvPr id="14" name="Freeform 14"/>
          <p:cNvSpPr/>
          <p:nvPr/>
        </p:nvSpPr>
        <p:spPr>
          <a:xfrm>
            <a:off x="16397764" y="8333352"/>
            <a:ext cx="1274024" cy="1274024"/>
          </a:xfrm>
          <a:custGeom>
            <a:avLst/>
            <a:gdLst/>
            <a:ahLst/>
            <a:cxnLst/>
            <a:rect l="l" t="t" r="r" b="b"/>
            <a:pathLst>
              <a:path w="1274024" h="1274024">
                <a:moveTo>
                  <a:pt x="0" y="0"/>
                </a:moveTo>
                <a:lnTo>
                  <a:pt x="1274024" y="0"/>
                </a:lnTo>
                <a:lnTo>
                  <a:pt x="1274024" y="1274024"/>
                </a:lnTo>
                <a:lnTo>
                  <a:pt x="0" y="12740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Dong ho 15 S - chuong ket thuc">
            <a:hlinkClick r:id="" action="ppaction://media"/>
            <a:extLst>
              <a:ext uri="{FF2B5EF4-FFF2-40B4-BE49-F238E27FC236}">
                <a16:creationId xmlns:a16="http://schemas.microsoft.com/office/drawing/2014/main" id="{32C61FC3-EF9E-A682-BEF2-9677C32EF5D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11827" y="558716"/>
            <a:ext cx="1991250" cy="1991250"/>
          </a:xfrm>
          <a:prstGeom prst="rect">
            <a:avLst/>
          </a:prstGeom>
        </p:spPr>
      </p:pic>
      <p:sp>
        <p:nvSpPr>
          <p:cNvPr id="17" name="TextBox 15">
            <a:extLst>
              <a:ext uri="{FF2B5EF4-FFF2-40B4-BE49-F238E27FC236}">
                <a16:creationId xmlns:a16="http://schemas.microsoft.com/office/drawing/2014/main" id="{2E878B1F-DE2E-0B8B-08D0-551B9B38D99A}"/>
              </a:ext>
            </a:extLst>
          </p:cNvPr>
          <p:cNvSpPr txBox="1"/>
          <p:nvPr/>
        </p:nvSpPr>
        <p:spPr>
          <a:xfrm>
            <a:off x="598163" y="2881643"/>
            <a:ext cx="3418578" cy="470898"/>
          </a:xfrm>
          <a:prstGeom prst="rect">
            <a:avLst/>
          </a:prstGeom>
        </p:spPr>
        <p:txBody>
          <a:bodyPr lIns="0" tIns="0" rIns="0" bIns="0" rtlCol="0" anchor="t">
            <a:spAutoFit/>
          </a:bodyPr>
          <a:lstStyle/>
          <a:p>
            <a:pPr marL="0" marR="0" lvl="0" indent="0" algn="ctr" defTabSz="914400" rtl="0" eaLnBrk="1" fontAlgn="auto" latinLnBrk="0" hangingPunct="1">
              <a:lnSpc>
                <a:spcPts val="39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Quicksand Medium" pitchFamily="2" charset="0"/>
                <a:ea typeface="+mn-ea"/>
                <a:cs typeface="+mn-cs"/>
              </a:rPr>
              <a:t>Bấm đồng hồ</a:t>
            </a:r>
          </a:p>
        </p:txBody>
      </p:sp>
      <p:sp>
        <p:nvSpPr>
          <p:cNvPr id="18" name="TextBox 15">
            <a:extLst>
              <a:ext uri="{FF2B5EF4-FFF2-40B4-BE49-F238E27FC236}">
                <a16:creationId xmlns:a16="http://schemas.microsoft.com/office/drawing/2014/main" id="{2543EA04-7214-ED39-F964-5866F5FF656A}"/>
              </a:ext>
            </a:extLst>
          </p:cNvPr>
          <p:cNvSpPr txBox="1"/>
          <p:nvPr/>
        </p:nvSpPr>
        <p:spPr>
          <a:xfrm>
            <a:off x="16159566" y="9693153"/>
            <a:ext cx="1904910" cy="470898"/>
          </a:xfrm>
          <a:prstGeom prst="rect">
            <a:avLst/>
          </a:prstGeom>
          <a:solidFill>
            <a:srgbClr val="5E8D76"/>
          </a:solidFill>
        </p:spPr>
        <p:txBody>
          <a:bodyPr wrap="square" lIns="0" tIns="0" rIns="0" bIns="0" rtlCol="0" anchor="t">
            <a:spAutoFit/>
          </a:bodyPr>
          <a:lstStyle/>
          <a:p>
            <a:pPr marL="0" marR="0" lvl="0" indent="0" algn="ctr" defTabSz="914400" rtl="0" eaLnBrk="1" fontAlgn="auto" latinLnBrk="0" hangingPunct="1">
              <a:lnSpc>
                <a:spcPts val="39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Quicksand Medium" pitchFamily="2" charset="0"/>
                <a:ea typeface="+mn-ea"/>
                <a:cs typeface="+mn-cs"/>
              </a:rPr>
              <a:t>Mở đáp án</a:t>
            </a:r>
          </a:p>
        </p:txBody>
      </p:sp>
      <p:pic>
        <p:nvPicPr>
          <p:cNvPr id="15" name="Picture 14">
            <a:extLst>
              <a:ext uri="{FF2B5EF4-FFF2-40B4-BE49-F238E27FC236}">
                <a16:creationId xmlns:a16="http://schemas.microsoft.com/office/drawing/2014/main" id="{45923B49-00A4-C521-ECF0-31B08C8A72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175542" y="3404028"/>
            <a:ext cx="4321948" cy="6126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311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drumroll.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6"/>
                                        </p:tgtEl>
                                      </p:cBhvr>
                                    </p:cmd>
                                  </p:childTnLst>
                                </p:cTn>
                              </p:par>
                            </p:childTnLst>
                          </p:cTn>
                        </p:par>
                      </p:childTnLst>
                    </p:cTn>
                  </p:par>
                </p:childTnLst>
              </p:cTn>
              <p:nextCondLst>
                <p:cond evt="onClick" delay="0">
                  <p:tgtEl>
                    <p:spTgt spid="16"/>
                  </p:tgtEl>
                </p:cond>
              </p:nextCondLst>
            </p:seq>
            <p:video>
              <p:cMediaNode vol="80000">
                <p:cTn id="41" fill="hold" display="0">
                  <p:stCondLst>
                    <p:cond delay="indefinite"/>
                  </p:stCondLst>
                </p:cTn>
                <p:tgtEl>
                  <p:spTgt spid="16"/>
                </p:tgtEl>
              </p:cMediaNode>
            </p:video>
          </p:childTnLst>
        </p:cTn>
      </p:par>
    </p:tnLst>
    <p:bldLst>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7556411" y="781833"/>
            <a:ext cx="9977881" cy="8095468"/>
            <a:chOff x="0" y="0"/>
            <a:chExt cx="2627919" cy="2297504"/>
          </a:xfrm>
        </p:grpSpPr>
        <p:sp>
          <p:nvSpPr>
            <p:cNvPr id="4" name="Freeform 4"/>
            <p:cNvSpPr/>
            <p:nvPr/>
          </p:nvSpPr>
          <p:spPr>
            <a:xfrm>
              <a:off x="0" y="0"/>
              <a:ext cx="2627919" cy="2297504"/>
            </a:xfrm>
            <a:custGeom>
              <a:avLst/>
              <a:gdLst/>
              <a:ahLst/>
              <a:cxnLst/>
              <a:rect l="l" t="t" r="r" b="b"/>
              <a:pathLst>
                <a:path w="2627919" h="2297504">
                  <a:moveTo>
                    <a:pt x="0" y="0"/>
                  </a:moveTo>
                  <a:lnTo>
                    <a:pt x="2627919" y="0"/>
                  </a:lnTo>
                  <a:lnTo>
                    <a:pt x="2627919" y="2297504"/>
                  </a:lnTo>
                  <a:lnTo>
                    <a:pt x="0" y="2297504"/>
                  </a:lnTo>
                  <a:close/>
                </a:path>
              </a:pathLst>
            </a:custGeom>
            <a:solidFill>
              <a:srgbClr val="53A9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5"/>
            <p:cNvSpPr txBox="1"/>
            <p:nvPr/>
          </p:nvSpPr>
          <p:spPr>
            <a:xfrm>
              <a:off x="0" y="-38100"/>
              <a:ext cx="2627919" cy="233560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900989" y="1028700"/>
            <a:ext cx="9358311" cy="7453675"/>
            <a:chOff x="0" y="0"/>
            <a:chExt cx="2464740" cy="2167467"/>
          </a:xfrm>
        </p:grpSpPr>
        <p:sp>
          <p:nvSpPr>
            <p:cNvPr id="7" name="Freeform 7"/>
            <p:cNvSpPr/>
            <p:nvPr/>
          </p:nvSpPr>
          <p:spPr>
            <a:xfrm>
              <a:off x="0" y="0"/>
              <a:ext cx="2464740" cy="2167467"/>
            </a:xfrm>
            <a:custGeom>
              <a:avLst/>
              <a:gdLst/>
              <a:ahLst/>
              <a:cxnLst/>
              <a:rect l="l" t="t" r="r" b="b"/>
              <a:pathLst>
                <a:path w="2464740" h="2167467">
                  <a:moveTo>
                    <a:pt x="0" y="0"/>
                  </a:moveTo>
                  <a:lnTo>
                    <a:pt x="2464740" y="0"/>
                  </a:lnTo>
                  <a:lnTo>
                    <a:pt x="2464740" y="2167467"/>
                  </a:lnTo>
                  <a:lnTo>
                    <a:pt x="0" y="2167467"/>
                  </a:lnTo>
                  <a:close/>
                </a:path>
              </a:pathLst>
            </a:custGeom>
            <a:solidFill>
              <a:srgbClr val="050A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38100"/>
              <a:ext cx="2464740"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048267" y="2641688"/>
            <a:ext cx="9063754" cy="1384995"/>
          </a:xfrm>
          <a:prstGeom prst="rect">
            <a:avLst/>
          </a:prstGeom>
        </p:spPr>
        <p:txBody>
          <a:bodyPr lIns="0" tIns="0" rIns="0" bIns="0" rtlCol="0" anchor="t">
            <a:spAutoFit/>
          </a:bodyPr>
          <a:lstStyle/>
          <a:p>
            <a:pPr marL="0" marR="0" lvl="0" indent="0" algn="ctr" defTabSz="914400" rtl="0" eaLnBrk="1" fontAlgn="auto" latinLnBrk="0" hangingPunct="1">
              <a:lnSpc>
                <a:spcPts val="10800"/>
              </a:lnSpc>
              <a:spcBef>
                <a:spcPts val="0"/>
              </a:spcBef>
              <a:spcAft>
                <a:spcPts val="0"/>
              </a:spcAft>
              <a:buClrTx/>
              <a:buSzTx/>
              <a:buFontTx/>
              <a:buNone/>
              <a:tabLst/>
              <a:defRPr/>
            </a:pPr>
            <a:r>
              <a:rPr kumimoji="0" lang="en-US" sz="9000" b="0" i="0" u="none" strike="noStrike" kern="1200" cap="none" spc="0" normalizeH="0" baseline="0" noProof="0">
                <a:ln>
                  <a:noFill/>
                </a:ln>
                <a:solidFill>
                  <a:srgbClr val="FAC44A"/>
                </a:solidFill>
                <a:effectLst/>
                <a:uLnTx/>
                <a:uFillTx/>
                <a:latin typeface="Roboto Slab SemiBold" pitchFamily="2" charset="0"/>
                <a:ea typeface="+mn-ea"/>
                <a:cs typeface="+mn-cs"/>
              </a:rPr>
              <a:t>n/m/e/h/c/u/a</a:t>
            </a:r>
          </a:p>
        </p:txBody>
      </p:sp>
      <p:sp>
        <p:nvSpPr>
          <p:cNvPr id="11" name="TextBox 11"/>
          <p:cNvSpPr txBox="1"/>
          <p:nvPr/>
        </p:nvSpPr>
        <p:spPr>
          <a:xfrm>
            <a:off x="5825685" y="1554341"/>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Câu 3</a:t>
            </a:r>
          </a:p>
        </p:txBody>
      </p:sp>
      <p:sp>
        <p:nvSpPr>
          <p:cNvPr id="12" name="TextBox 12"/>
          <p:cNvSpPr txBox="1"/>
          <p:nvPr/>
        </p:nvSpPr>
        <p:spPr>
          <a:xfrm>
            <a:off x="5860479" y="5476415"/>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Đáp án</a:t>
            </a:r>
          </a:p>
        </p:txBody>
      </p:sp>
      <p:sp>
        <p:nvSpPr>
          <p:cNvPr id="13" name="TextBox 13"/>
          <p:cNvSpPr txBox="1"/>
          <p:nvPr/>
        </p:nvSpPr>
        <p:spPr>
          <a:xfrm>
            <a:off x="8195546" y="6476912"/>
            <a:ext cx="9063754" cy="1342937"/>
          </a:xfrm>
          <a:prstGeom prst="rect">
            <a:avLst/>
          </a:prstGeom>
        </p:spPr>
        <p:txBody>
          <a:bodyPr lIns="0" tIns="0" rIns="0" bIns="0" rtlCol="0" anchor="t">
            <a:spAutoFit/>
          </a:bodyPr>
          <a:lstStyle/>
          <a:p>
            <a:pPr marL="0" marR="0" lvl="0" indent="0" algn="ctr" defTabSz="914400" rtl="0" eaLnBrk="1" fontAlgn="auto" latinLnBrk="0" hangingPunct="1">
              <a:lnSpc>
                <a:spcPts val="10680"/>
              </a:lnSpc>
              <a:spcBef>
                <a:spcPts val="0"/>
              </a:spcBef>
              <a:spcAft>
                <a:spcPts val="0"/>
              </a:spcAft>
              <a:buClrTx/>
              <a:buSzTx/>
              <a:buFontTx/>
              <a:buNone/>
              <a:tabLst/>
              <a:defRPr/>
            </a:pPr>
            <a:r>
              <a:rPr kumimoji="0" lang="en-US" sz="8900" b="0" i="0" u="none" strike="noStrike" kern="1200" cap="none" spc="0" normalizeH="0" baseline="0" noProof="0">
                <a:ln>
                  <a:noFill/>
                </a:ln>
                <a:solidFill>
                  <a:srgbClr val="FFFFFF"/>
                </a:solidFill>
                <a:effectLst/>
                <a:uLnTx/>
                <a:uFillTx/>
                <a:latin typeface="Roboto Slab SemiBold" pitchFamily="2" charset="0"/>
                <a:ea typeface="+mn-ea"/>
                <a:cs typeface="+mn-cs"/>
              </a:rPr>
              <a:t>Nem chua</a:t>
            </a:r>
          </a:p>
        </p:txBody>
      </p:sp>
      <p:sp>
        <p:nvSpPr>
          <p:cNvPr id="14" name="Freeform 14"/>
          <p:cNvSpPr/>
          <p:nvPr/>
        </p:nvSpPr>
        <p:spPr>
          <a:xfrm>
            <a:off x="16447605" y="7911277"/>
            <a:ext cx="1274024" cy="1274024"/>
          </a:xfrm>
          <a:custGeom>
            <a:avLst/>
            <a:gdLst/>
            <a:ahLst/>
            <a:cxnLst/>
            <a:rect l="l" t="t" r="r" b="b"/>
            <a:pathLst>
              <a:path w="1274024" h="1274024">
                <a:moveTo>
                  <a:pt x="0" y="0"/>
                </a:moveTo>
                <a:lnTo>
                  <a:pt x="1274024" y="0"/>
                </a:lnTo>
                <a:lnTo>
                  <a:pt x="1274024" y="1274024"/>
                </a:lnTo>
                <a:lnTo>
                  <a:pt x="0" y="12740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Dong ho 15 S - chuong ket thuc">
            <a:hlinkClick r:id="" action="ppaction://media"/>
            <a:extLst>
              <a:ext uri="{FF2B5EF4-FFF2-40B4-BE49-F238E27FC236}">
                <a16:creationId xmlns:a16="http://schemas.microsoft.com/office/drawing/2014/main" id="{D676FD2D-4B54-09D3-32E1-856DC6C51C1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11827" y="558716"/>
            <a:ext cx="1991250" cy="1991250"/>
          </a:xfrm>
          <a:prstGeom prst="rect">
            <a:avLst/>
          </a:prstGeom>
        </p:spPr>
      </p:pic>
      <p:sp>
        <p:nvSpPr>
          <p:cNvPr id="17" name="TextBox 15">
            <a:extLst>
              <a:ext uri="{FF2B5EF4-FFF2-40B4-BE49-F238E27FC236}">
                <a16:creationId xmlns:a16="http://schemas.microsoft.com/office/drawing/2014/main" id="{1CCE5133-C380-0D7C-B21E-026B0CB7A34D}"/>
              </a:ext>
            </a:extLst>
          </p:cNvPr>
          <p:cNvSpPr txBox="1"/>
          <p:nvPr/>
        </p:nvSpPr>
        <p:spPr>
          <a:xfrm>
            <a:off x="598163" y="2881643"/>
            <a:ext cx="3418578" cy="470898"/>
          </a:xfrm>
          <a:prstGeom prst="rect">
            <a:avLst/>
          </a:prstGeom>
        </p:spPr>
        <p:txBody>
          <a:bodyPr lIns="0" tIns="0" rIns="0" bIns="0" rtlCol="0" anchor="t">
            <a:spAutoFit/>
          </a:bodyPr>
          <a:lstStyle/>
          <a:p>
            <a:pPr marL="0" marR="0" lvl="0" indent="0" algn="ctr" defTabSz="914400" rtl="0" eaLnBrk="1" fontAlgn="auto" latinLnBrk="0" hangingPunct="1">
              <a:lnSpc>
                <a:spcPts val="39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Quicksand Medium" pitchFamily="2" charset="0"/>
                <a:ea typeface="+mn-ea"/>
                <a:cs typeface="+mn-cs"/>
              </a:rPr>
              <a:t>Bấm đồng hồ</a:t>
            </a:r>
          </a:p>
        </p:txBody>
      </p:sp>
      <p:sp>
        <p:nvSpPr>
          <p:cNvPr id="18" name="TextBox 15">
            <a:extLst>
              <a:ext uri="{FF2B5EF4-FFF2-40B4-BE49-F238E27FC236}">
                <a16:creationId xmlns:a16="http://schemas.microsoft.com/office/drawing/2014/main" id="{127D29C1-EB50-5B28-743B-0D67492A499F}"/>
              </a:ext>
            </a:extLst>
          </p:cNvPr>
          <p:cNvSpPr txBox="1"/>
          <p:nvPr/>
        </p:nvSpPr>
        <p:spPr>
          <a:xfrm>
            <a:off x="16173268" y="9252405"/>
            <a:ext cx="1877506" cy="470898"/>
          </a:xfrm>
          <a:prstGeom prst="rect">
            <a:avLst/>
          </a:prstGeom>
          <a:solidFill>
            <a:srgbClr val="5E8D76"/>
          </a:solidFill>
        </p:spPr>
        <p:txBody>
          <a:bodyPr wrap="square" lIns="0" tIns="0" rIns="0" bIns="0" rtlCol="0" anchor="t">
            <a:spAutoFit/>
          </a:bodyPr>
          <a:lstStyle/>
          <a:p>
            <a:pPr marL="0" marR="0" lvl="0" indent="0" algn="ctr" defTabSz="914400" rtl="0" eaLnBrk="1" fontAlgn="auto" latinLnBrk="0" hangingPunct="1">
              <a:lnSpc>
                <a:spcPts val="39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Quicksand Medium" pitchFamily="2" charset="0"/>
                <a:ea typeface="+mn-ea"/>
                <a:cs typeface="+mn-cs"/>
              </a:rPr>
              <a:t>Mở đáp án</a:t>
            </a:r>
          </a:p>
        </p:txBody>
      </p:sp>
      <p:pic>
        <p:nvPicPr>
          <p:cNvPr id="15" name="Picture 14">
            <a:extLst>
              <a:ext uri="{FF2B5EF4-FFF2-40B4-BE49-F238E27FC236}">
                <a16:creationId xmlns:a16="http://schemas.microsoft.com/office/drawing/2014/main" id="{8C073EB4-C262-CAAD-BC3D-4FEDAC0C69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175542" y="3404028"/>
            <a:ext cx="4321948" cy="6126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311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drumroll.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6"/>
                                        </p:tgtEl>
                                      </p:cBhvr>
                                    </p:cmd>
                                  </p:childTnLst>
                                </p:cTn>
                              </p:par>
                            </p:childTnLst>
                          </p:cTn>
                        </p:par>
                      </p:childTnLst>
                    </p:cTn>
                  </p:par>
                </p:childTnLst>
              </p:cTn>
              <p:nextCondLst>
                <p:cond evt="onClick" delay="0">
                  <p:tgtEl>
                    <p:spTgt spid="16"/>
                  </p:tgtEl>
                </p:cond>
              </p:nextCondLst>
            </p:seq>
            <p:video>
              <p:cMediaNode vol="80000">
                <p:cTn id="41" fill="hold" display="0">
                  <p:stCondLst>
                    <p:cond delay="indefinite"/>
                  </p:stCondLst>
                </p:cTn>
                <p:tgtEl>
                  <p:spTgt spid="16"/>
                </p:tgtEl>
              </p:cMediaNode>
            </p:video>
          </p:childTnLst>
        </p:cTn>
      </p:par>
    </p:tnLst>
    <p:bldLst>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7556411" y="781832"/>
            <a:ext cx="9977881" cy="8476467"/>
            <a:chOff x="0" y="0"/>
            <a:chExt cx="2627919" cy="2297504"/>
          </a:xfrm>
        </p:grpSpPr>
        <p:sp>
          <p:nvSpPr>
            <p:cNvPr id="4" name="Freeform 4"/>
            <p:cNvSpPr/>
            <p:nvPr/>
          </p:nvSpPr>
          <p:spPr>
            <a:xfrm>
              <a:off x="0" y="0"/>
              <a:ext cx="2627919" cy="2297504"/>
            </a:xfrm>
            <a:custGeom>
              <a:avLst/>
              <a:gdLst/>
              <a:ahLst/>
              <a:cxnLst/>
              <a:rect l="l" t="t" r="r" b="b"/>
              <a:pathLst>
                <a:path w="2627919" h="2297504">
                  <a:moveTo>
                    <a:pt x="0" y="0"/>
                  </a:moveTo>
                  <a:lnTo>
                    <a:pt x="2627919" y="0"/>
                  </a:lnTo>
                  <a:lnTo>
                    <a:pt x="2627919" y="2297504"/>
                  </a:lnTo>
                  <a:lnTo>
                    <a:pt x="0" y="2297504"/>
                  </a:lnTo>
                  <a:close/>
                </a:path>
              </a:pathLst>
            </a:custGeom>
            <a:solidFill>
              <a:srgbClr val="53A9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5"/>
            <p:cNvSpPr txBox="1"/>
            <p:nvPr/>
          </p:nvSpPr>
          <p:spPr>
            <a:xfrm>
              <a:off x="0" y="-38100"/>
              <a:ext cx="2627919" cy="233560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900989" y="1028700"/>
            <a:ext cx="9358311" cy="7703959"/>
            <a:chOff x="0" y="0"/>
            <a:chExt cx="2464740" cy="2167467"/>
          </a:xfrm>
        </p:grpSpPr>
        <p:sp>
          <p:nvSpPr>
            <p:cNvPr id="7" name="Freeform 7"/>
            <p:cNvSpPr/>
            <p:nvPr/>
          </p:nvSpPr>
          <p:spPr>
            <a:xfrm>
              <a:off x="0" y="0"/>
              <a:ext cx="2464740" cy="2167467"/>
            </a:xfrm>
            <a:custGeom>
              <a:avLst/>
              <a:gdLst/>
              <a:ahLst/>
              <a:cxnLst/>
              <a:rect l="l" t="t" r="r" b="b"/>
              <a:pathLst>
                <a:path w="2464740" h="2167467">
                  <a:moveTo>
                    <a:pt x="0" y="0"/>
                  </a:moveTo>
                  <a:lnTo>
                    <a:pt x="2464740" y="0"/>
                  </a:lnTo>
                  <a:lnTo>
                    <a:pt x="2464740" y="2167467"/>
                  </a:lnTo>
                  <a:lnTo>
                    <a:pt x="0" y="2167467"/>
                  </a:lnTo>
                  <a:close/>
                </a:path>
              </a:pathLst>
            </a:custGeom>
            <a:solidFill>
              <a:srgbClr val="050A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38100"/>
              <a:ext cx="2464740"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048267" y="2641688"/>
            <a:ext cx="9063754" cy="1384995"/>
          </a:xfrm>
          <a:prstGeom prst="rect">
            <a:avLst/>
          </a:prstGeom>
        </p:spPr>
        <p:txBody>
          <a:bodyPr lIns="0" tIns="0" rIns="0" bIns="0" rtlCol="0" anchor="t">
            <a:spAutoFit/>
          </a:bodyPr>
          <a:lstStyle/>
          <a:p>
            <a:pPr marL="0" marR="0" lvl="0" indent="0" algn="ctr" defTabSz="914400" rtl="0" eaLnBrk="1" fontAlgn="auto" latinLnBrk="0" hangingPunct="1">
              <a:lnSpc>
                <a:spcPts val="10800"/>
              </a:lnSpc>
              <a:spcBef>
                <a:spcPts val="0"/>
              </a:spcBef>
              <a:spcAft>
                <a:spcPts val="0"/>
              </a:spcAft>
              <a:buClrTx/>
              <a:buSzTx/>
              <a:buFontTx/>
              <a:buNone/>
              <a:tabLst/>
              <a:defRPr/>
            </a:pPr>
            <a:r>
              <a:rPr lang="en-US" sz="9000">
                <a:solidFill>
                  <a:srgbClr val="FAC44A"/>
                </a:solidFill>
                <a:latin typeface="Roboto Slab SemiBold" pitchFamily="2" charset="0"/>
              </a:rPr>
              <a:t>m</a:t>
            </a:r>
            <a:r>
              <a:rPr kumimoji="0" lang="en-US" sz="9000" b="0" i="0" u="none" strike="noStrike" kern="1200" cap="none" spc="0" normalizeH="0" baseline="0" noProof="0">
                <a:ln>
                  <a:noFill/>
                </a:ln>
                <a:solidFill>
                  <a:srgbClr val="FAC44A"/>
                </a:solidFill>
                <a:effectLst/>
                <a:uLnTx/>
                <a:uFillTx/>
                <a:latin typeface="Roboto Slab SemiBold" pitchFamily="2" charset="0"/>
                <a:ea typeface="+mn-ea"/>
                <a:cs typeface="+mn-cs"/>
              </a:rPr>
              <a:t>/o/D/ạ/g/ấ</a:t>
            </a:r>
          </a:p>
        </p:txBody>
      </p:sp>
      <p:sp>
        <p:nvSpPr>
          <p:cNvPr id="11" name="TextBox 11"/>
          <p:cNvSpPr txBox="1"/>
          <p:nvPr/>
        </p:nvSpPr>
        <p:spPr>
          <a:xfrm>
            <a:off x="5825685" y="1554341"/>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Câu 4</a:t>
            </a:r>
          </a:p>
        </p:txBody>
      </p:sp>
      <p:sp>
        <p:nvSpPr>
          <p:cNvPr id="12" name="TextBox 12"/>
          <p:cNvSpPr txBox="1"/>
          <p:nvPr/>
        </p:nvSpPr>
        <p:spPr>
          <a:xfrm>
            <a:off x="5860479" y="5476415"/>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Đáp án</a:t>
            </a:r>
          </a:p>
        </p:txBody>
      </p:sp>
      <p:sp>
        <p:nvSpPr>
          <p:cNvPr id="13" name="TextBox 13"/>
          <p:cNvSpPr txBox="1"/>
          <p:nvPr/>
        </p:nvSpPr>
        <p:spPr>
          <a:xfrm>
            <a:off x="8195546" y="6476912"/>
            <a:ext cx="9063754" cy="1342937"/>
          </a:xfrm>
          <a:prstGeom prst="rect">
            <a:avLst/>
          </a:prstGeom>
        </p:spPr>
        <p:txBody>
          <a:bodyPr lIns="0" tIns="0" rIns="0" bIns="0" rtlCol="0" anchor="t">
            <a:spAutoFit/>
          </a:bodyPr>
          <a:lstStyle/>
          <a:p>
            <a:pPr marL="0" marR="0" lvl="0" indent="0" algn="ctr" defTabSz="914400" rtl="0" eaLnBrk="1" fontAlgn="auto" latinLnBrk="0" hangingPunct="1">
              <a:lnSpc>
                <a:spcPts val="10680"/>
              </a:lnSpc>
              <a:spcBef>
                <a:spcPts val="0"/>
              </a:spcBef>
              <a:spcAft>
                <a:spcPts val="0"/>
              </a:spcAft>
              <a:buClrTx/>
              <a:buSzTx/>
              <a:buFontTx/>
              <a:buNone/>
              <a:tabLst/>
              <a:defRPr/>
            </a:pPr>
            <a:r>
              <a:rPr kumimoji="0" lang="en-US" sz="8900" b="0" i="0" u="none" strike="noStrike" kern="1200" cap="none" spc="0" normalizeH="0" baseline="0" noProof="0">
                <a:ln>
                  <a:noFill/>
                </a:ln>
                <a:solidFill>
                  <a:srgbClr val="FFFFFF"/>
                </a:solidFill>
                <a:effectLst/>
                <a:uLnTx/>
                <a:uFillTx/>
                <a:latin typeface="Roboto Slab SemiBold" pitchFamily="2" charset="0"/>
                <a:ea typeface="+mn-ea"/>
                <a:cs typeface="+mn-cs"/>
              </a:rPr>
              <a:t>Dấm</a:t>
            </a:r>
            <a:r>
              <a:rPr kumimoji="0" lang="en-US" sz="8900" b="0" i="0" u="none" strike="noStrike" kern="1200" cap="none" spc="0" normalizeH="0" noProof="0">
                <a:ln>
                  <a:noFill/>
                </a:ln>
                <a:solidFill>
                  <a:srgbClr val="FFFFFF"/>
                </a:solidFill>
                <a:effectLst/>
                <a:uLnTx/>
                <a:uFillTx/>
                <a:latin typeface="Roboto Slab SemiBold" pitchFamily="2" charset="0"/>
                <a:ea typeface="+mn-ea"/>
                <a:cs typeface="+mn-cs"/>
              </a:rPr>
              <a:t> gạo</a:t>
            </a:r>
            <a:endParaRPr kumimoji="0" lang="en-US" sz="8900" b="0" i="0" u="none" strike="noStrike" kern="1200" cap="none" spc="0" normalizeH="0" baseline="0" noProof="0">
              <a:ln>
                <a:noFill/>
              </a:ln>
              <a:solidFill>
                <a:srgbClr val="FFFFFF"/>
              </a:solidFill>
              <a:effectLst/>
              <a:uLnTx/>
              <a:uFillTx/>
              <a:latin typeface="Roboto Slab SemiBold" pitchFamily="2" charset="0"/>
              <a:ea typeface="+mn-ea"/>
              <a:cs typeface="+mn-cs"/>
            </a:endParaRPr>
          </a:p>
        </p:txBody>
      </p:sp>
      <p:sp>
        <p:nvSpPr>
          <p:cNvPr id="14" name="Freeform 14"/>
          <p:cNvSpPr/>
          <p:nvPr/>
        </p:nvSpPr>
        <p:spPr>
          <a:xfrm>
            <a:off x="16475009" y="8207094"/>
            <a:ext cx="1274024" cy="1274024"/>
          </a:xfrm>
          <a:custGeom>
            <a:avLst/>
            <a:gdLst/>
            <a:ahLst/>
            <a:cxnLst/>
            <a:rect l="l" t="t" r="r" b="b"/>
            <a:pathLst>
              <a:path w="1274024" h="1274024">
                <a:moveTo>
                  <a:pt x="0" y="0"/>
                </a:moveTo>
                <a:lnTo>
                  <a:pt x="1274024" y="0"/>
                </a:lnTo>
                <a:lnTo>
                  <a:pt x="1274024" y="1274024"/>
                </a:lnTo>
                <a:lnTo>
                  <a:pt x="0" y="12740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Dong ho 15 S - chuong ket thuc">
            <a:hlinkClick r:id="" action="ppaction://media"/>
            <a:extLst>
              <a:ext uri="{FF2B5EF4-FFF2-40B4-BE49-F238E27FC236}">
                <a16:creationId xmlns:a16="http://schemas.microsoft.com/office/drawing/2014/main" id="{D7A6F126-36D8-725D-69F3-C85963A84D2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11827" y="558716"/>
            <a:ext cx="1991250" cy="1991250"/>
          </a:xfrm>
          <a:prstGeom prst="rect">
            <a:avLst/>
          </a:prstGeom>
        </p:spPr>
      </p:pic>
      <p:sp>
        <p:nvSpPr>
          <p:cNvPr id="17" name="TextBox 15">
            <a:extLst>
              <a:ext uri="{FF2B5EF4-FFF2-40B4-BE49-F238E27FC236}">
                <a16:creationId xmlns:a16="http://schemas.microsoft.com/office/drawing/2014/main" id="{EC5D8D1C-46EC-B16E-5E05-A1EB4CC33C34}"/>
              </a:ext>
            </a:extLst>
          </p:cNvPr>
          <p:cNvSpPr txBox="1"/>
          <p:nvPr/>
        </p:nvSpPr>
        <p:spPr>
          <a:xfrm>
            <a:off x="598163" y="2881643"/>
            <a:ext cx="3418578" cy="470898"/>
          </a:xfrm>
          <a:prstGeom prst="rect">
            <a:avLst/>
          </a:prstGeom>
        </p:spPr>
        <p:txBody>
          <a:bodyPr lIns="0" tIns="0" rIns="0" bIns="0" rtlCol="0" anchor="t">
            <a:spAutoFit/>
          </a:bodyPr>
          <a:lstStyle/>
          <a:p>
            <a:pPr marL="0" marR="0" lvl="0" indent="0" algn="ctr" defTabSz="914400" rtl="0" eaLnBrk="1" fontAlgn="auto" latinLnBrk="0" hangingPunct="1">
              <a:lnSpc>
                <a:spcPts val="39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Quicksand Medium" pitchFamily="2" charset="0"/>
                <a:ea typeface="+mn-ea"/>
                <a:cs typeface="+mn-cs"/>
              </a:rPr>
              <a:t>Bấm đồng hồ</a:t>
            </a:r>
          </a:p>
        </p:txBody>
      </p:sp>
      <p:sp>
        <p:nvSpPr>
          <p:cNvPr id="18" name="TextBox 15">
            <a:extLst>
              <a:ext uri="{FF2B5EF4-FFF2-40B4-BE49-F238E27FC236}">
                <a16:creationId xmlns:a16="http://schemas.microsoft.com/office/drawing/2014/main" id="{6BDCC349-4380-75FA-749A-C9FC26E36375}"/>
              </a:ext>
            </a:extLst>
          </p:cNvPr>
          <p:cNvSpPr txBox="1"/>
          <p:nvPr/>
        </p:nvSpPr>
        <p:spPr>
          <a:xfrm>
            <a:off x="16329245" y="9580379"/>
            <a:ext cx="1860109" cy="470898"/>
          </a:xfrm>
          <a:prstGeom prst="rect">
            <a:avLst/>
          </a:prstGeom>
          <a:solidFill>
            <a:srgbClr val="5E8D76"/>
          </a:solidFill>
        </p:spPr>
        <p:txBody>
          <a:bodyPr wrap="square" lIns="0" tIns="0" rIns="0" bIns="0" rtlCol="0" anchor="t">
            <a:spAutoFit/>
          </a:bodyPr>
          <a:lstStyle/>
          <a:p>
            <a:pPr marL="0" marR="0" lvl="0" indent="0" algn="ctr" defTabSz="914400" rtl="0" eaLnBrk="1" fontAlgn="auto" latinLnBrk="0" hangingPunct="1">
              <a:lnSpc>
                <a:spcPts val="39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Quicksand Medium" pitchFamily="2" charset="0"/>
                <a:ea typeface="+mn-ea"/>
                <a:cs typeface="+mn-cs"/>
              </a:rPr>
              <a:t>Mở đáp án</a:t>
            </a:r>
          </a:p>
        </p:txBody>
      </p:sp>
      <p:pic>
        <p:nvPicPr>
          <p:cNvPr id="15" name="Picture 14">
            <a:extLst>
              <a:ext uri="{FF2B5EF4-FFF2-40B4-BE49-F238E27FC236}">
                <a16:creationId xmlns:a16="http://schemas.microsoft.com/office/drawing/2014/main" id="{C1E3968E-0F1E-3560-D00E-AA7545F134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175542" y="3404028"/>
            <a:ext cx="4321948" cy="6126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311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drumroll.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6"/>
                                        </p:tgtEl>
                                      </p:cBhvr>
                                    </p:cmd>
                                  </p:childTnLst>
                                </p:cTn>
                              </p:par>
                            </p:childTnLst>
                          </p:cTn>
                        </p:par>
                      </p:childTnLst>
                    </p:cTn>
                  </p:par>
                </p:childTnLst>
              </p:cTn>
              <p:nextCondLst>
                <p:cond evt="onClick" delay="0">
                  <p:tgtEl>
                    <p:spTgt spid="16"/>
                  </p:tgtEl>
                </p:cond>
              </p:nextCondLst>
            </p:seq>
            <p:video>
              <p:cMediaNode vol="80000">
                <p:cTn id="41" fill="hold" display="0">
                  <p:stCondLst>
                    <p:cond delay="indefinite"/>
                  </p:stCondLst>
                </p:cTn>
                <p:tgtEl>
                  <p:spTgt spid="16"/>
                </p:tgtEl>
              </p:cMediaNode>
            </p:video>
          </p:childTnLst>
        </p:cTn>
      </p:par>
    </p:tnLst>
    <p:bldLst>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7556411" y="781832"/>
            <a:ext cx="9977881" cy="8476467"/>
            <a:chOff x="0" y="0"/>
            <a:chExt cx="2627919" cy="2297504"/>
          </a:xfrm>
        </p:grpSpPr>
        <p:sp>
          <p:nvSpPr>
            <p:cNvPr id="4" name="Freeform 4"/>
            <p:cNvSpPr/>
            <p:nvPr/>
          </p:nvSpPr>
          <p:spPr>
            <a:xfrm>
              <a:off x="0" y="0"/>
              <a:ext cx="2627919" cy="2297504"/>
            </a:xfrm>
            <a:custGeom>
              <a:avLst/>
              <a:gdLst/>
              <a:ahLst/>
              <a:cxnLst/>
              <a:rect l="l" t="t" r="r" b="b"/>
              <a:pathLst>
                <a:path w="2627919" h="2297504">
                  <a:moveTo>
                    <a:pt x="0" y="0"/>
                  </a:moveTo>
                  <a:lnTo>
                    <a:pt x="2627919" y="0"/>
                  </a:lnTo>
                  <a:lnTo>
                    <a:pt x="2627919" y="2297504"/>
                  </a:lnTo>
                  <a:lnTo>
                    <a:pt x="0" y="2297504"/>
                  </a:lnTo>
                  <a:close/>
                </a:path>
              </a:pathLst>
            </a:custGeom>
            <a:solidFill>
              <a:srgbClr val="53A9E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5"/>
            <p:cNvSpPr txBox="1"/>
            <p:nvPr/>
          </p:nvSpPr>
          <p:spPr>
            <a:xfrm>
              <a:off x="0" y="-38100"/>
              <a:ext cx="2627919" cy="233560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7900989" y="1028700"/>
            <a:ext cx="9358311" cy="7703959"/>
            <a:chOff x="0" y="0"/>
            <a:chExt cx="2464740" cy="2167467"/>
          </a:xfrm>
        </p:grpSpPr>
        <p:sp>
          <p:nvSpPr>
            <p:cNvPr id="7" name="Freeform 7"/>
            <p:cNvSpPr/>
            <p:nvPr/>
          </p:nvSpPr>
          <p:spPr>
            <a:xfrm>
              <a:off x="0" y="0"/>
              <a:ext cx="2464740" cy="2167467"/>
            </a:xfrm>
            <a:custGeom>
              <a:avLst/>
              <a:gdLst/>
              <a:ahLst/>
              <a:cxnLst/>
              <a:rect l="l" t="t" r="r" b="b"/>
              <a:pathLst>
                <a:path w="2464740" h="2167467">
                  <a:moveTo>
                    <a:pt x="0" y="0"/>
                  </a:moveTo>
                  <a:lnTo>
                    <a:pt x="2464740" y="0"/>
                  </a:lnTo>
                  <a:lnTo>
                    <a:pt x="2464740" y="2167467"/>
                  </a:lnTo>
                  <a:lnTo>
                    <a:pt x="0" y="2167467"/>
                  </a:lnTo>
                  <a:close/>
                </a:path>
              </a:pathLst>
            </a:custGeom>
            <a:solidFill>
              <a:srgbClr val="050A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0" y="-38100"/>
              <a:ext cx="2464740"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8048267" y="2641688"/>
            <a:ext cx="9063754" cy="1384995"/>
          </a:xfrm>
          <a:prstGeom prst="rect">
            <a:avLst/>
          </a:prstGeom>
        </p:spPr>
        <p:txBody>
          <a:bodyPr lIns="0" tIns="0" rIns="0" bIns="0" rtlCol="0" anchor="t">
            <a:spAutoFit/>
          </a:bodyPr>
          <a:lstStyle/>
          <a:p>
            <a:pPr lvl="0" algn="ctr">
              <a:lnSpc>
                <a:spcPts val="10800"/>
              </a:lnSpc>
              <a:defRPr/>
            </a:pPr>
            <a:r>
              <a:rPr lang="en-US" sz="9000">
                <a:solidFill>
                  <a:srgbClr val="FAC44A"/>
                </a:solidFill>
                <a:latin typeface="Roboto Slab SemiBold" pitchFamily="2" charset="0"/>
              </a:rPr>
              <a:t>i/c/K/h/i/m</a:t>
            </a:r>
          </a:p>
        </p:txBody>
      </p:sp>
      <p:sp>
        <p:nvSpPr>
          <p:cNvPr id="11" name="TextBox 11"/>
          <p:cNvSpPr txBox="1"/>
          <p:nvPr/>
        </p:nvSpPr>
        <p:spPr>
          <a:xfrm>
            <a:off x="5825685" y="1554341"/>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Câu 5</a:t>
            </a:r>
          </a:p>
        </p:txBody>
      </p:sp>
      <p:sp>
        <p:nvSpPr>
          <p:cNvPr id="12" name="TextBox 12"/>
          <p:cNvSpPr txBox="1"/>
          <p:nvPr/>
        </p:nvSpPr>
        <p:spPr>
          <a:xfrm>
            <a:off x="5860479" y="5476415"/>
            <a:ext cx="13439332" cy="692497"/>
          </a:xfrm>
          <a:prstGeom prst="rect">
            <a:avLst/>
          </a:prstGeom>
        </p:spPr>
        <p:txBody>
          <a:bodyPr lIns="0" tIns="0" rIns="0" bIns="0" rtlCol="0" anchor="t">
            <a:spAutoFit/>
          </a:bodyPr>
          <a:lstStyle/>
          <a:p>
            <a:pPr marL="0" marR="0" lvl="0" indent="0" algn="ctr"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Quicksand Medium" pitchFamily="2" charset="0"/>
                <a:ea typeface="+mn-ea"/>
                <a:cs typeface="+mn-cs"/>
              </a:rPr>
              <a:t>Đáp án</a:t>
            </a:r>
          </a:p>
        </p:txBody>
      </p:sp>
      <p:sp>
        <p:nvSpPr>
          <p:cNvPr id="13" name="TextBox 13"/>
          <p:cNvSpPr txBox="1"/>
          <p:nvPr/>
        </p:nvSpPr>
        <p:spPr>
          <a:xfrm>
            <a:off x="8195546" y="6476912"/>
            <a:ext cx="9063754" cy="1342937"/>
          </a:xfrm>
          <a:prstGeom prst="rect">
            <a:avLst/>
          </a:prstGeom>
        </p:spPr>
        <p:txBody>
          <a:bodyPr lIns="0" tIns="0" rIns="0" bIns="0" rtlCol="0" anchor="t">
            <a:spAutoFit/>
          </a:bodyPr>
          <a:lstStyle/>
          <a:p>
            <a:pPr lvl="0" algn="ctr">
              <a:lnSpc>
                <a:spcPts val="10680"/>
              </a:lnSpc>
              <a:defRPr/>
            </a:pPr>
            <a:r>
              <a:rPr lang="en-US" sz="8900">
                <a:solidFill>
                  <a:srgbClr val="FFFFFF"/>
                </a:solidFill>
                <a:latin typeface="Roboto Slab SemiBold" pitchFamily="2" charset="0"/>
              </a:rPr>
              <a:t>Kim chi</a:t>
            </a:r>
          </a:p>
        </p:txBody>
      </p:sp>
      <p:sp>
        <p:nvSpPr>
          <p:cNvPr id="14" name="Freeform 14"/>
          <p:cNvSpPr/>
          <p:nvPr/>
        </p:nvSpPr>
        <p:spPr>
          <a:xfrm>
            <a:off x="16475009" y="8207094"/>
            <a:ext cx="1274024" cy="1274024"/>
          </a:xfrm>
          <a:custGeom>
            <a:avLst/>
            <a:gdLst/>
            <a:ahLst/>
            <a:cxnLst/>
            <a:rect l="l" t="t" r="r" b="b"/>
            <a:pathLst>
              <a:path w="1274024" h="1274024">
                <a:moveTo>
                  <a:pt x="0" y="0"/>
                </a:moveTo>
                <a:lnTo>
                  <a:pt x="1274024" y="0"/>
                </a:lnTo>
                <a:lnTo>
                  <a:pt x="1274024" y="1274024"/>
                </a:lnTo>
                <a:lnTo>
                  <a:pt x="0" y="12740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Dong ho 15 S - chuong ket thuc">
            <a:hlinkClick r:id="" action="ppaction://media"/>
            <a:extLst>
              <a:ext uri="{FF2B5EF4-FFF2-40B4-BE49-F238E27FC236}">
                <a16:creationId xmlns:a16="http://schemas.microsoft.com/office/drawing/2014/main" id="{D7A6F126-36D8-725D-69F3-C85963A84D2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11827" y="558716"/>
            <a:ext cx="1991250" cy="1991250"/>
          </a:xfrm>
          <a:prstGeom prst="rect">
            <a:avLst/>
          </a:prstGeom>
        </p:spPr>
      </p:pic>
      <p:sp>
        <p:nvSpPr>
          <p:cNvPr id="17" name="TextBox 15">
            <a:extLst>
              <a:ext uri="{FF2B5EF4-FFF2-40B4-BE49-F238E27FC236}">
                <a16:creationId xmlns:a16="http://schemas.microsoft.com/office/drawing/2014/main" id="{EC5D8D1C-46EC-B16E-5E05-A1EB4CC33C34}"/>
              </a:ext>
            </a:extLst>
          </p:cNvPr>
          <p:cNvSpPr txBox="1"/>
          <p:nvPr/>
        </p:nvSpPr>
        <p:spPr>
          <a:xfrm>
            <a:off x="598163" y="2881643"/>
            <a:ext cx="3418578" cy="470898"/>
          </a:xfrm>
          <a:prstGeom prst="rect">
            <a:avLst/>
          </a:prstGeom>
        </p:spPr>
        <p:txBody>
          <a:bodyPr lIns="0" tIns="0" rIns="0" bIns="0" rtlCol="0" anchor="t">
            <a:spAutoFit/>
          </a:bodyPr>
          <a:lstStyle/>
          <a:p>
            <a:pPr marL="0" marR="0" lvl="0" indent="0" algn="ctr" defTabSz="914400" rtl="0" eaLnBrk="1" fontAlgn="auto" latinLnBrk="0" hangingPunct="1">
              <a:lnSpc>
                <a:spcPts val="39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Quicksand Medium" pitchFamily="2" charset="0"/>
                <a:ea typeface="+mn-ea"/>
                <a:cs typeface="+mn-cs"/>
              </a:rPr>
              <a:t>Bấm đồng hồ</a:t>
            </a:r>
          </a:p>
        </p:txBody>
      </p:sp>
      <p:sp>
        <p:nvSpPr>
          <p:cNvPr id="18" name="TextBox 15">
            <a:extLst>
              <a:ext uri="{FF2B5EF4-FFF2-40B4-BE49-F238E27FC236}">
                <a16:creationId xmlns:a16="http://schemas.microsoft.com/office/drawing/2014/main" id="{6BDCC349-4380-75FA-749A-C9FC26E36375}"/>
              </a:ext>
            </a:extLst>
          </p:cNvPr>
          <p:cNvSpPr txBox="1"/>
          <p:nvPr/>
        </p:nvSpPr>
        <p:spPr>
          <a:xfrm>
            <a:off x="16329245" y="9580379"/>
            <a:ext cx="1860109" cy="470898"/>
          </a:xfrm>
          <a:prstGeom prst="rect">
            <a:avLst/>
          </a:prstGeom>
          <a:solidFill>
            <a:srgbClr val="5E8D76"/>
          </a:solidFill>
        </p:spPr>
        <p:txBody>
          <a:bodyPr wrap="square" lIns="0" tIns="0" rIns="0" bIns="0" rtlCol="0" anchor="t">
            <a:spAutoFit/>
          </a:bodyPr>
          <a:lstStyle/>
          <a:p>
            <a:pPr marL="0" marR="0" lvl="0" indent="0" algn="ctr" defTabSz="914400" rtl="0" eaLnBrk="1" fontAlgn="auto" latinLnBrk="0" hangingPunct="1">
              <a:lnSpc>
                <a:spcPts val="39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Quicksand Medium" pitchFamily="2" charset="0"/>
                <a:ea typeface="+mn-ea"/>
                <a:cs typeface="+mn-cs"/>
              </a:rPr>
              <a:t>Mở đáp án</a:t>
            </a:r>
          </a:p>
        </p:txBody>
      </p:sp>
      <p:pic>
        <p:nvPicPr>
          <p:cNvPr id="15" name="Picture 14">
            <a:extLst>
              <a:ext uri="{FF2B5EF4-FFF2-40B4-BE49-F238E27FC236}">
                <a16:creationId xmlns:a16="http://schemas.microsoft.com/office/drawing/2014/main" id="{C1E3968E-0F1E-3560-D00E-AA7545F134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175542" y="3404028"/>
            <a:ext cx="4321948" cy="6126717"/>
          </a:xfrm>
          <a:prstGeom prst="rect">
            <a:avLst/>
          </a:prstGeom>
        </p:spPr>
      </p:pic>
    </p:spTree>
    <p:extLst>
      <p:ext uri="{BB962C8B-B14F-4D97-AF65-F5344CB8AC3E}">
        <p14:creationId xmlns:p14="http://schemas.microsoft.com/office/powerpoint/2010/main" val="38372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2" presetClass="entr" presetSubtype="8"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311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drumroll.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16"/>
                                        </p:tgtEl>
                                      </p:cBhvr>
                                    </p:cmd>
                                  </p:childTnLst>
                                </p:cTn>
                              </p:par>
                            </p:childTnLst>
                          </p:cTn>
                        </p:par>
                      </p:childTnLst>
                    </p:cTn>
                  </p:par>
                </p:childTnLst>
              </p:cTn>
              <p:nextCondLst>
                <p:cond evt="onClick" delay="0">
                  <p:tgtEl>
                    <p:spTgt spid="16"/>
                  </p:tgtEl>
                </p:cond>
              </p:nextCondLst>
            </p:seq>
            <p:video>
              <p:cMediaNode vol="80000">
                <p:cTn id="41" fill="hold" display="0">
                  <p:stCondLst>
                    <p:cond delay="indefinite"/>
                  </p:stCondLst>
                </p:cTn>
                <p:tgtEl>
                  <p:spTgt spid="16"/>
                </p:tgtEl>
              </p:cMediaNode>
            </p:video>
          </p:childTnLst>
        </p:cTn>
      </p:par>
    </p:tnLst>
    <p:bldLst>
      <p:bldP spid="10" grpId="0"/>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TotalTime>
  <Words>3138</Words>
  <Application>Microsoft Office PowerPoint</Application>
  <PresentationFormat>Custom</PresentationFormat>
  <Paragraphs>409</Paragraphs>
  <Slides>53</Slides>
  <Notes>51</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53</vt:i4>
      </vt:variant>
    </vt:vector>
  </HeadingPairs>
  <TitlesOfParts>
    <vt:vector size="69" baseType="lpstr">
      <vt:lpstr>Raleway Black</vt:lpstr>
      <vt:lpstr>Quicksand Medium</vt:lpstr>
      <vt:lpstr>Bahnschrift Condensed</vt:lpstr>
      <vt:lpstr>Montserrat Medium</vt:lpstr>
      <vt:lpstr>Times New Roman</vt:lpstr>
      <vt:lpstr>Kurale</vt:lpstr>
      <vt:lpstr>Roboto Slab SemiBold</vt:lpstr>
      <vt:lpstr>Montserrat SemiBold</vt:lpstr>
      <vt:lpstr>Barlow Medium</vt:lpstr>
      <vt:lpstr>Bahnschrift SemiBold Condensed</vt:lpstr>
      <vt:lpstr>Arial</vt:lpstr>
      <vt:lpstr>Barlow Semi Condensed Black</vt:lpstr>
      <vt:lpstr>Calibri</vt:lpstr>
      <vt:lpstr>Barlow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15</cp:revision>
  <dcterms:created xsi:type="dcterms:W3CDTF">2006-08-16T00:00:00Z</dcterms:created>
  <dcterms:modified xsi:type="dcterms:W3CDTF">2024-06-01T10:37:17Z</dcterms:modified>
  <dc:identifier>DAGFfJTK4p0</dc:identifier>
</cp:coreProperties>
</file>