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9" r:id="rId2"/>
    <p:sldId id="318" r:id="rId3"/>
    <p:sldId id="262" r:id="rId4"/>
    <p:sldId id="320" r:id="rId5"/>
    <p:sldId id="314" r:id="rId6"/>
    <p:sldId id="315" r:id="rId7"/>
    <p:sldId id="316" r:id="rId8"/>
    <p:sldId id="31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CDC38-A82F-4CBB-86DF-BD3F6503E1C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64E0C-CE0E-434E-BF4E-BFEE266D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8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6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9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B9DCE34-1627-2348-DBE0-A7A8AC1C5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1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9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3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2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6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EA8C-8CB6-4F77-BDF2-A323C3F73E16}" type="datetimeFigureOut">
              <a:rPr lang="en-US" smtClean="0"/>
              <a:t>02/26/2026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65805-1BFD-4CD6-AE29-77B88DE9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1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03E8E-AB43-D508-DA65-1DE2C962CDF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007" y="152500"/>
            <a:ext cx="1676299" cy="16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9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media5.mp3"/><Relationship Id="rId11" Type="http://schemas.openxmlformats.org/officeDocument/2006/relationships/image" Target="../media/image9.png"/><Relationship Id="rId5" Type="http://schemas.microsoft.com/office/2007/relationships/media" Target="../media/media5.mp3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media7.mp3"/><Relationship Id="rId11" Type="http://schemas.openxmlformats.org/officeDocument/2006/relationships/image" Target="../media/image9.png"/><Relationship Id="rId5" Type="http://schemas.microsoft.com/office/2007/relationships/media" Target="../media/media7.mp3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9.mp4"/><Relationship Id="rId11" Type="http://schemas.openxmlformats.org/officeDocument/2006/relationships/image" Target="../media/image10.png"/><Relationship Id="rId5" Type="http://schemas.microsoft.com/office/2007/relationships/media" Target="../media/media9.mp4"/><Relationship Id="rId10" Type="http://schemas.openxmlformats.org/officeDocument/2006/relationships/image" Target="../media/image9.png"/><Relationship Id="rId4" Type="http://schemas.openxmlformats.org/officeDocument/2006/relationships/audio" Target="../media/media8.mp3"/><Relationship Id="rId9" Type="http://schemas.openxmlformats.org/officeDocument/2006/relationships/audio" Target="../media/audio2.wav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7747D-B94E-D0BE-9BE8-F31952DB1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171" b="16339"/>
          <a:stretch/>
        </p:blipFill>
        <p:spPr>
          <a:xfrm>
            <a:off x="7992427" y="-489336"/>
            <a:ext cx="4199573" cy="8089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E48CF0-46AE-0015-EEDC-86A2E2EBB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1" y="395656"/>
            <a:ext cx="9803218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74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2552700"/>
            <a:ext cx="10353675" cy="13080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9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XÂM HẠI TRẺ EM LÀ GÌ?</a:t>
            </a:r>
            <a:endParaRPr lang="en-US" sz="79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8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499E7CB0-2D8B-44E5-E3E1-50CDF6660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6669" y="128721"/>
            <a:ext cx="4478009" cy="3240959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50543EE5-144C-4ECF-86AE-C6A312536B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1395" y="128721"/>
            <a:ext cx="1513267" cy="151326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E2DE2BD-8E76-43D0-8589-2BFC8F5901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1564" y="575891"/>
            <a:ext cx="2105372" cy="1347438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E0E47AD-65D3-4879-8AB0-FD43253ADC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91578" y="1009632"/>
            <a:ext cx="1427652" cy="913697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A00DC15F-82D4-4AD5-AB3A-D6FE3AA991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02" y="2838450"/>
            <a:ext cx="4109913" cy="3637274"/>
          </a:xfrm>
          <a:prstGeom prst="rect">
            <a:avLst/>
          </a:prstGeom>
        </p:spPr>
      </p:pic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AB965F98-2369-0310-D9AF-1F4ED076DDAA}"/>
              </a:ext>
            </a:extLst>
          </p:cNvPr>
          <p:cNvSpPr/>
          <p:nvPr/>
        </p:nvSpPr>
        <p:spPr>
          <a:xfrm>
            <a:off x="4793790" y="2089158"/>
            <a:ext cx="6976572" cy="4330691"/>
          </a:xfrm>
          <a:custGeom>
            <a:avLst/>
            <a:gdLst>
              <a:gd name="connsiteX0" fmla="*/ 0 w 6976572"/>
              <a:gd name="connsiteY0" fmla="*/ 0 h 4330691"/>
              <a:gd name="connsiteX1" fmla="*/ 820071 w 6976572"/>
              <a:gd name="connsiteY1" fmla="*/ 0 h 4330691"/>
              <a:gd name="connsiteX2" fmla="*/ 1389950 w 6976572"/>
              <a:gd name="connsiteY2" fmla="*/ 0 h 4330691"/>
              <a:gd name="connsiteX3" fmla="*/ 1897282 w 6976572"/>
              <a:gd name="connsiteY3" fmla="*/ 0 h 4330691"/>
              <a:gd name="connsiteX4" fmla="*/ 2592257 w 6976572"/>
              <a:gd name="connsiteY4" fmla="*/ 0 h 4330691"/>
              <a:gd name="connsiteX5" fmla="*/ 3162137 w 6976572"/>
              <a:gd name="connsiteY5" fmla="*/ 0 h 4330691"/>
              <a:gd name="connsiteX6" fmla="*/ 3919660 w 6976572"/>
              <a:gd name="connsiteY6" fmla="*/ 0 h 4330691"/>
              <a:gd name="connsiteX7" fmla="*/ 4677182 w 6976572"/>
              <a:gd name="connsiteY7" fmla="*/ 0 h 4330691"/>
              <a:gd name="connsiteX8" fmla="*/ 5372158 w 6976572"/>
              <a:gd name="connsiteY8" fmla="*/ 0 h 4330691"/>
              <a:gd name="connsiteX9" fmla="*/ 6254776 w 6976572"/>
              <a:gd name="connsiteY9" fmla="*/ 0 h 4330691"/>
              <a:gd name="connsiteX10" fmla="*/ 6976572 w 6976572"/>
              <a:gd name="connsiteY10" fmla="*/ 721796 h 4330691"/>
              <a:gd name="connsiteX11" fmla="*/ 6976572 w 6976572"/>
              <a:gd name="connsiteY11" fmla="*/ 1215012 h 4330691"/>
              <a:gd name="connsiteX12" fmla="*/ 6976572 w 6976572"/>
              <a:gd name="connsiteY12" fmla="*/ 1888672 h 4330691"/>
              <a:gd name="connsiteX13" fmla="*/ 6976572 w 6976572"/>
              <a:gd name="connsiteY13" fmla="*/ 2417977 h 4330691"/>
              <a:gd name="connsiteX14" fmla="*/ 6976572 w 6976572"/>
              <a:gd name="connsiteY14" fmla="*/ 3055548 h 4330691"/>
              <a:gd name="connsiteX15" fmla="*/ 6976572 w 6976572"/>
              <a:gd name="connsiteY15" fmla="*/ 3657031 h 4330691"/>
              <a:gd name="connsiteX16" fmla="*/ 6976572 w 6976572"/>
              <a:gd name="connsiteY16" fmla="*/ 4330691 h 4330691"/>
              <a:gd name="connsiteX17" fmla="*/ 6418446 w 6976572"/>
              <a:gd name="connsiteY17" fmla="*/ 4330691 h 4330691"/>
              <a:gd name="connsiteX18" fmla="*/ 5581258 w 6976572"/>
              <a:gd name="connsiteY18" fmla="*/ 4330691 h 4330691"/>
              <a:gd name="connsiteX19" fmla="*/ 4813835 w 6976572"/>
              <a:gd name="connsiteY19" fmla="*/ 4330691 h 4330691"/>
              <a:gd name="connsiteX20" fmla="*/ 4116177 w 6976572"/>
              <a:gd name="connsiteY20" fmla="*/ 4330691 h 4330691"/>
              <a:gd name="connsiteX21" fmla="*/ 3488286 w 6976572"/>
              <a:gd name="connsiteY21" fmla="*/ 4330691 h 4330691"/>
              <a:gd name="connsiteX22" fmla="*/ 2720863 w 6976572"/>
              <a:gd name="connsiteY22" fmla="*/ 4330691 h 4330691"/>
              <a:gd name="connsiteX23" fmla="*/ 2023206 w 6976572"/>
              <a:gd name="connsiteY23" fmla="*/ 4330691 h 4330691"/>
              <a:gd name="connsiteX24" fmla="*/ 1534846 w 6976572"/>
              <a:gd name="connsiteY24" fmla="*/ 4330691 h 4330691"/>
              <a:gd name="connsiteX25" fmla="*/ 837189 w 6976572"/>
              <a:gd name="connsiteY25" fmla="*/ 4330691 h 4330691"/>
              <a:gd name="connsiteX26" fmla="*/ 0 w 6976572"/>
              <a:gd name="connsiteY26" fmla="*/ 4330691 h 4330691"/>
              <a:gd name="connsiteX27" fmla="*/ 0 w 6976572"/>
              <a:gd name="connsiteY27" fmla="*/ 3625407 h 4330691"/>
              <a:gd name="connsiteX28" fmla="*/ 0 w 6976572"/>
              <a:gd name="connsiteY28" fmla="*/ 3050044 h 4330691"/>
              <a:gd name="connsiteX29" fmla="*/ 0 w 6976572"/>
              <a:gd name="connsiteY29" fmla="*/ 2344760 h 4330691"/>
              <a:gd name="connsiteX30" fmla="*/ 0 w 6976572"/>
              <a:gd name="connsiteY30" fmla="*/ 1639476 h 4330691"/>
              <a:gd name="connsiteX31" fmla="*/ 0 w 6976572"/>
              <a:gd name="connsiteY31" fmla="*/ 1020806 h 4330691"/>
              <a:gd name="connsiteX32" fmla="*/ 0 w 6976572"/>
              <a:gd name="connsiteY32" fmla="*/ 0 h 43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976572" h="4330691" fill="none" extrusionOk="0">
                <a:moveTo>
                  <a:pt x="0" y="0"/>
                </a:moveTo>
                <a:cubicBezTo>
                  <a:pt x="168930" y="33903"/>
                  <a:pt x="623035" y="-34616"/>
                  <a:pt x="820071" y="0"/>
                </a:cubicBezTo>
                <a:cubicBezTo>
                  <a:pt x="1017107" y="34616"/>
                  <a:pt x="1235902" y="9115"/>
                  <a:pt x="1389950" y="0"/>
                </a:cubicBezTo>
                <a:cubicBezTo>
                  <a:pt x="1543998" y="-9115"/>
                  <a:pt x="1668108" y="13602"/>
                  <a:pt x="1897282" y="0"/>
                </a:cubicBezTo>
                <a:cubicBezTo>
                  <a:pt x="2126456" y="-13602"/>
                  <a:pt x="2376632" y="-24095"/>
                  <a:pt x="2592257" y="0"/>
                </a:cubicBezTo>
                <a:cubicBezTo>
                  <a:pt x="2807882" y="24095"/>
                  <a:pt x="3044015" y="20299"/>
                  <a:pt x="3162137" y="0"/>
                </a:cubicBezTo>
                <a:cubicBezTo>
                  <a:pt x="3280259" y="-20299"/>
                  <a:pt x="3563255" y="-4389"/>
                  <a:pt x="3919660" y="0"/>
                </a:cubicBezTo>
                <a:cubicBezTo>
                  <a:pt x="4276065" y="4389"/>
                  <a:pt x="4378980" y="26536"/>
                  <a:pt x="4677182" y="0"/>
                </a:cubicBezTo>
                <a:cubicBezTo>
                  <a:pt x="4975384" y="-26536"/>
                  <a:pt x="5213125" y="422"/>
                  <a:pt x="5372158" y="0"/>
                </a:cubicBezTo>
                <a:cubicBezTo>
                  <a:pt x="5531191" y="-422"/>
                  <a:pt x="5897297" y="-18189"/>
                  <a:pt x="6254776" y="0"/>
                </a:cubicBezTo>
                <a:cubicBezTo>
                  <a:pt x="6665980" y="-11024"/>
                  <a:pt x="6914249" y="358871"/>
                  <a:pt x="6976572" y="721796"/>
                </a:cubicBezTo>
                <a:cubicBezTo>
                  <a:pt x="6989814" y="893444"/>
                  <a:pt x="6998996" y="1027994"/>
                  <a:pt x="6976572" y="1215012"/>
                </a:cubicBezTo>
                <a:cubicBezTo>
                  <a:pt x="6954148" y="1402030"/>
                  <a:pt x="7000929" y="1600197"/>
                  <a:pt x="6976572" y="1888672"/>
                </a:cubicBezTo>
                <a:cubicBezTo>
                  <a:pt x="6952215" y="2177147"/>
                  <a:pt x="6987552" y="2255269"/>
                  <a:pt x="6976572" y="2417977"/>
                </a:cubicBezTo>
                <a:cubicBezTo>
                  <a:pt x="6965592" y="2580686"/>
                  <a:pt x="6995594" y="2770489"/>
                  <a:pt x="6976572" y="3055548"/>
                </a:cubicBezTo>
                <a:cubicBezTo>
                  <a:pt x="6957550" y="3340607"/>
                  <a:pt x="6964857" y="3491717"/>
                  <a:pt x="6976572" y="3657031"/>
                </a:cubicBezTo>
                <a:cubicBezTo>
                  <a:pt x="6988287" y="3822345"/>
                  <a:pt x="6972394" y="4169401"/>
                  <a:pt x="6976572" y="4330691"/>
                </a:cubicBezTo>
                <a:cubicBezTo>
                  <a:pt x="6815578" y="4316275"/>
                  <a:pt x="6635453" y="4336202"/>
                  <a:pt x="6418446" y="4330691"/>
                </a:cubicBezTo>
                <a:cubicBezTo>
                  <a:pt x="6201439" y="4325180"/>
                  <a:pt x="5819208" y="4313226"/>
                  <a:pt x="5581258" y="4330691"/>
                </a:cubicBezTo>
                <a:cubicBezTo>
                  <a:pt x="5343308" y="4348156"/>
                  <a:pt x="5032200" y="4350164"/>
                  <a:pt x="4813835" y="4330691"/>
                </a:cubicBezTo>
                <a:cubicBezTo>
                  <a:pt x="4595470" y="4311218"/>
                  <a:pt x="4336256" y="4319574"/>
                  <a:pt x="4116177" y="4330691"/>
                </a:cubicBezTo>
                <a:cubicBezTo>
                  <a:pt x="3896098" y="4341808"/>
                  <a:pt x="3700570" y="4300799"/>
                  <a:pt x="3488286" y="4330691"/>
                </a:cubicBezTo>
                <a:cubicBezTo>
                  <a:pt x="3276002" y="4360583"/>
                  <a:pt x="3023718" y="4301920"/>
                  <a:pt x="2720863" y="4330691"/>
                </a:cubicBezTo>
                <a:cubicBezTo>
                  <a:pt x="2418008" y="4359462"/>
                  <a:pt x="2289316" y="4363280"/>
                  <a:pt x="2023206" y="4330691"/>
                </a:cubicBezTo>
                <a:cubicBezTo>
                  <a:pt x="1757096" y="4298102"/>
                  <a:pt x="1756004" y="4307033"/>
                  <a:pt x="1534846" y="4330691"/>
                </a:cubicBezTo>
                <a:cubicBezTo>
                  <a:pt x="1313688" y="4354349"/>
                  <a:pt x="1042785" y="4353601"/>
                  <a:pt x="837189" y="4330691"/>
                </a:cubicBezTo>
                <a:cubicBezTo>
                  <a:pt x="631593" y="4307781"/>
                  <a:pt x="341009" y="4299238"/>
                  <a:pt x="0" y="4330691"/>
                </a:cubicBezTo>
                <a:cubicBezTo>
                  <a:pt x="-20867" y="4110347"/>
                  <a:pt x="17961" y="3907891"/>
                  <a:pt x="0" y="3625407"/>
                </a:cubicBezTo>
                <a:cubicBezTo>
                  <a:pt x="-17961" y="3342923"/>
                  <a:pt x="-432" y="3165146"/>
                  <a:pt x="0" y="3050044"/>
                </a:cubicBezTo>
                <a:cubicBezTo>
                  <a:pt x="432" y="2934942"/>
                  <a:pt x="20972" y="2492281"/>
                  <a:pt x="0" y="2344760"/>
                </a:cubicBezTo>
                <a:cubicBezTo>
                  <a:pt x="-20972" y="2197239"/>
                  <a:pt x="29770" y="1944797"/>
                  <a:pt x="0" y="1639476"/>
                </a:cubicBezTo>
                <a:cubicBezTo>
                  <a:pt x="-29770" y="1334155"/>
                  <a:pt x="8505" y="1146377"/>
                  <a:pt x="0" y="1020806"/>
                </a:cubicBezTo>
                <a:cubicBezTo>
                  <a:pt x="-8505" y="895235"/>
                  <a:pt x="24160" y="376243"/>
                  <a:pt x="0" y="0"/>
                </a:cubicBezTo>
                <a:close/>
              </a:path>
              <a:path w="6976572" h="4330691" stroke="0" extrusionOk="0">
                <a:moveTo>
                  <a:pt x="0" y="0"/>
                </a:moveTo>
                <a:cubicBezTo>
                  <a:pt x="233407" y="3193"/>
                  <a:pt x="407331" y="2835"/>
                  <a:pt x="757523" y="0"/>
                </a:cubicBezTo>
                <a:cubicBezTo>
                  <a:pt x="1107715" y="-2835"/>
                  <a:pt x="1322747" y="-13994"/>
                  <a:pt x="1515046" y="0"/>
                </a:cubicBezTo>
                <a:cubicBezTo>
                  <a:pt x="1707345" y="13994"/>
                  <a:pt x="1784898" y="23384"/>
                  <a:pt x="2022378" y="0"/>
                </a:cubicBezTo>
                <a:cubicBezTo>
                  <a:pt x="2259858" y="-23384"/>
                  <a:pt x="2445836" y="4254"/>
                  <a:pt x="2842448" y="0"/>
                </a:cubicBezTo>
                <a:cubicBezTo>
                  <a:pt x="3239060" y="-4254"/>
                  <a:pt x="3154424" y="-21159"/>
                  <a:pt x="3412328" y="0"/>
                </a:cubicBezTo>
                <a:cubicBezTo>
                  <a:pt x="3670232" y="21159"/>
                  <a:pt x="3776293" y="-13335"/>
                  <a:pt x="3919660" y="0"/>
                </a:cubicBezTo>
                <a:cubicBezTo>
                  <a:pt x="4063027" y="13335"/>
                  <a:pt x="4273892" y="20131"/>
                  <a:pt x="4426991" y="0"/>
                </a:cubicBezTo>
                <a:cubicBezTo>
                  <a:pt x="4580090" y="-20131"/>
                  <a:pt x="4871058" y="6965"/>
                  <a:pt x="5059419" y="0"/>
                </a:cubicBezTo>
                <a:cubicBezTo>
                  <a:pt x="5247780" y="-6965"/>
                  <a:pt x="5862396" y="59113"/>
                  <a:pt x="6254776" y="0"/>
                </a:cubicBezTo>
                <a:cubicBezTo>
                  <a:pt x="6635000" y="-96665"/>
                  <a:pt x="7017117" y="290332"/>
                  <a:pt x="6976572" y="721796"/>
                </a:cubicBezTo>
                <a:cubicBezTo>
                  <a:pt x="6986631" y="996677"/>
                  <a:pt x="6959393" y="1035920"/>
                  <a:pt x="6976572" y="1323279"/>
                </a:cubicBezTo>
                <a:cubicBezTo>
                  <a:pt x="6993751" y="1610638"/>
                  <a:pt x="6955847" y="1655391"/>
                  <a:pt x="6976572" y="1888672"/>
                </a:cubicBezTo>
                <a:cubicBezTo>
                  <a:pt x="6997297" y="2121953"/>
                  <a:pt x="6966453" y="2303448"/>
                  <a:pt x="6976572" y="2454066"/>
                </a:cubicBezTo>
                <a:cubicBezTo>
                  <a:pt x="6986691" y="2604684"/>
                  <a:pt x="6995943" y="2930052"/>
                  <a:pt x="6976572" y="3055548"/>
                </a:cubicBezTo>
                <a:cubicBezTo>
                  <a:pt x="6957201" y="3181044"/>
                  <a:pt x="6981469" y="3434445"/>
                  <a:pt x="6976572" y="3657031"/>
                </a:cubicBezTo>
                <a:cubicBezTo>
                  <a:pt x="6971675" y="3879617"/>
                  <a:pt x="6965119" y="4127567"/>
                  <a:pt x="6976572" y="4330691"/>
                </a:cubicBezTo>
                <a:cubicBezTo>
                  <a:pt x="6772931" y="4347753"/>
                  <a:pt x="6670707" y="4352858"/>
                  <a:pt x="6418446" y="4330691"/>
                </a:cubicBezTo>
                <a:cubicBezTo>
                  <a:pt x="6166185" y="4308524"/>
                  <a:pt x="5777445" y="4309057"/>
                  <a:pt x="5581258" y="4330691"/>
                </a:cubicBezTo>
                <a:cubicBezTo>
                  <a:pt x="5385071" y="4352325"/>
                  <a:pt x="5194513" y="4354195"/>
                  <a:pt x="5092898" y="4330691"/>
                </a:cubicBezTo>
                <a:cubicBezTo>
                  <a:pt x="4991283" y="4307187"/>
                  <a:pt x="4553801" y="4313352"/>
                  <a:pt x="4395240" y="4330691"/>
                </a:cubicBezTo>
                <a:cubicBezTo>
                  <a:pt x="4236679" y="4348030"/>
                  <a:pt x="3989554" y="4356974"/>
                  <a:pt x="3697583" y="4330691"/>
                </a:cubicBezTo>
                <a:cubicBezTo>
                  <a:pt x="3405613" y="4304408"/>
                  <a:pt x="3362225" y="4311950"/>
                  <a:pt x="3069692" y="4330691"/>
                </a:cubicBezTo>
                <a:cubicBezTo>
                  <a:pt x="2777159" y="4349432"/>
                  <a:pt x="2457270" y="4331782"/>
                  <a:pt x="2302269" y="4330691"/>
                </a:cubicBezTo>
                <a:cubicBezTo>
                  <a:pt x="2147268" y="4329600"/>
                  <a:pt x="1804103" y="4347395"/>
                  <a:pt x="1534846" y="4330691"/>
                </a:cubicBezTo>
                <a:cubicBezTo>
                  <a:pt x="1265589" y="4313987"/>
                  <a:pt x="1282242" y="4315776"/>
                  <a:pt x="1046486" y="4330691"/>
                </a:cubicBezTo>
                <a:cubicBezTo>
                  <a:pt x="810730" y="4345606"/>
                  <a:pt x="267297" y="4340265"/>
                  <a:pt x="0" y="4330691"/>
                </a:cubicBezTo>
                <a:cubicBezTo>
                  <a:pt x="18708" y="4181434"/>
                  <a:pt x="24264" y="3929975"/>
                  <a:pt x="0" y="3798635"/>
                </a:cubicBezTo>
                <a:cubicBezTo>
                  <a:pt x="-24264" y="3667295"/>
                  <a:pt x="-12074" y="3360322"/>
                  <a:pt x="0" y="3223271"/>
                </a:cubicBezTo>
                <a:cubicBezTo>
                  <a:pt x="12074" y="3086220"/>
                  <a:pt x="-8559" y="2813597"/>
                  <a:pt x="0" y="2604601"/>
                </a:cubicBezTo>
                <a:cubicBezTo>
                  <a:pt x="8559" y="2395605"/>
                  <a:pt x="3356" y="2354545"/>
                  <a:pt x="0" y="2115852"/>
                </a:cubicBezTo>
                <a:cubicBezTo>
                  <a:pt x="-3356" y="1877159"/>
                  <a:pt x="-25956" y="1669998"/>
                  <a:pt x="0" y="1453875"/>
                </a:cubicBezTo>
                <a:cubicBezTo>
                  <a:pt x="25956" y="1237752"/>
                  <a:pt x="17625" y="1063845"/>
                  <a:pt x="0" y="878512"/>
                </a:cubicBezTo>
                <a:cubicBezTo>
                  <a:pt x="-17625" y="693179"/>
                  <a:pt x="32750" y="390126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="" xmlns:ask="http://schemas.microsoft.com/office/drawing/2018/sketchyshapes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Vogue" panose="020B7200000000000000" pitchFamily="34" charset="0"/>
              </a:rPr>
              <a:t>AI</a:t>
            </a:r>
            <a:r>
              <a:rPr kumimoji="0" lang="en-US" sz="7000" b="1" i="0" u="none" strike="noStrike" kern="1200" cap="none" spc="0" normalizeH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Vogue" panose="020B7200000000000000" pitchFamily="34" charset="0"/>
              </a:rPr>
              <a:t> NHANH?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baseline="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anose="020B7200000000000000" pitchFamily="34" charset="0"/>
              </a:rPr>
              <a:t>AI</a:t>
            </a:r>
            <a:r>
              <a:rPr lang="en-US" sz="7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anose="020B7200000000000000" pitchFamily="34" charset="0"/>
              </a:rPr>
              <a:t> ĐÚNG?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28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14D03D-E02A-6920-9ADA-30A89348530C}"/>
              </a:ext>
            </a:extLst>
          </p:cNvPr>
          <p:cNvGrpSpPr/>
          <p:nvPr/>
        </p:nvGrpSpPr>
        <p:grpSpPr>
          <a:xfrm>
            <a:off x="-346954" y="-45780"/>
            <a:ext cx="10486469" cy="589041"/>
            <a:chOff x="276551" y="145469"/>
            <a:chExt cx="11638897" cy="24314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85928D-E64C-7199-61D0-100029098652}"/>
                </a:ext>
              </a:extLst>
            </p:cNvPr>
            <p:cNvGrpSpPr/>
            <p:nvPr/>
          </p:nvGrpSpPr>
          <p:grpSpPr>
            <a:xfrm>
              <a:off x="276551" y="210263"/>
              <a:ext cx="11104267" cy="2366680"/>
              <a:chOff x="276551" y="210263"/>
              <a:chExt cx="11104267" cy="236668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E20FB8D-ECDA-F8F1-EB92-F20F07F7ED5C}"/>
                  </a:ext>
                </a:extLst>
              </p:cNvPr>
              <p:cNvGrpSpPr/>
              <p:nvPr/>
            </p:nvGrpSpPr>
            <p:grpSpPr>
              <a:xfrm>
                <a:off x="830595" y="342061"/>
                <a:ext cx="10550223" cy="2234882"/>
                <a:chOff x="2057400" y="419101"/>
                <a:chExt cx="14773550" cy="1905000"/>
              </a:xfrm>
            </p:grpSpPr>
            <p:sp>
              <p:nvSpPr>
                <p:cNvPr id="9" name="Rectangle: Rounded Corners 9">
                  <a:extLst>
                    <a:ext uri="{FF2B5EF4-FFF2-40B4-BE49-F238E27FC236}">
                      <a16:creationId xmlns:a16="http://schemas.microsoft.com/office/drawing/2014/main" id="{80FF1F2A-3EEB-AD25-F10B-07B036D58BEA}"/>
                    </a:ext>
                  </a:extLst>
                </p:cNvPr>
                <p:cNvSpPr/>
                <p:nvPr/>
              </p:nvSpPr>
              <p:spPr>
                <a:xfrm>
                  <a:off x="2057400" y="419101"/>
                  <a:ext cx="14773550" cy="1905000"/>
                </a:xfrm>
                <a:prstGeom prst="roundRect">
                  <a:avLst/>
                </a:prstGeom>
                <a:solidFill>
                  <a:srgbClr val="F0E7A2"/>
                </a:solidFill>
                <a:ln w="7620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39700" h="139700" prst="divo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10">
                  <a:extLst>
                    <a:ext uri="{FF2B5EF4-FFF2-40B4-BE49-F238E27FC236}">
                      <a16:creationId xmlns:a16="http://schemas.microsoft.com/office/drawing/2014/main" id="{B3697FE5-DCB8-87B9-6196-E9C09F672FAB}"/>
                    </a:ext>
                  </a:extLst>
                </p:cNvPr>
                <p:cNvSpPr/>
                <p:nvPr/>
              </p:nvSpPr>
              <p:spPr>
                <a:xfrm>
                  <a:off x="2352968" y="591424"/>
                  <a:ext cx="14477982" cy="1645072"/>
                </a:xfrm>
                <a:prstGeom prst="roundRect">
                  <a:avLst/>
                </a:prstGeom>
                <a:solidFill>
                  <a:srgbClr val="FFFF79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Đây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là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biểu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hiện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xâm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hại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nào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?</a:t>
                  </a:r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A655FD2-1175-1ACA-E53F-BF3B42B84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6551" y="210263"/>
                <a:ext cx="1370233" cy="1221108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C01107-4B3C-AE20-269B-66BF97C5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10103" y="145469"/>
              <a:ext cx="1205345" cy="1205345"/>
            </a:xfrm>
            <a:prstGeom prst="rect">
              <a:avLst/>
            </a:prstGeom>
          </p:spPr>
        </p:pic>
      </p:grpSp>
      <p:pic>
        <p:nvPicPr>
          <p:cNvPr id="11" name="75237461333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7265" y="662163"/>
            <a:ext cx="9028636" cy="5414479"/>
          </a:xfrm>
          <a:prstGeom prst="rect">
            <a:avLst/>
          </a:prstGeom>
        </p:spPr>
      </p:pic>
      <p:pic>
        <p:nvPicPr>
          <p:cNvPr id="1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1F8C69A2-6B71-0896-A47E-DF47C2C813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95169" y="5451265"/>
            <a:ext cx="1896831" cy="1350429"/>
          </a:xfrm>
          <a:prstGeom prst="rect">
            <a:avLst/>
          </a:prstGeom>
        </p:spPr>
      </p:pic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DD8E28AE-366C-B82B-456C-58C9D795F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654" y="6126480"/>
            <a:ext cx="6251089" cy="68518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Xâm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hại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mặt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chất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tieng_vo_tay_chao_mung_chuc_mung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8D0BD1EF-FBC8-84C9-0BB3-A854BBF24B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70289" y="69896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7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7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8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752374883286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9728" y="600714"/>
            <a:ext cx="8712044" cy="5582071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614D03D-E02A-6920-9ADA-30A89348530C}"/>
              </a:ext>
            </a:extLst>
          </p:cNvPr>
          <p:cNvGrpSpPr/>
          <p:nvPr/>
        </p:nvGrpSpPr>
        <p:grpSpPr>
          <a:xfrm>
            <a:off x="801383" y="5418"/>
            <a:ext cx="10388733" cy="568657"/>
            <a:chOff x="276551" y="145469"/>
            <a:chExt cx="11638897" cy="24314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85928D-E64C-7199-61D0-100029098652}"/>
                </a:ext>
              </a:extLst>
            </p:cNvPr>
            <p:cNvGrpSpPr/>
            <p:nvPr/>
          </p:nvGrpSpPr>
          <p:grpSpPr>
            <a:xfrm>
              <a:off x="276551" y="210263"/>
              <a:ext cx="11104267" cy="2366680"/>
              <a:chOff x="276551" y="210263"/>
              <a:chExt cx="11104267" cy="236668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E20FB8D-ECDA-F8F1-EB92-F20F07F7ED5C}"/>
                  </a:ext>
                </a:extLst>
              </p:cNvPr>
              <p:cNvGrpSpPr/>
              <p:nvPr/>
            </p:nvGrpSpPr>
            <p:grpSpPr>
              <a:xfrm>
                <a:off x="736579" y="342061"/>
                <a:ext cx="10644239" cy="2234882"/>
                <a:chOff x="1925749" y="419101"/>
                <a:chExt cx="14905201" cy="1905000"/>
              </a:xfrm>
            </p:grpSpPr>
            <p:sp>
              <p:nvSpPr>
                <p:cNvPr id="9" name="Rectangle: Rounded Corners 9">
                  <a:extLst>
                    <a:ext uri="{FF2B5EF4-FFF2-40B4-BE49-F238E27FC236}">
                      <a16:creationId xmlns:a16="http://schemas.microsoft.com/office/drawing/2014/main" id="{80FF1F2A-3EEB-AD25-F10B-07B036D58BEA}"/>
                    </a:ext>
                  </a:extLst>
                </p:cNvPr>
                <p:cNvSpPr/>
                <p:nvPr/>
              </p:nvSpPr>
              <p:spPr>
                <a:xfrm>
                  <a:off x="2057400" y="419101"/>
                  <a:ext cx="14773550" cy="1905000"/>
                </a:xfrm>
                <a:prstGeom prst="roundRect">
                  <a:avLst/>
                </a:prstGeom>
                <a:solidFill>
                  <a:srgbClr val="F0E7A2"/>
                </a:solidFill>
                <a:ln w="7620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39700" h="139700" prst="divo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10">
                  <a:extLst>
                    <a:ext uri="{FF2B5EF4-FFF2-40B4-BE49-F238E27FC236}">
                      <a16:creationId xmlns:a16="http://schemas.microsoft.com/office/drawing/2014/main" id="{B3697FE5-DCB8-87B9-6196-E9C09F672FAB}"/>
                    </a:ext>
                  </a:extLst>
                </p:cNvPr>
                <p:cNvSpPr/>
                <p:nvPr/>
              </p:nvSpPr>
              <p:spPr>
                <a:xfrm>
                  <a:off x="1925749" y="665601"/>
                  <a:ext cx="14477982" cy="1645074"/>
                </a:xfrm>
                <a:prstGeom prst="roundRect">
                  <a:avLst/>
                </a:prstGeom>
                <a:solidFill>
                  <a:srgbClr val="FFFF79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b="1" noProof="0" dirty="0" err="1">
                      <a:solidFill>
                        <a:srgbClr val="934237"/>
                      </a:solidFill>
                      <a:latin typeface="Calibri" panose="020F0502020204030204"/>
                    </a:rPr>
                    <a:t>Đây</a:t>
                  </a:r>
                  <a:r>
                    <a:rPr lang="en-US" sz="4000" b="1" noProof="0" dirty="0">
                      <a:solidFill>
                        <a:srgbClr val="934237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noProof="0" dirty="0" err="1">
                      <a:solidFill>
                        <a:srgbClr val="934237"/>
                      </a:solidFill>
                      <a:latin typeface="Calibri" panose="020F0502020204030204"/>
                    </a:rPr>
                    <a:t>là</a:t>
                  </a:r>
                  <a:r>
                    <a:rPr lang="en-US" sz="4000" b="1" noProof="0" dirty="0">
                      <a:solidFill>
                        <a:srgbClr val="934237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noProof="0" dirty="0" err="1">
                      <a:solidFill>
                        <a:srgbClr val="934237"/>
                      </a:solidFill>
                      <a:latin typeface="Calibri" panose="020F0502020204030204"/>
                    </a:rPr>
                    <a:t>biểu</a:t>
                  </a:r>
                  <a:r>
                    <a:rPr lang="en-US" sz="4000" b="1" noProof="0" dirty="0">
                      <a:solidFill>
                        <a:srgbClr val="934237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noProof="0" dirty="0" err="1">
                      <a:solidFill>
                        <a:srgbClr val="934237"/>
                      </a:solidFill>
                      <a:latin typeface="Calibri" panose="020F0502020204030204"/>
                    </a:rPr>
                    <a:t>hiện</a:t>
                  </a:r>
                  <a:r>
                    <a:rPr lang="en-US" sz="4000" b="1" noProof="0" dirty="0">
                      <a:solidFill>
                        <a:srgbClr val="934237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noProof="0" dirty="0" err="1">
                      <a:solidFill>
                        <a:srgbClr val="934237"/>
                      </a:solidFill>
                      <a:latin typeface="Calibri" panose="020F0502020204030204"/>
                    </a:rPr>
                    <a:t>xâm</a:t>
                  </a:r>
                  <a:r>
                    <a:rPr lang="en-US" sz="4000" b="1" noProof="0" dirty="0">
                      <a:solidFill>
                        <a:srgbClr val="934237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noProof="0" dirty="0" err="1">
                      <a:solidFill>
                        <a:srgbClr val="934237"/>
                      </a:solidFill>
                      <a:latin typeface="Calibri" panose="020F0502020204030204"/>
                    </a:rPr>
                    <a:t>hại</a:t>
                  </a:r>
                  <a:r>
                    <a:rPr lang="en-US" sz="4000" b="1" noProof="0" dirty="0">
                      <a:solidFill>
                        <a:srgbClr val="934237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noProof="0" dirty="0" err="1">
                      <a:solidFill>
                        <a:srgbClr val="934237"/>
                      </a:solidFill>
                      <a:latin typeface="Calibri" panose="020F0502020204030204"/>
                    </a:rPr>
                    <a:t>nào</a:t>
                  </a:r>
                  <a:r>
                    <a:rPr lang="en-US" sz="4000" b="1" noProof="0" dirty="0">
                      <a:solidFill>
                        <a:srgbClr val="934237"/>
                      </a:solidFill>
                      <a:latin typeface="Calibri" panose="020F0502020204030204"/>
                    </a:rPr>
                    <a:t>?</a:t>
                  </a:r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A655FD2-1175-1ACA-E53F-BF3B42B84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6551" y="210263"/>
                <a:ext cx="1370233" cy="1221108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C01107-4B3C-AE20-269B-66BF97C5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710103" y="145469"/>
              <a:ext cx="1205345" cy="1205345"/>
            </a:xfrm>
            <a:prstGeom prst="rect">
              <a:avLst/>
            </a:prstGeom>
          </p:spPr>
        </p:pic>
      </p:grpSp>
      <p:pic>
        <p:nvPicPr>
          <p:cNvPr id="1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1F8C69A2-6B71-0896-A47E-DF47C2C813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05384" y="5507571"/>
            <a:ext cx="1896831" cy="135042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D8E28AE-366C-B82B-456C-58C9D795FF47}"/>
              </a:ext>
            </a:extLst>
          </p:cNvPr>
          <p:cNvSpPr/>
          <p:nvPr/>
        </p:nvSpPr>
        <p:spPr>
          <a:xfrm>
            <a:off x="2019969" y="6231238"/>
            <a:ext cx="8160734" cy="59030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Bỏ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mặc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bóc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lột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m_thanh_chuc_mung_chien_thang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AC6ADFF6-A173-E1C6-03B5-75AACDED6B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04529" y="68946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7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752439503264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7371" y="588794"/>
            <a:ext cx="8141595" cy="5493873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614D03D-E02A-6920-9ADA-30A89348530C}"/>
              </a:ext>
            </a:extLst>
          </p:cNvPr>
          <p:cNvGrpSpPr/>
          <p:nvPr/>
        </p:nvGrpSpPr>
        <p:grpSpPr>
          <a:xfrm>
            <a:off x="662813" y="-32176"/>
            <a:ext cx="10486469" cy="589041"/>
            <a:chOff x="276551" y="145469"/>
            <a:chExt cx="11638897" cy="24314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85928D-E64C-7199-61D0-100029098652}"/>
                </a:ext>
              </a:extLst>
            </p:cNvPr>
            <p:cNvGrpSpPr/>
            <p:nvPr/>
          </p:nvGrpSpPr>
          <p:grpSpPr>
            <a:xfrm>
              <a:off x="276551" y="210263"/>
              <a:ext cx="11104267" cy="2366680"/>
              <a:chOff x="276551" y="210263"/>
              <a:chExt cx="11104267" cy="236668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E20FB8D-ECDA-F8F1-EB92-F20F07F7ED5C}"/>
                  </a:ext>
                </a:extLst>
              </p:cNvPr>
              <p:cNvGrpSpPr/>
              <p:nvPr/>
            </p:nvGrpSpPr>
            <p:grpSpPr>
              <a:xfrm>
                <a:off x="736579" y="342061"/>
                <a:ext cx="10644239" cy="2234882"/>
                <a:chOff x="1925749" y="419101"/>
                <a:chExt cx="14905201" cy="1905000"/>
              </a:xfrm>
            </p:grpSpPr>
            <p:sp>
              <p:nvSpPr>
                <p:cNvPr id="9" name="Rectangle: Rounded Corners 9">
                  <a:extLst>
                    <a:ext uri="{FF2B5EF4-FFF2-40B4-BE49-F238E27FC236}">
                      <a16:creationId xmlns:a16="http://schemas.microsoft.com/office/drawing/2014/main" id="{80FF1F2A-3EEB-AD25-F10B-07B036D58BEA}"/>
                    </a:ext>
                  </a:extLst>
                </p:cNvPr>
                <p:cNvSpPr/>
                <p:nvPr/>
              </p:nvSpPr>
              <p:spPr>
                <a:xfrm>
                  <a:off x="2057400" y="419101"/>
                  <a:ext cx="14773550" cy="1905000"/>
                </a:xfrm>
                <a:prstGeom prst="roundRect">
                  <a:avLst/>
                </a:prstGeom>
                <a:solidFill>
                  <a:srgbClr val="F0E7A2"/>
                </a:solidFill>
                <a:ln w="7620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39700" h="139700" prst="divo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10">
                  <a:extLst>
                    <a:ext uri="{FF2B5EF4-FFF2-40B4-BE49-F238E27FC236}">
                      <a16:creationId xmlns:a16="http://schemas.microsoft.com/office/drawing/2014/main" id="{B3697FE5-DCB8-87B9-6196-E9C09F672FAB}"/>
                    </a:ext>
                  </a:extLst>
                </p:cNvPr>
                <p:cNvSpPr/>
                <p:nvPr/>
              </p:nvSpPr>
              <p:spPr>
                <a:xfrm>
                  <a:off x="1925749" y="665601"/>
                  <a:ext cx="14477982" cy="1645074"/>
                </a:xfrm>
                <a:prstGeom prst="roundRect">
                  <a:avLst/>
                </a:prstGeom>
                <a:solidFill>
                  <a:srgbClr val="FFFF79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Đây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là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biểu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hiện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xâm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hại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nào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?</a:t>
                  </a:r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A655FD2-1175-1ACA-E53F-BF3B42B84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6551" y="210263"/>
                <a:ext cx="1370233" cy="1221108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C01107-4B3C-AE20-269B-66BF97C5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710103" y="145469"/>
              <a:ext cx="1205345" cy="1205345"/>
            </a:xfrm>
            <a:prstGeom prst="rect">
              <a:avLst/>
            </a:prstGeom>
          </p:spPr>
        </p:pic>
      </p:grpSp>
      <p:pic>
        <p:nvPicPr>
          <p:cNvPr id="1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1F8C69A2-6B71-0896-A47E-DF47C2C813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00866" y="5434643"/>
            <a:ext cx="1896831" cy="1350429"/>
          </a:xfrm>
          <a:prstGeom prst="rect">
            <a:avLst/>
          </a:prstGeom>
        </p:spPr>
      </p:pic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DD8E28AE-366C-B82B-456C-58C9D795FF47}"/>
              </a:ext>
            </a:extLst>
          </p:cNvPr>
          <p:cNvSpPr/>
          <p:nvPr/>
        </p:nvSpPr>
        <p:spPr>
          <a:xfrm>
            <a:off x="1887801" y="6109857"/>
            <a:ext cx="8160734" cy="69911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Xâm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hại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dục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ieu_ung_am_thanh_chien_thang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AD2FA3B5-D10D-A6D6-A334-7E770AA0A6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39102" y="685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14D03D-E02A-6920-9ADA-30A89348530C}"/>
              </a:ext>
            </a:extLst>
          </p:cNvPr>
          <p:cNvGrpSpPr/>
          <p:nvPr/>
        </p:nvGrpSpPr>
        <p:grpSpPr>
          <a:xfrm>
            <a:off x="662813" y="-32176"/>
            <a:ext cx="10486469" cy="589041"/>
            <a:chOff x="276551" y="145469"/>
            <a:chExt cx="11638897" cy="24314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85928D-E64C-7199-61D0-100029098652}"/>
                </a:ext>
              </a:extLst>
            </p:cNvPr>
            <p:cNvGrpSpPr/>
            <p:nvPr/>
          </p:nvGrpSpPr>
          <p:grpSpPr>
            <a:xfrm>
              <a:off x="276551" y="210263"/>
              <a:ext cx="11104267" cy="2366680"/>
              <a:chOff x="276551" y="210263"/>
              <a:chExt cx="11104267" cy="236668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E20FB8D-ECDA-F8F1-EB92-F20F07F7ED5C}"/>
                  </a:ext>
                </a:extLst>
              </p:cNvPr>
              <p:cNvGrpSpPr/>
              <p:nvPr/>
            </p:nvGrpSpPr>
            <p:grpSpPr>
              <a:xfrm>
                <a:off x="736579" y="342061"/>
                <a:ext cx="10644239" cy="2234882"/>
                <a:chOff x="1925749" y="419101"/>
                <a:chExt cx="14905201" cy="1905000"/>
              </a:xfrm>
            </p:grpSpPr>
            <p:sp>
              <p:nvSpPr>
                <p:cNvPr id="9" name="Rectangle: Rounded Corners 9">
                  <a:extLst>
                    <a:ext uri="{FF2B5EF4-FFF2-40B4-BE49-F238E27FC236}">
                      <a16:creationId xmlns:a16="http://schemas.microsoft.com/office/drawing/2014/main" id="{80FF1F2A-3EEB-AD25-F10B-07B036D58BEA}"/>
                    </a:ext>
                  </a:extLst>
                </p:cNvPr>
                <p:cNvSpPr/>
                <p:nvPr/>
              </p:nvSpPr>
              <p:spPr>
                <a:xfrm>
                  <a:off x="2057400" y="419101"/>
                  <a:ext cx="14773550" cy="1905000"/>
                </a:xfrm>
                <a:prstGeom prst="roundRect">
                  <a:avLst/>
                </a:prstGeom>
                <a:solidFill>
                  <a:srgbClr val="F0E7A2"/>
                </a:solidFill>
                <a:ln w="7620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39700" h="139700" prst="divo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10">
                  <a:extLst>
                    <a:ext uri="{FF2B5EF4-FFF2-40B4-BE49-F238E27FC236}">
                      <a16:creationId xmlns:a16="http://schemas.microsoft.com/office/drawing/2014/main" id="{B3697FE5-DCB8-87B9-6196-E9C09F672FAB}"/>
                    </a:ext>
                  </a:extLst>
                </p:cNvPr>
                <p:cNvSpPr/>
                <p:nvPr/>
              </p:nvSpPr>
              <p:spPr>
                <a:xfrm>
                  <a:off x="1925749" y="665601"/>
                  <a:ext cx="14477982" cy="1645074"/>
                </a:xfrm>
                <a:prstGeom prst="roundRect">
                  <a:avLst/>
                </a:prstGeom>
                <a:solidFill>
                  <a:srgbClr val="FFFF79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Đây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là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biểu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hiện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xâm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hại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nào</a:t>
                  </a:r>
                  <a:r>
                    <a:rPr kumimoji="0" lang="en-US" sz="4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?</a:t>
                  </a:r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A655FD2-1175-1ACA-E53F-BF3B42B84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6551" y="210263"/>
                <a:ext cx="1370233" cy="1221108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C01107-4B3C-AE20-269B-66BF97C5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10103" y="145469"/>
              <a:ext cx="1205345" cy="1205345"/>
            </a:xfrm>
            <a:prstGeom prst="rect">
              <a:avLst/>
            </a:prstGeom>
          </p:spPr>
        </p:pic>
      </p:grpSp>
      <p:pic>
        <p:nvPicPr>
          <p:cNvPr id="1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1F8C69A2-6B71-0896-A47E-DF47C2C81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00866" y="5434643"/>
            <a:ext cx="1896831" cy="1350429"/>
          </a:xfrm>
          <a:prstGeom prst="rect">
            <a:avLst/>
          </a:prstGeom>
        </p:spPr>
      </p:pic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DD8E28AE-366C-B82B-456C-58C9D795FF47}"/>
              </a:ext>
            </a:extLst>
          </p:cNvPr>
          <p:cNvSpPr/>
          <p:nvPr/>
        </p:nvSpPr>
        <p:spPr>
          <a:xfrm>
            <a:off x="1834426" y="6109857"/>
            <a:ext cx="8160734" cy="69911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Xâm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hại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mặt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tinh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thần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tieng_Dam_dong_vui_mung_la_he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8FC7D29D-ADB3-300D-C7A4-7DA611947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2199" y="6924822"/>
            <a:ext cx="812800" cy="812800"/>
          </a:xfrm>
          <a:prstGeom prst="rect">
            <a:avLst/>
          </a:prstGeom>
        </p:spPr>
      </p:pic>
      <p:pic>
        <p:nvPicPr>
          <p:cNvPr id="15" name="mẹ mắng">
            <a:hlinkClick r:id="" action="ppaction://media"/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97372" y="588794"/>
            <a:ext cx="8382052" cy="5440954"/>
          </a:xfrm>
        </p:spPr>
      </p:pic>
    </p:spTree>
    <p:extLst>
      <p:ext uri="{BB962C8B-B14F-4D97-AF65-F5344CB8AC3E}">
        <p14:creationId xmlns:p14="http://schemas.microsoft.com/office/powerpoint/2010/main" val="306747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2" y="0"/>
            <a:ext cx="5636028" cy="6858000"/>
          </a:xfrm>
        </p:spPr>
      </p:pic>
    </p:spTree>
    <p:extLst>
      <p:ext uri="{BB962C8B-B14F-4D97-AF65-F5344CB8AC3E}">
        <p14:creationId xmlns:p14="http://schemas.microsoft.com/office/powerpoint/2010/main" val="8741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66</Words>
  <Application>Microsoft Office PowerPoint</Application>
  <PresentationFormat>Widescreen</PresentationFormat>
  <Paragraphs>11</Paragraphs>
  <Slides>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.VnVogue</vt:lpstr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62</cp:revision>
  <dcterms:created xsi:type="dcterms:W3CDTF">2024-07-25T08:29:08Z</dcterms:created>
  <dcterms:modified xsi:type="dcterms:W3CDTF">2026-02-26T00:27:08Z</dcterms:modified>
</cp:coreProperties>
</file>