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5"/>
  </p:notesMasterIdLst>
  <p:sldIdLst>
    <p:sldId id="509" r:id="rId3"/>
    <p:sldId id="510" r:id="rId4"/>
    <p:sldId id="302" r:id="rId5"/>
    <p:sldId id="280" r:id="rId6"/>
    <p:sldId id="371" r:id="rId7"/>
    <p:sldId id="269" r:id="rId8"/>
    <p:sldId id="515" r:id="rId9"/>
    <p:sldId id="496" r:id="rId10"/>
    <p:sldId id="514" r:id="rId11"/>
    <p:sldId id="502" r:id="rId12"/>
    <p:sldId id="513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773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4038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3465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85041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53950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138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885754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890855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62751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028695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34010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575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587601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823730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20-04-2026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75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94727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637453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461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417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779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543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66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0221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412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728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4697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4922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20-04-2026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741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605144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32650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238652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211225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98028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377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07EAEF-EAA7-410B-BE35-D0FBEFB3B0C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531E1-1EA7-4420-8A98-D2754500337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5D31-BACC-4958-B79E-6AD2BBFACF7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86FDA-B778-4D1F-A013-F47ECD01D40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C0264-E464-433A-B87D-C1A1C1F24C3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FB696-A719-4BEF-B7E0-C32CBAE67EB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EF054-3A8B-4440-BD6A-580A85F279A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8B4C-B816-4A17-8FC4-4082B69C17C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62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08" r:id="rId22"/>
    <p:sldLayoutId id="2147483709" r:id="rId23"/>
    <p:sldLayoutId id="2147483707" r:id="rId24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3276902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84D98-7745-46D5-BDE8-711B90D0DE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3546A-AD1B-40AA-9C3F-5A78DF479C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1EA91-6C5D-4B9A-9C6D-D914CC52AA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10DCB-EA53-40AF-B3EE-968E9D2488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371E7-E38A-4169-8673-B5671D198B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690C0-07EE-4649-AC0E-0DDBFBDD4E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D640-D26E-4A1B-A392-E49CE3D7F4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832E0-629B-4C6B-A20C-7D6670ED97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9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.wav"/><Relationship Id="rId11" Type="http://schemas.openxmlformats.org/officeDocument/2006/relationships/image" Target="../media/image42.jfif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42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.wav"/><Relationship Id="rId11" Type="http://schemas.openxmlformats.org/officeDocument/2006/relationships/image" Target="../media/image40.jpeg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1.wav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roup 4"/>
          <p:cNvGrpSpPr>
            <a:grpSpLocks/>
          </p:cNvGrpSpPr>
          <p:nvPr/>
        </p:nvGrpSpPr>
        <p:grpSpPr bwMode="auto">
          <a:xfrm rot="9922271">
            <a:off x="-25" y="114726"/>
            <a:ext cx="1660042" cy="1688839"/>
            <a:chOff x="0" y="0"/>
            <a:chExt cx="1254" cy="1422"/>
          </a:xfrm>
        </p:grpSpPr>
        <p:sp>
          <p:nvSpPr>
            <p:cNvPr id="4877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8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9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0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1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2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3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4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5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6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7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8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9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0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1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2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3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4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5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6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7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8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99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0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1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2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3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4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5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6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7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8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9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0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1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2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3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4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5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6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7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8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9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0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1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2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3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4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5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6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7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8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9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0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1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2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3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4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5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6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7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8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9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0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1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2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3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4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5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6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7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8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9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0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1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2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3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4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5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6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7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8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9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0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1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2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3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4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5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6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7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8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9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0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1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2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3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4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5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6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7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8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9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0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1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2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3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4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5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6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7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8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9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0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1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2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3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4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5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6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7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8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9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0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1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2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3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4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5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6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7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8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9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0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1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2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3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4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5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6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7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8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9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0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1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2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3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4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5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6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7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8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9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0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1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2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3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4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5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6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7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8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9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0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1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2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3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4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5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6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7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8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9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0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1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2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3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4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5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6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7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8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9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0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1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2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3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4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5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6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7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8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9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0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1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2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3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4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5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6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7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8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9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0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1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2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3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4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5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6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7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8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9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0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1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2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3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4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5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6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7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8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9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0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1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2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3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4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5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6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7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8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9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0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1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2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3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4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5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6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7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8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9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0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1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2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3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4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5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6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7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8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9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6" name="Group 258"/>
          <p:cNvGrpSpPr>
            <a:grpSpLocks/>
          </p:cNvGrpSpPr>
          <p:nvPr/>
        </p:nvGrpSpPr>
        <p:grpSpPr bwMode="auto">
          <a:xfrm rot="16200000">
            <a:off x="10205501" y="-315059"/>
            <a:ext cx="1671440" cy="2301558"/>
            <a:chOff x="0" y="0"/>
            <a:chExt cx="1254" cy="1422"/>
          </a:xfrm>
        </p:grpSpPr>
        <p:sp>
          <p:nvSpPr>
            <p:cNvPr id="4624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5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6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7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8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9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0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1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2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3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4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5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6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7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8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9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0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1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2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3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4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5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6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7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8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9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0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1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2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3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4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5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6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7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8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9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0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1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2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3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4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5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6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7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8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9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0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1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2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3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4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5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6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7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8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9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0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1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2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3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4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5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6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7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8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9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0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1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2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3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4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5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6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7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8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9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0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1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2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3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4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5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6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7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8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9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0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1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2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3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4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5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6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7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8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9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0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1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2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3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4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5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6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7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8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9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0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1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2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3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4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5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6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7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8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9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0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1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2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3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4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5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6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7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8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9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0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1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2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3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4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5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6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7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8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9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0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1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2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3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4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5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6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7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8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69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0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1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2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3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4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5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6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7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8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9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0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1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2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3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4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5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6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7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8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9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0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1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2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3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4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5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6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7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8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99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0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1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2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3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4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5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6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7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8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9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0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1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2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3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4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5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6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7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8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9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0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1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2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3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4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5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6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7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8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29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0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1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2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3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4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5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6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7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8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39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0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1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2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3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4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5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6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7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8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9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0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1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2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3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4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5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6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7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8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9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0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1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2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3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4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5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6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7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8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9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0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1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2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3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4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5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6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7" name="Group 258"/>
          <p:cNvGrpSpPr>
            <a:grpSpLocks/>
          </p:cNvGrpSpPr>
          <p:nvPr/>
        </p:nvGrpSpPr>
        <p:grpSpPr bwMode="auto">
          <a:xfrm rot="6358581" flipV="1">
            <a:off x="9410254" y="4204495"/>
            <a:ext cx="2599043" cy="2666099"/>
            <a:chOff x="0" y="0"/>
            <a:chExt cx="1254" cy="1422"/>
          </a:xfrm>
        </p:grpSpPr>
        <p:sp>
          <p:nvSpPr>
            <p:cNvPr id="4371" name="Freeform 259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2" name="Freeform 260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3" name="Freeform 261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4" name="Freeform 262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5" name="Freeform 263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6" name="Freeform 264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7" name="Freeform 265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8" name="Freeform 266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9" name="Freeform 267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0" name="Freeform 268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1" name="Freeform 269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2" name="Freeform 270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3" name="Freeform 271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4" name="Freeform 272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5" name="Freeform 273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6" name="Freeform 274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7" name="Freeform 275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8" name="Freeform 276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9" name="Freeform 277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0" name="Freeform 278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1" name="Freeform 279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2" name="Freeform 280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3" name="Freeform 281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4" name="Freeform 282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5" name="Freeform 283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6" name="Freeform 284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7" name="Freeform 285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8" name="Freeform 286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9" name="Freeform 287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0" name="Freeform 288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1" name="Freeform 289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2" name="Freeform 290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3" name="Freeform 291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4" name="Freeform 292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5" name="Freeform 293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6" name="Freeform 294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7" name="Freeform 295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" name="Freeform 296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" name="Freeform 297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" name="Freeform 298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" name="Freeform 299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" name="Freeform 300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" name="Freeform 301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4" name="Freeform 302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5" name="Freeform 303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6" name="Freeform 304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7" name="Freeform 305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8" name="Freeform 306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9" name="Freeform 307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0" name="Freeform 308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1" name="Freeform 309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2" name="Freeform 310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3" name="Freeform 311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4" name="Freeform 312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5" name="Freeform 313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6" name="Freeform 314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7" name="Freeform 315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8" name="Freeform 316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9" name="Freeform 317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0" name="Freeform 318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1" name="Freeform 319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2" name="Freeform 320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3" name="Freeform 321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4" name="Freeform 322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5" name="Freeform 323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6" name="Freeform 324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7" name="Freeform 325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8" name="Freeform 326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9" name="Freeform 327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0" name="Freeform 328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1" name="Freeform 329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2" name="Freeform 330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3" name="Freeform 331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4" name="Freeform 332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5" name="Freeform 333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6" name="Freeform 334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7" name="Freeform 335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8" name="Freeform 336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9" name="Freeform 337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0" name="Freeform 338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1" name="Freeform 339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2" name="Freeform 340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3" name="Freeform 341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4" name="Freeform 342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5" name="Freeform 343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6" name="Freeform 344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7" name="Freeform 345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8" name="Freeform 346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9" name="Freeform 347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0" name="Freeform 348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1" name="Freeform 349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2" name="Freeform 350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3" name="Freeform 351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4" name="Freeform 352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5" name="Freeform 353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6" name="Freeform 354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7" name="Freeform 355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8" name="Freeform 356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9" name="Freeform 357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0" name="Freeform 358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1" name="Freeform 359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2" name="Freeform 360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3" name="Freeform 361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4" name="Freeform 362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5" name="Freeform 363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6" name="Freeform 364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7" name="Freeform 365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8" name="Freeform 366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9" name="Freeform 367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0" name="Freeform 368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1" name="Freeform 369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2" name="Freeform 370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3" name="Freeform 371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4" name="Freeform 372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5" name="Freeform 373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6" name="Freeform 374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7" name="Freeform 375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8" name="Freeform 376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9" name="Freeform 377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0" name="Freeform 378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1" name="Freeform 379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2" name="Freeform 380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3" name="Freeform 381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4" name="Freeform 382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5" name="Freeform 383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6" name="Freeform 384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7" name="Freeform 385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8" name="Freeform 386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9" name="Freeform 387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0" name="Freeform 388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1" name="Freeform 389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2" name="Freeform 390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3" name="Freeform 391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4" name="Freeform 392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5" name="Freeform 393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" name="Freeform 394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7" name="Freeform 395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8" name="Freeform 396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9" name="Freeform 397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0" name="Freeform 398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1" name="Freeform 399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2" name="Freeform 400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3" name="Freeform 401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4" name="Freeform 402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5" name="Freeform 403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6" name="Freeform 404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7" name="Freeform 405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8" name="Freeform 406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9" name="Freeform 407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0" name="Freeform 408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1" name="Freeform 409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2" name="Freeform 410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3" name="Freeform 411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4" name="Freeform 412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5" name="Freeform 413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6" name="Freeform 414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7" name="Freeform 415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8" name="Freeform 416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9" name="Freeform 417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0" name="Freeform 418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1" name="Freeform 419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2" name="Freeform 420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3" name="Freeform 421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4" name="Freeform 422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5" name="Freeform 423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6" name="Freeform 424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7" name="Freeform 425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8" name="Freeform 426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9" name="Freeform 427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0" name="Freeform 428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1" name="Freeform 429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2" name="Freeform 430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3" name="Freeform 431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4" name="Freeform 432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5" name="Freeform 433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6" name="Freeform 434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7" name="Freeform 435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8" name="Freeform 436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9" name="Freeform 437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0" name="Freeform 438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1" name="Freeform 439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2" name="Freeform 440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3" name="Freeform 441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4" name="Freeform 442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5" name="Freeform 443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6" name="Freeform 444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7" name="Freeform 445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8" name="Freeform 446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9" name="Freeform 447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0" name="Freeform 448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1" name="Freeform 449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2" name="Freeform 450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3" name="Freeform 451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4" name="Freeform 452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5" name="Freeform 453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6" name="Freeform 454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7" name="Freeform 455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8" name="Freeform 456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9" name="Freeform 457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0" name="Freeform 458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1" name="Freeform 459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2" name="Freeform 460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3" name="Freeform 461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4" name="Freeform 462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5" name="Freeform 463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6" name="Freeform 464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7" name="Freeform 465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8" name="Freeform 466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9" name="Freeform 467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0" name="Freeform 468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1" name="Freeform 469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2" name="Freeform 470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3" name="Freeform 471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4" name="Freeform 472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5" name="Freeform 473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6" name="Freeform 474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7" name="Freeform 475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8" name="Freeform 476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9" name="Freeform 477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0" name="Freeform 478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1" name="Freeform 479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2" name="Freeform 480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3" name="Freeform 481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4" name="Freeform 482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5" name="Freeform 483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6" name="Freeform 484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7" name="Freeform 485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8" name="Freeform 486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9" name="Freeform 487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0" name="Freeform 488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1" name="Freeform 489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2" name="Freeform 490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3" name="Freeform 491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4" name="Freeform 492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5" name="Freeform 493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6" name="Freeform 494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7" name="Freeform 495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8" name="Freeform 496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9" name="Freeform 497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0" name="Freeform 498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1" name="Freeform 499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2" name="Freeform 500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3" name="Freeform 501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4" name="Freeform 502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5" name="Freeform 503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6" name="Freeform 504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7" name="Freeform 505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8" name="Freeform 506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9" name="Freeform 507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0" name="Freeform 508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1" name="Freeform 509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2" name="Freeform 510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3" name="Freeform 511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08" name="Group 4"/>
          <p:cNvGrpSpPr>
            <a:grpSpLocks/>
          </p:cNvGrpSpPr>
          <p:nvPr/>
        </p:nvGrpSpPr>
        <p:grpSpPr bwMode="auto">
          <a:xfrm rot="5400000">
            <a:off x="544140" y="4139727"/>
            <a:ext cx="2174134" cy="3262413"/>
            <a:chOff x="0" y="0"/>
            <a:chExt cx="1254" cy="1422"/>
          </a:xfrm>
        </p:grpSpPr>
        <p:sp>
          <p:nvSpPr>
            <p:cNvPr id="4118" name="Freeform 5"/>
            <p:cNvSpPr>
              <a:spLocks noChangeArrowheads="1"/>
            </p:cNvSpPr>
            <p:nvPr/>
          </p:nvSpPr>
          <p:spPr bwMode="auto">
            <a:xfrm>
              <a:off x="973" y="311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9" name="Freeform 6"/>
            <p:cNvSpPr>
              <a:spLocks noChangeArrowheads="1"/>
            </p:cNvSpPr>
            <p:nvPr/>
          </p:nvSpPr>
          <p:spPr bwMode="auto">
            <a:xfrm>
              <a:off x="949" y="329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0" name="Freeform 7"/>
            <p:cNvSpPr>
              <a:spLocks noChangeArrowheads="1"/>
            </p:cNvSpPr>
            <p:nvPr/>
          </p:nvSpPr>
          <p:spPr bwMode="auto">
            <a:xfrm>
              <a:off x="949" y="34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955" y="365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967" y="383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979" y="407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997" y="4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949" y="317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955" y="353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973" y="395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979" y="418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997" y="43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955" y="30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979" y="293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961" y="287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3" name="Freeform 20"/>
            <p:cNvSpPr>
              <a:spLocks noChangeArrowheads="1"/>
            </p:cNvSpPr>
            <p:nvPr/>
          </p:nvSpPr>
          <p:spPr bwMode="auto">
            <a:xfrm>
              <a:off x="1021" y="430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4" name="Freeform 21"/>
            <p:cNvSpPr>
              <a:spLocks noChangeArrowheads="1"/>
            </p:cNvSpPr>
            <p:nvPr/>
          </p:nvSpPr>
          <p:spPr bwMode="auto">
            <a:xfrm>
              <a:off x="1015" y="44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5" name="Freeform 22"/>
            <p:cNvSpPr>
              <a:spLocks noChangeArrowheads="1"/>
            </p:cNvSpPr>
            <p:nvPr/>
          </p:nvSpPr>
          <p:spPr bwMode="auto">
            <a:xfrm>
              <a:off x="1027" y="418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6" name="Freeform 23"/>
            <p:cNvSpPr>
              <a:spLocks noChangeArrowheads="1"/>
            </p:cNvSpPr>
            <p:nvPr/>
          </p:nvSpPr>
          <p:spPr bwMode="auto">
            <a:xfrm>
              <a:off x="1027" y="407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7" name="Freeform 24"/>
            <p:cNvSpPr>
              <a:spLocks noChangeArrowheads="1"/>
            </p:cNvSpPr>
            <p:nvPr/>
          </p:nvSpPr>
          <p:spPr bwMode="auto">
            <a:xfrm>
              <a:off x="1021" y="395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8" name="Freeform 25"/>
            <p:cNvSpPr>
              <a:spLocks noChangeArrowheads="1"/>
            </p:cNvSpPr>
            <p:nvPr/>
          </p:nvSpPr>
          <p:spPr bwMode="auto">
            <a:xfrm>
              <a:off x="1021" y="37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9" name="Freeform 26"/>
            <p:cNvSpPr>
              <a:spLocks noChangeArrowheads="1"/>
            </p:cNvSpPr>
            <p:nvPr/>
          </p:nvSpPr>
          <p:spPr bwMode="auto">
            <a:xfrm>
              <a:off x="1015" y="353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0" name="Freeform 27"/>
            <p:cNvSpPr>
              <a:spLocks noChangeArrowheads="1"/>
            </p:cNvSpPr>
            <p:nvPr/>
          </p:nvSpPr>
          <p:spPr bwMode="auto">
            <a:xfrm>
              <a:off x="1009" y="335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1" name="Freeform 28"/>
            <p:cNvSpPr>
              <a:spLocks noChangeArrowheads="1"/>
            </p:cNvSpPr>
            <p:nvPr/>
          </p:nvSpPr>
          <p:spPr bwMode="auto">
            <a:xfrm>
              <a:off x="1003" y="317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2" name="Freeform 29"/>
            <p:cNvSpPr>
              <a:spLocks noChangeArrowheads="1"/>
            </p:cNvSpPr>
            <p:nvPr/>
          </p:nvSpPr>
          <p:spPr bwMode="auto">
            <a:xfrm>
              <a:off x="1003" y="305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3" name="Freeform 30"/>
            <p:cNvSpPr>
              <a:spLocks noChangeArrowheads="1"/>
            </p:cNvSpPr>
            <p:nvPr/>
          </p:nvSpPr>
          <p:spPr bwMode="auto">
            <a:xfrm>
              <a:off x="991" y="287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4" name="Freeform 31"/>
            <p:cNvSpPr>
              <a:spLocks noChangeArrowheads="1"/>
            </p:cNvSpPr>
            <p:nvPr/>
          </p:nvSpPr>
          <p:spPr bwMode="auto">
            <a:xfrm>
              <a:off x="1021" y="173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5" name="Freeform 32"/>
            <p:cNvSpPr>
              <a:spLocks noChangeArrowheads="1"/>
            </p:cNvSpPr>
            <p:nvPr/>
          </p:nvSpPr>
          <p:spPr bwMode="auto">
            <a:xfrm>
              <a:off x="1027" y="185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6" name="Freeform 33"/>
            <p:cNvSpPr>
              <a:spLocks noChangeArrowheads="1"/>
            </p:cNvSpPr>
            <p:nvPr/>
          </p:nvSpPr>
          <p:spPr bwMode="auto">
            <a:xfrm>
              <a:off x="1027" y="209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7" name="Freeform 34"/>
            <p:cNvSpPr>
              <a:spLocks noChangeArrowheads="1"/>
            </p:cNvSpPr>
            <p:nvPr/>
          </p:nvSpPr>
          <p:spPr bwMode="auto">
            <a:xfrm>
              <a:off x="1027" y="233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8" name="Freeform 35"/>
            <p:cNvSpPr>
              <a:spLocks noChangeArrowheads="1"/>
            </p:cNvSpPr>
            <p:nvPr/>
          </p:nvSpPr>
          <p:spPr bwMode="auto">
            <a:xfrm>
              <a:off x="1033" y="269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9" name="Freeform 36"/>
            <p:cNvSpPr>
              <a:spLocks noChangeArrowheads="1"/>
            </p:cNvSpPr>
            <p:nvPr/>
          </p:nvSpPr>
          <p:spPr bwMode="auto">
            <a:xfrm>
              <a:off x="1033" y="293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0" name="Freeform 37"/>
            <p:cNvSpPr>
              <a:spLocks noChangeArrowheads="1"/>
            </p:cNvSpPr>
            <p:nvPr/>
          </p:nvSpPr>
          <p:spPr bwMode="auto">
            <a:xfrm>
              <a:off x="1045" y="32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1" name="Freeform 38"/>
            <p:cNvSpPr>
              <a:spLocks noChangeArrowheads="1"/>
            </p:cNvSpPr>
            <p:nvPr/>
          </p:nvSpPr>
          <p:spPr bwMode="auto">
            <a:xfrm>
              <a:off x="1051" y="347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2" name="Freeform 39"/>
            <p:cNvSpPr>
              <a:spLocks noChangeArrowheads="1"/>
            </p:cNvSpPr>
            <p:nvPr/>
          </p:nvSpPr>
          <p:spPr bwMode="auto">
            <a:xfrm>
              <a:off x="1027" y="19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3" name="Freeform 40"/>
            <p:cNvSpPr>
              <a:spLocks noChangeArrowheads="1"/>
            </p:cNvSpPr>
            <p:nvPr/>
          </p:nvSpPr>
          <p:spPr bwMode="auto">
            <a:xfrm>
              <a:off x="1027" y="173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4" name="Freeform 41"/>
            <p:cNvSpPr>
              <a:spLocks noChangeArrowheads="1"/>
            </p:cNvSpPr>
            <p:nvPr/>
          </p:nvSpPr>
          <p:spPr bwMode="auto">
            <a:xfrm>
              <a:off x="1027" y="257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5" name="Freeform 42"/>
            <p:cNvSpPr>
              <a:spLocks noChangeArrowheads="1"/>
            </p:cNvSpPr>
            <p:nvPr/>
          </p:nvSpPr>
          <p:spPr bwMode="auto">
            <a:xfrm>
              <a:off x="1039" y="311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6" name="Freeform 43"/>
            <p:cNvSpPr>
              <a:spLocks noChangeArrowheads="1"/>
            </p:cNvSpPr>
            <p:nvPr/>
          </p:nvSpPr>
          <p:spPr bwMode="auto">
            <a:xfrm>
              <a:off x="1027" y="155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7" name="Freeform 44"/>
            <p:cNvSpPr>
              <a:spLocks noChangeArrowheads="1"/>
            </p:cNvSpPr>
            <p:nvPr/>
          </p:nvSpPr>
          <p:spPr bwMode="auto">
            <a:xfrm>
              <a:off x="991" y="173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8" name="Freeform 45"/>
            <p:cNvSpPr>
              <a:spLocks noChangeArrowheads="1"/>
            </p:cNvSpPr>
            <p:nvPr/>
          </p:nvSpPr>
          <p:spPr bwMode="auto">
            <a:xfrm>
              <a:off x="991" y="19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9" name="Freeform 46"/>
            <p:cNvSpPr>
              <a:spLocks noChangeArrowheads="1"/>
            </p:cNvSpPr>
            <p:nvPr/>
          </p:nvSpPr>
          <p:spPr bwMode="auto">
            <a:xfrm>
              <a:off x="991" y="215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0" name="Freeform 47"/>
            <p:cNvSpPr>
              <a:spLocks noChangeArrowheads="1"/>
            </p:cNvSpPr>
            <p:nvPr/>
          </p:nvSpPr>
          <p:spPr bwMode="auto">
            <a:xfrm>
              <a:off x="997" y="239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1" name="Freeform 48"/>
            <p:cNvSpPr>
              <a:spLocks noChangeArrowheads="1"/>
            </p:cNvSpPr>
            <p:nvPr/>
          </p:nvSpPr>
          <p:spPr bwMode="auto">
            <a:xfrm>
              <a:off x="997" y="257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2" name="Freeform 49"/>
            <p:cNvSpPr>
              <a:spLocks noChangeArrowheads="1"/>
            </p:cNvSpPr>
            <p:nvPr/>
          </p:nvSpPr>
          <p:spPr bwMode="auto">
            <a:xfrm>
              <a:off x="1003" y="287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3" name="Freeform 50"/>
            <p:cNvSpPr>
              <a:spLocks noChangeArrowheads="1"/>
            </p:cNvSpPr>
            <p:nvPr/>
          </p:nvSpPr>
          <p:spPr bwMode="auto">
            <a:xfrm>
              <a:off x="1009" y="311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4" name="Freeform 51"/>
            <p:cNvSpPr>
              <a:spLocks noChangeArrowheads="1"/>
            </p:cNvSpPr>
            <p:nvPr/>
          </p:nvSpPr>
          <p:spPr bwMode="auto">
            <a:xfrm>
              <a:off x="1015" y="323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5" name="Freeform 52"/>
            <p:cNvSpPr>
              <a:spLocks noChangeArrowheads="1"/>
            </p:cNvSpPr>
            <p:nvPr/>
          </p:nvSpPr>
          <p:spPr bwMode="auto">
            <a:xfrm>
              <a:off x="1021" y="335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6" name="Freeform 53"/>
            <p:cNvSpPr>
              <a:spLocks noChangeArrowheads="1"/>
            </p:cNvSpPr>
            <p:nvPr/>
          </p:nvSpPr>
          <p:spPr bwMode="auto">
            <a:xfrm>
              <a:off x="1027" y="347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7" name="Freeform 54"/>
            <p:cNvSpPr>
              <a:spLocks noChangeArrowheads="1"/>
            </p:cNvSpPr>
            <p:nvPr/>
          </p:nvSpPr>
          <p:spPr bwMode="auto">
            <a:xfrm>
              <a:off x="1003" y="15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8" name="Freeform 55"/>
            <p:cNvSpPr>
              <a:spLocks noChangeArrowheads="1"/>
            </p:cNvSpPr>
            <p:nvPr/>
          </p:nvSpPr>
          <p:spPr bwMode="auto">
            <a:xfrm>
              <a:off x="1015" y="149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9" name="Freeform 56"/>
            <p:cNvSpPr>
              <a:spLocks noChangeArrowheads="1"/>
            </p:cNvSpPr>
            <p:nvPr/>
          </p:nvSpPr>
          <p:spPr bwMode="auto">
            <a:xfrm>
              <a:off x="1099" y="269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0" name="Freeform 57"/>
            <p:cNvSpPr>
              <a:spLocks noChangeArrowheads="1"/>
            </p:cNvSpPr>
            <p:nvPr/>
          </p:nvSpPr>
          <p:spPr bwMode="auto">
            <a:xfrm>
              <a:off x="1111" y="275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1" name="Freeform 58"/>
            <p:cNvSpPr>
              <a:spLocks noChangeArrowheads="1"/>
            </p:cNvSpPr>
            <p:nvPr/>
          </p:nvSpPr>
          <p:spPr bwMode="auto">
            <a:xfrm>
              <a:off x="1111" y="275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2" name="Freeform 59"/>
            <p:cNvSpPr>
              <a:spLocks noChangeArrowheads="1"/>
            </p:cNvSpPr>
            <p:nvPr/>
          </p:nvSpPr>
          <p:spPr bwMode="auto">
            <a:xfrm>
              <a:off x="1099" y="299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3" name="Freeform 60"/>
            <p:cNvSpPr>
              <a:spLocks noChangeArrowheads="1"/>
            </p:cNvSpPr>
            <p:nvPr/>
          </p:nvSpPr>
          <p:spPr bwMode="auto">
            <a:xfrm>
              <a:off x="1093" y="335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4" name="Freeform 61"/>
            <p:cNvSpPr>
              <a:spLocks noChangeArrowheads="1"/>
            </p:cNvSpPr>
            <p:nvPr/>
          </p:nvSpPr>
          <p:spPr bwMode="auto">
            <a:xfrm>
              <a:off x="1093" y="347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5" name="Freeform 62"/>
            <p:cNvSpPr>
              <a:spLocks noChangeArrowheads="1"/>
            </p:cNvSpPr>
            <p:nvPr/>
          </p:nvSpPr>
          <p:spPr bwMode="auto">
            <a:xfrm>
              <a:off x="1093" y="377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6" name="Freeform 63"/>
            <p:cNvSpPr>
              <a:spLocks noChangeArrowheads="1"/>
            </p:cNvSpPr>
            <p:nvPr/>
          </p:nvSpPr>
          <p:spPr bwMode="auto">
            <a:xfrm>
              <a:off x="1081" y="418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7" name="Freeform 64"/>
            <p:cNvSpPr>
              <a:spLocks noChangeArrowheads="1"/>
            </p:cNvSpPr>
            <p:nvPr/>
          </p:nvSpPr>
          <p:spPr bwMode="auto">
            <a:xfrm>
              <a:off x="1105" y="29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8" name="Freeform 65"/>
            <p:cNvSpPr>
              <a:spLocks noChangeArrowheads="1"/>
            </p:cNvSpPr>
            <p:nvPr/>
          </p:nvSpPr>
          <p:spPr bwMode="auto">
            <a:xfrm>
              <a:off x="1099" y="31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9" name="Freeform 66"/>
            <p:cNvSpPr>
              <a:spLocks noChangeArrowheads="1"/>
            </p:cNvSpPr>
            <p:nvPr/>
          </p:nvSpPr>
          <p:spPr bwMode="auto">
            <a:xfrm>
              <a:off x="1087" y="36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0" name="Freeform 67"/>
            <p:cNvSpPr>
              <a:spLocks noChangeArrowheads="1"/>
            </p:cNvSpPr>
            <p:nvPr/>
          </p:nvSpPr>
          <p:spPr bwMode="auto">
            <a:xfrm>
              <a:off x="1087" y="389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1" name="Freeform 68"/>
            <p:cNvSpPr>
              <a:spLocks noChangeArrowheads="1"/>
            </p:cNvSpPr>
            <p:nvPr/>
          </p:nvSpPr>
          <p:spPr bwMode="auto">
            <a:xfrm>
              <a:off x="1093" y="407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2" name="Freeform 69"/>
            <p:cNvSpPr>
              <a:spLocks noChangeArrowheads="1"/>
            </p:cNvSpPr>
            <p:nvPr/>
          </p:nvSpPr>
          <p:spPr bwMode="auto">
            <a:xfrm>
              <a:off x="1123" y="257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3" name="Freeform 70"/>
            <p:cNvSpPr>
              <a:spLocks noChangeArrowheads="1"/>
            </p:cNvSpPr>
            <p:nvPr/>
          </p:nvSpPr>
          <p:spPr bwMode="auto">
            <a:xfrm>
              <a:off x="1141" y="251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4" name="Freeform 71"/>
            <p:cNvSpPr>
              <a:spLocks noChangeArrowheads="1"/>
            </p:cNvSpPr>
            <p:nvPr/>
          </p:nvSpPr>
          <p:spPr bwMode="auto">
            <a:xfrm>
              <a:off x="1141" y="257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5" name="Freeform 72"/>
            <p:cNvSpPr>
              <a:spLocks noChangeArrowheads="1"/>
            </p:cNvSpPr>
            <p:nvPr/>
          </p:nvSpPr>
          <p:spPr bwMode="auto">
            <a:xfrm>
              <a:off x="1123" y="41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6" name="Freeform 73"/>
            <p:cNvSpPr>
              <a:spLocks noChangeArrowheads="1"/>
            </p:cNvSpPr>
            <p:nvPr/>
          </p:nvSpPr>
          <p:spPr bwMode="auto">
            <a:xfrm>
              <a:off x="1117" y="418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7" name="Freeform 74"/>
            <p:cNvSpPr>
              <a:spLocks noChangeArrowheads="1"/>
            </p:cNvSpPr>
            <p:nvPr/>
          </p:nvSpPr>
          <p:spPr bwMode="auto">
            <a:xfrm>
              <a:off x="1123" y="401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8" name="Freeform 75"/>
            <p:cNvSpPr>
              <a:spLocks noChangeArrowheads="1"/>
            </p:cNvSpPr>
            <p:nvPr/>
          </p:nvSpPr>
          <p:spPr bwMode="auto">
            <a:xfrm>
              <a:off x="1129" y="38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9" name="Freeform 76"/>
            <p:cNvSpPr>
              <a:spLocks noChangeArrowheads="1"/>
            </p:cNvSpPr>
            <p:nvPr/>
          </p:nvSpPr>
          <p:spPr bwMode="auto">
            <a:xfrm>
              <a:off x="1135" y="37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0" name="Freeform 77"/>
            <p:cNvSpPr>
              <a:spLocks noChangeArrowheads="1"/>
            </p:cNvSpPr>
            <p:nvPr/>
          </p:nvSpPr>
          <p:spPr bwMode="auto">
            <a:xfrm>
              <a:off x="1141" y="36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1" name="Freeform 78"/>
            <p:cNvSpPr>
              <a:spLocks noChangeArrowheads="1"/>
            </p:cNvSpPr>
            <p:nvPr/>
          </p:nvSpPr>
          <p:spPr bwMode="auto">
            <a:xfrm>
              <a:off x="1141" y="347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2" name="Freeform 79"/>
            <p:cNvSpPr>
              <a:spLocks noChangeArrowheads="1"/>
            </p:cNvSpPr>
            <p:nvPr/>
          </p:nvSpPr>
          <p:spPr bwMode="auto">
            <a:xfrm>
              <a:off x="1141" y="329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3" name="Freeform 80"/>
            <p:cNvSpPr>
              <a:spLocks noChangeArrowheads="1"/>
            </p:cNvSpPr>
            <p:nvPr/>
          </p:nvSpPr>
          <p:spPr bwMode="auto">
            <a:xfrm>
              <a:off x="1141" y="299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4" name="Freeform 81"/>
            <p:cNvSpPr>
              <a:spLocks noChangeArrowheads="1"/>
            </p:cNvSpPr>
            <p:nvPr/>
          </p:nvSpPr>
          <p:spPr bwMode="auto">
            <a:xfrm>
              <a:off x="1141" y="281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5" name="Freeform 82"/>
            <p:cNvSpPr>
              <a:spLocks noChangeArrowheads="1"/>
            </p:cNvSpPr>
            <p:nvPr/>
          </p:nvSpPr>
          <p:spPr bwMode="auto">
            <a:xfrm>
              <a:off x="1141" y="269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6" name="Freeform 83"/>
            <p:cNvSpPr>
              <a:spLocks noChangeArrowheads="1"/>
            </p:cNvSpPr>
            <p:nvPr/>
          </p:nvSpPr>
          <p:spPr bwMode="auto">
            <a:xfrm>
              <a:off x="1075" y="108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7" name="Freeform 84"/>
            <p:cNvSpPr>
              <a:spLocks noChangeArrowheads="1"/>
            </p:cNvSpPr>
            <p:nvPr/>
          </p:nvSpPr>
          <p:spPr bwMode="auto">
            <a:xfrm>
              <a:off x="1075" y="108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8" name="Freeform 85"/>
            <p:cNvSpPr>
              <a:spLocks noChangeArrowheads="1"/>
            </p:cNvSpPr>
            <p:nvPr/>
          </p:nvSpPr>
          <p:spPr bwMode="auto">
            <a:xfrm>
              <a:off x="1075" y="120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9" name="Freeform 86"/>
            <p:cNvSpPr>
              <a:spLocks noChangeArrowheads="1"/>
            </p:cNvSpPr>
            <p:nvPr/>
          </p:nvSpPr>
          <p:spPr bwMode="auto">
            <a:xfrm>
              <a:off x="1063" y="1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0" name="Freeform 87"/>
            <p:cNvSpPr>
              <a:spLocks noChangeArrowheads="1"/>
            </p:cNvSpPr>
            <p:nvPr/>
          </p:nvSpPr>
          <p:spPr bwMode="auto">
            <a:xfrm>
              <a:off x="1057" y="167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1" name="Freeform 88"/>
            <p:cNvSpPr>
              <a:spLocks noChangeArrowheads="1"/>
            </p:cNvSpPr>
            <p:nvPr/>
          </p:nvSpPr>
          <p:spPr bwMode="auto">
            <a:xfrm>
              <a:off x="1063" y="18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2" name="Freeform 89"/>
            <p:cNvSpPr>
              <a:spLocks noChangeArrowheads="1"/>
            </p:cNvSpPr>
            <p:nvPr/>
          </p:nvSpPr>
          <p:spPr bwMode="auto">
            <a:xfrm>
              <a:off x="1063" y="203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3" name="Freeform 90"/>
            <p:cNvSpPr>
              <a:spLocks noChangeArrowheads="1"/>
            </p:cNvSpPr>
            <p:nvPr/>
          </p:nvSpPr>
          <p:spPr bwMode="auto">
            <a:xfrm>
              <a:off x="1063" y="221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4" name="Freeform 91"/>
            <p:cNvSpPr>
              <a:spLocks noChangeArrowheads="1"/>
            </p:cNvSpPr>
            <p:nvPr/>
          </p:nvSpPr>
          <p:spPr bwMode="auto">
            <a:xfrm>
              <a:off x="1063" y="239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5" name="Freeform 92"/>
            <p:cNvSpPr>
              <a:spLocks noChangeArrowheads="1"/>
            </p:cNvSpPr>
            <p:nvPr/>
          </p:nvSpPr>
          <p:spPr bwMode="auto">
            <a:xfrm>
              <a:off x="1081" y="96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6" name="Freeform 93"/>
            <p:cNvSpPr>
              <a:spLocks noChangeArrowheads="1"/>
            </p:cNvSpPr>
            <p:nvPr/>
          </p:nvSpPr>
          <p:spPr bwMode="auto">
            <a:xfrm>
              <a:off x="1099" y="96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7" name="Freeform 94"/>
            <p:cNvSpPr>
              <a:spLocks noChangeArrowheads="1"/>
            </p:cNvSpPr>
            <p:nvPr/>
          </p:nvSpPr>
          <p:spPr bwMode="auto">
            <a:xfrm>
              <a:off x="1093" y="90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8" name="Freeform 95"/>
            <p:cNvSpPr>
              <a:spLocks noChangeArrowheads="1"/>
            </p:cNvSpPr>
            <p:nvPr/>
          </p:nvSpPr>
          <p:spPr bwMode="auto">
            <a:xfrm>
              <a:off x="1105" y="102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9" name="Freeform 96"/>
            <p:cNvSpPr>
              <a:spLocks noChangeArrowheads="1"/>
            </p:cNvSpPr>
            <p:nvPr/>
          </p:nvSpPr>
          <p:spPr bwMode="auto">
            <a:xfrm>
              <a:off x="1087" y="245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0" name="Freeform 97"/>
            <p:cNvSpPr>
              <a:spLocks noChangeArrowheads="1"/>
            </p:cNvSpPr>
            <p:nvPr/>
          </p:nvSpPr>
          <p:spPr bwMode="auto">
            <a:xfrm>
              <a:off x="1081" y="257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1" name="Freeform 98"/>
            <p:cNvSpPr>
              <a:spLocks noChangeArrowheads="1"/>
            </p:cNvSpPr>
            <p:nvPr/>
          </p:nvSpPr>
          <p:spPr bwMode="auto">
            <a:xfrm>
              <a:off x="1099" y="233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2" name="Freeform 99"/>
            <p:cNvSpPr>
              <a:spLocks noChangeArrowheads="1"/>
            </p:cNvSpPr>
            <p:nvPr/>
          </p:nvSpPr>
          <p:spPr bwMode="auto">
            <a:xfrm>
              <a:off x="1099" y="209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3" name="Freeform 100"/>
            <p:cNvSpPr>
              <a:spLocks noChangeArrowheads="1"/>
            </p:cNvSpPr>
            <p:nvPr/>
          </p:nvSpPr>
          <p:spPr bwMode="auto">
            <a:xfrm>
              <a:off x="1111" y="191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4" name="Freeform 101"/>
            <p:cNvSpPr>
              <a:spLocks noChangeArrowheads="1"/>
            </p:cNvSpPr>
            <p:nvPr/>
          </p:nvSpPr>
          <p:spPr bwMode="auto">
            <a:xfrm>
              <a:off x="1111" y="155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5" name="Freeform 102"/>
            <p:cNvSpPr>
              <a:spLocks noChangeArrowheads="1"/>
            </p:cNvSpPr>
            <p:nvPr/>
          </p:nvSpPr>
          <p:spPr bwMode="auto">
            <a:xfrm>
              <a:off x="1105" y="114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6" name="Freeform 103"/>
            <p:cNvSpPr>
              <a:spLocks noChangeArrowheads="1"/>
            </p:cNvSpPr>
            <p:nvPr/>
          </p:nvSpPr>
          <p:spPr bwMode="auto">
            <a:xfrm>
              <a:off x="1111" y="167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7" name="Freeform 104"/>
            <p:cNvSpPr>
              <a:spLocks noChangeArrowheads="1"/>
            </p:cNvSpPr>
            <p:nvPr/>
          </p:nvSpPr>
          <p:spPr bwMode="auto">
            <a:xfrm>
              <a:off x="1063" y="155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8" name="Freeform 105"/>
            <p:cNvSpPr>
              <a:spLocks noChangeArrowheads="1"/>
            </p:cNvSpPr>
            <p:nvPr/>
          </p:nvSpPr>
          <p:spPr bwMode="auto">
            <a:xfrm>
              <a:off x="1069" y="13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9" name="Freeform 106"/>
            <p:cNvSpPr>
              <a:spLocks noChangeArrowheads="1"/>
            </p:cNvSpPr>
            <p:nvPr/>
          </p:nvSpPr>
          <p:spPr bwMode="auto">
            <a:xfrm>
              <a:off x="1111" y="1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0" name="Freeform 107"/>
            <p:cNvSpPr>
              <a:spLocks noChangeArrowheads="1"/>
            </p:cNvSpPr>
            <p:nvPr/>
          </p:nvSpPr>
          <p:spPr bwMode="auto">
            <a:xfrm>
              <a:off x="1021" y="6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1" name="Freeform 108"/>
            <p:cNvSpPr>
              <a:spLocks noChangeArrowheads="1"/>
            </p:cNvSpPr>
            <p:nvPr/>
          </p:nvSpPr>
          <p:spPr bwMode="auto">
            <a:xfrm>
              <a:off x="1015" y="2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2" name="Freeform 109"/>
            <p:cNvSpPr>
              <a:spLocks noChangeArrowheads="1"/>
            </p:cNvSpPr>
            <p:nvPr/>
          </p:nvSpPr>
          <p:spPr bwMode="auto">
            <a:xfrm>
              <a:off x="1009" y="48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3" name="Freeform 110"/>
            <p:cNvSpPr>
              <a:spLocks noChangeArrowheads="1"/>
            </p:cNvSpPr>
            <p:nvPr/>
          </p:nvSpPr>
          <p:spPr bwMode="auto">
            <a:xfrm>
              <a:off x="1015" y="6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4" name="Freeform 111"/>
            <p:cNvSpPr>
              <a:spLocks noChangeArrowheads="1"/>
            </p:cNvSpPr>
            <p:nvPr/>
          </p:nvSpPr>
          <p:spPr bwMode="auto">
            <a:xfrm>
              <a:off x="1015" y="78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5" name="Freeform 112"/>
            <p:cNvSpPr>
              <a:spLocks noChangeArrowheads="1"/>
            </p:cNvSpPr>
            <p:nvPr/>
          </p:nvSpPr>
          <p:spPr bwMode="auto">
            <a:xfrm>
              <a:off x="1015" y="90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6" name="Freeform 113"/>
            <p:cNvSpPr>
              <a:spLocks noChangeArrowheads="1"/>
            </p:cNvSpPr>
            <p:nvPr/>
          </p:nvSpPr>
          <p:spPr bwMode="auto">
            <a:xfrm>
              <a:off x="1015" y="108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7" name="Freeform 114"/>
            <p:cNvSpPr>
              <a:spLocks noChangeArrowheads="1"/>
            </p:cNvSpPr>
            <p:nvPr/>
          </p:nvSpPr>
          <p:spPr bwMode="auto">
            <a:xfrm>
              <a:off x="1033" y="11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8" name="Freeform 115"/>
            <p:cNvSpPr>
              <a:spLocks noChangeArrowheads="1"/>
            </p:cNvSpPr>
            <p:nvPr/>
          </p:nvSpPr>
          <p:spPr bwMode="auto">
            <a:xfrm>
              <a:off x="1033" y="120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9" name="Freeform 116"/>
            <p:cNvSpPr>
              <a:spLocks noChangeArrowheads="1"/>
            </p:cNvSpPr>
            <p:nvPr/>
          </p:nvSpPr>
          <p:spPr bwMode="auto">
            <a:xfrm>
              <a:off x="1045" y="9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0" name="Freeform 117"/>
            <p:cNvSpPr>
              <a:spLocks noChangeArrowheads="1"/>
            </p:cNvSpPr>
            <p:nvPr/>
          </p:nvSpPr>
          <p:spPr bwMode="auto">
            <a:xfrm>
              <a:off x="1051" y="84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1" name="Freeform 118"/>
            <p:cNvSpPr>
              <a:spLocks noChangeArrowheads="1"/>
            </p:cNvSpPr>
            <p:nvPr/>
          </p:nvSpPr>
          <p:spPr bwMode="auto">
            <a:xfrm>
              <a:off x="1051" y="66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2" name="Freeform 119"/>
            <p:cNvSpPr>
              <a:spLocks noChangeArrowheads="1"/>
            </p:cNvSpPr>
            <p:nvPr/>
          </p:nvSpPr>
          <p:spPr bwMode="auto">
            <a:xfrm>
              <a:off x="1057" y="30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3" name="Freeform 120"/>
            <p:cNvSpPr>
              <a:spLocks noChangeArrowheads="1"/>
            </p:cNvSpPr>
            <p:nvPr/>
          </p:nvSpPr>
          <p:spPr bwMode="auto">
            <a:xfrm>
              <a:off x="1051" y="0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4" name="Freeform 121"/>
            <p:cNvSpPr>
              <a:spLocks noChangeArrowheads="1"/>
            </p:cNvSpPr>
            <p:nvPr/>
          </p:nvSpPr>
          <p:spPr bwMode="auto">
            <a:xfrm>
              <a:off x="1057" y="4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5" name="Freeform 122"/>
            <p:cNvSpPr>
              <a:spLocks noChangeArrowheads="1"/>
            </p:cNvSpPr>
            <p:nvPr/>
          </p:nvSpPr>
          <p:spPr bwMode="auto">
            <a:xfrm>
              <a:off x="1015" y="36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6" name="Freeform 123"/>
            <p:cNvSpPr>
              <a:spLocks noChangeArrowheads="1"/>
            </p:cNvSpPr>
            <p:nvPr/>
          </p:nvSpPr>
          <p:spPr bwMode="auto">
            <a:xfrm>
              <a:off x="1021" y="12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7" name="Freeform 124"/>
            <p:cNvSpPr>
              <a:spLocks noChangeArrowheads="1"/>
            </p:cNvSpPr>
            <p:nvPr/>
          </p:nvSpPr>
          <p:spPr bwMode="auto">
            <a:xfrm>
              <a:off x="1051" y="1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8" name="Freeform 125"/>
            <p:cNvSpPr>
              <a:spLocks noChangeArrowheads="1"/>
            </p:cNvSpPr>
            <p:nvPr/>
          </p:nvSpPr>
          <p:spPr bwMode="auto">
            <a:xfrm>
              <a:off x="412" y="1201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9" name="Freeform 126"/>
            <p:cNvSpPr>
              <a:spLocks noChangeArrowheads="1"/>
            </p:cNvSpPr>
            <p:nvPr/>
          </p:nvSpPr>
          <p:spPr bwMode="auto">
            <a:xfrm>
              <a:off x="430" y="120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0" name="Freeform 127"/>
            <p:cNvSpPr>
              <a:spLocks noChangeArrowheads="1"/>
            </p:cNvSpPr>
            <p:nvPr/>
          </p:nvSpPr>
          <p:spPr bwMode="auto">
            <a:xfrm>
              <a:off x="281" y="1189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1" name="Freeform 128"/>
            <p:cNvSpPr>
              <a:spLocks noChangeArrowheads="1"/>
            </p:cNvSpPr>
            <p:nvPr/>
          </p:nvSpPr>
          <p:spPr bwMode="auto">
            <a:xfrm>
              <a:off x="275" y="1189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2" name="Freeform 129"/>
            <p:cNvSpPr>
              <a:spLocks noChangeArrowheads="1"/>
            </p:cNvSpPr>
            <p:nvPr/>
          </p:nvSpPr>
          <p:spPr bwMode="auto">
            <a:xfrm>
              <a:off x="281" y="116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3" name="Freeform 130"/>
            <p:cNvSpPr>
              <a:spLocks noChangeArrowheads="1"/>
            </p:cNvSpPr>
            <p:nvPr/>
          </p:nvSpPr>
          <p:spPr bwMode="auto">
            <a:xfrm>
              <a:off x="436" y="1171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4" name="Freeform 131"/>
            <p:cNvSpPr>
              <a:spLocks noChangeArrowheads="1"/>
            </p:cNvSpPr>
            <p:nvPr/>
          </p:nvSpPr>
          <p:spPr bwMode="auto">
            <a:xfrm>
              <a:off x="442" y="1177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5" name="Freeform 132"/>
            <p:cNvSpPr>
              <a:spLocks noChangeArrowheads="1"/>
            </p:cNvSpPr>
            <p:nvPr/>
          </p:nvSpPr>
          <p:spPr bwMode="auto">
            <a:xfrm>
              <a:off x="424" y="117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6" name="Freeform 133"/>
            <p:cNvSpPr>
              <a:spLocks noChangeArrowheads="1"/>
            </p:cNvSpPr>
            <p:nvPr/>
          </p:nvSpPr>
          <p:spPr bwMode="auto">
            <a:xfrm>
              <a:off x="412" y="1165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7" name="Freeform 134"/>
            <p:cNvSpPr>
              <a:spLocks noChangeArrowheads="1"/>
            </p:cNvSpPr>
            <p:nvPr/>
          </p:nvSpPr>
          <p:spPr bwMode="auto">
            <a:xfrm>
              <a:off x="394" y="115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8" name="Freeform 135"/>
            <p:cNvSpPr>
              <a:spLocks noChangeArrowheads="1"/>
            </p:cNvSpPr>
            <p:nvPr/>
          </p:nvSpPr>
          <p:spPr bwMode="auto">
            <a:xfrm>
              <a:off x="382" y="1147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9" name="Freeform 136"/>
            <p:cNvSpPr>
              <a:spLocks noChangeArrowheads="1"/>
            </p:cNvSpPr>
            <p:nvPr/>
          </p:nvSpPr>
          <p:spPr bwMode="auto">
            <a:xfrm>
              <a:off x="364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0" name="Freeform 137"/>
            <p:cNvSpPr>
              <a:spLocks noChangeArrowheads="1"/>
            </p:cNvSpPr>
            <p:nvPr/>
          </p:nvSpPr>
          <p:spPr bwMode="auto">
            <a:xfrm>
              <a:off x="352" y="114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1" name="Freeform 138"/>
            <p:cNvSpPr>
              <a:spLocks noChangeArrowheads="1"/>
            </p:cNvSpPr>
            <p:nvPr/>
          </p:nvSpPr>
          <p:spPr bwMode="auto">
            <a:xfrm>
              <a:off x="322" y="1141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2" name="Freeform 139"/>
            <p:cNvSpPr>
              <a:spLocks noChangeArrowheads="1"/>
            </p:cNvSpPr>
            <p:nvPr/>
          </p:nvSpPr>
          <p:spPr bwMode="auto">
            <a:xfrm>
              <a:off x="299" y="1153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3" name="Freeform 140"/>
            <p:cNvSpPr>
              <a:spLocks noChangeArrowheads="1"/>
            </p:cNvSpPr>
            <p:nvPr/>
          </p:nvSpPr>
          <p:spPr bwMode="auto">
            <a:xfrm>
              <a:off x="287" y="1153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4" name="Freeform 141"/>
            <p:cNvSpPr>
              <a:spLocks noChangeArrowheads="1"/>
            </p:cNvSpPr>
            <p:nvPr/>
          </p:nvSpPr>
          <p:spPr bwMode="auto">
            <a:xfrm>
              <a:off x="131" y="1219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5" name="Freeform 142"/>
            <p:cNvSpPr>
              <a:spLocks noChangeArrowheads="1"/>
            </p:cNvSpPr>
            <p:nvPr/>
          </p:nvSpPr>
          <p:spPr bwMode="auto">
            <a:xfrm>
              <a:off x="131" y="1225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6" name="Freeform 143"/>
            <p:cNvSpPr>
              <a:spLocks noChangeArrowheads="1"/>
            </p:cNvSpPr>
            <p:nvPr/>
          </p:nvSpPr>
          <p:spPr bwMode="auto">
            <a:xfrm>
              <a:off x="143" y="1225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7" name="Freeform 144"/>
            <p:cNvSpPr>
              <a:spLocks noChangeArrowheads="1"/>
            </p:cNvSpPr>
            <p:nvPr/>
          </p:nvSpPr>
          <p:spPr bwMode="auto">
            <a:xfrm>
              <a:off x="167" y="1219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8" name="Freeform 145"/>
            <p:cNvSpPr>
              <a:spLocks noChangeArrowheads="1"/>
            </p:cNvSpPr>
            <p:nvPr/>
          </p:nvSpPr>
          <p:spPr bwMode="auto">
            <a:xfrm>
              <a:off x="191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9" name="Freeform 146"/>
            <p:cNvSpPr>
              <a:spLocks noChangeArrowheads="1"/>
            </p:cNvSpPr>
            <p:nvPr/>
          </p:nvSpPr>
          <p:spPr bwMode="auto">
            <a:xfrm>
              <a:off x="209" y="1225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0" name="Freeform 147"/>
            <p:cNvSpPr>
              <a:spLocks noChangeArrowheads="1"/>
            </p:cNvSpPr>
            <p:nvPr/>
          </p:nvSpPr>
          <p:spPr bwMode="auto">
            <a:xfrm>
              <a:off x="227" y="1231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1" name="Freeform 148"/>
            <p:cNvSpPr>
              <a:spLocks noChangeArrowheads="1"/>
            </p:cNvSpPr>
            <p:nvPr/>
          </p:nvSpPr>
          <p:spPr bwMode="auto">
            <a:xfrm>
              <a:off x="245" y="1243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2" name="Freeform 149"/>
            <p:cNvSpPr>
              <a:spLocks noChangeArrowheads="1"/>
            </p:cNvSpPr>
            <p:nvPr/>
          </p:nvSpPr>
          <p:spPr bwMode="auto">
            <a:xfrm>
              <a:off x="263" y="1249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3" name="Freeform 150"/>
            <p:cNvSpPr>
              <a:spLocks noChangeArrowheads="1"/>
            </p:cNvSpPr>
            <p:nvPr/>
          </p:nvSpPr>
          <p:spPr bwMode="auto">
            <a:xfrm>
              <a:off x="119" y="1231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4" name="Freeform 151"/>
            <p:cNvSpPr>
              <a:spLocks noChangeArrowheads="1"/>
            </p:cNvSpPr>
            <p:nvPr/>
          </p:nvSpPr>
          <p:spPr bwMode="auto">
            <a:xfrm>
              <a:off x="119" y="1219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5" name="Freeform 152"/>
            <p:cNvSpPr>
              <a:spLocks noChangeArrowheads="1"/>
            </p:cNvSpPr>
            <p:nvPr/>
          </p:nvSpPr>
          <p:spPr bwMode="auto">
            <a:xfrm>
              <a:off x="107" y="1237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6" name="Freeform 153"/>
            <p:cNvSpPr>
              <a:spLocks noChangeArrowheads="1"/>
            </p:cNvSpPr>
            <p:nvPr/>
          </p:nvSpPr>
          <p:spPr bwMode="auto">
            <a:xfrm>
              <a:off x="125" y="1207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7" name="Freeform 154"/>
            <p:cNvSpPr>
              <a:spLocks noChangeArrowheads="1"/>
            </p:cNvSpPr>
            <p:nvPr/>
          </p:nvSpPr>
          <p:spPr bwMode="auto">
            <a:xfrm>
              <a:off x="269" y="121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8" name="Freeform 155"/>
            <p:cNvSpPr>
              <a:spLocks noChangeArrowheads="1"/>
            </p:cNvSpPr>
            <p:nvPr/>
          </p:nvSpPr>
          <p:spPr bwMode="auto">
            <a:xfrm>
              <a:off x="281" y="1219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9" name="Freeform 156"/>
            <p:cNvSpPr>
              <a:spLocks noChangeArrowheads="1"/>
            </p:cNvSpPr>
            <p:nvPr/>
          </p:nvSpPr>
          <p:spPr bwMode="auto">
            <a:xfrm>
              <a:off x="251" y="1201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0" name="Freeform 157"/>
            <p:cNvSpPr>
              <a:spLocks noChangeArrowheads="1"/>
            </p:cNvSpPr>
            <p:nvPr/>
          </p:nvSpPr>
          <p:spPr bwMode="auto">
            <a:xfrm>
              <a:off x="233" y="1195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1" name="Freeform 158"/>
            <p:cNvSpPr>
              <a:spLocks noChangeArrowheads="1"/>
            </p:cNvSpPr>
            <p:nvPr/>
          </p:nvSpPr>
          <p:spPr bwMode="auto">
            <a:xfrm>
              <a:off x="215" y="1183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2" name="Freeform 159"/>
            <p:cNvSpPr>
              <a:spLocks noChangeArrowheads="1"/>
            </p:cNvSpPr>
            <p:nvPr/>
          </p:nvSpPr>
          <p:spPr bwMode="auto">
            <a:xfrm>
              <a:off x="173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3" name="Freeform 160"/>
            <p:cNvSpPr>
              <a:spLocks noChangeArrowheads="1"/>
            </p:cNvSpPr>
            <p:nvPr/>
          </p:nvSpPr>
          <p:spPr bwMode="auto">
            <a:xfrm>
              <a:off x="137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4" name="Freeform 161"/>
            <p:cNvSpPr>
              <a:spLocks noChangeArrowheads="1"/>
            </p:cNvSpPr>
            <p:nvPr/>
          </p:nvSpPr>
          <p:spPr bwMode="auto">
            <a:xfrm>
              <a:off x="191" y="1189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5" name="Freeform 162"/>
            <p:cNvSpPr>
              <a:spLocks noChangeArrowheads="1"/>
            </p:cNvSpPr>
            <p:nvPr/>
          </p:nvSpPr>
          <p:spPr bwMode="auto">
            <a:xfrm>
              <a:off x="179" y="1219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6" name="Freeform 163"/>
            <p:cNvSpPr>
              <a:spLocks noChangeArrowheads="1"/>
            </p:cNvSpPr>
            <p:nvPr/>
          </p:nvSpPr>
          <p:spPr bwMode="auto">
            <a:xfrm>
              <a:off x="155" y="1219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7" name="Freeform 164"/>
            <p:cNvSpPr>
              <a:spLocks noChangeArrowheads="1"/>
            </p:cNvSpPr>
            <p:nvPr/>
          </p:nvSpPr>
          <p:spPr bwMode="auto">
            <a:xfrm>
              <a:off x="155" y="1183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8" name="Freeform 165"/>
            <p:cNvSpPr>
              <a:spLocks noChangeArrowheads="1"/>
            </p:cNvSpPr>
            <p:nvPr/>
          </p:nvSpPr>
          <p:spPr bwMode="auto">
            <a:xfrm>
              <a:off x="18" y="1279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9" name="Freeform 166"/>
            <p:cNvSpPr>
              <a:spLocks noChangeArrowheads="1"/>
            </p:cNvSpPr>
            <p:nvPr/>
          </p:nvSpPr>
          <p:spPr bwMode="auto">
            <a:xfrm>
              <a:off x="18" y="1284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0" name="Freeform 167"/>
            <p:cNvSpPr>
              <a:spLocks noChangeArrowheads="1"/>
            </p:cNvSpPr>
            <p:nvPr/>
          </p:nvSpPr>
          <p:spPr bwMode="auto">
            <a:xfrm>
              <a:off x="30" y="1279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1" name="Freeform 168"/>
            <p:cNvSpPr>
              <a:spLocks noChangeArrowheads="1"/>
            </p:cNvSpPr>
            <p:nvPr/>
          </p:nvSpPr>
          <p:spPr bwMode="auto">
            <a:xfrm>
              <a:off x="48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2" name="Freeform 169"/>
            <p:cNvSpPr>
              <a:spLocks noChangeArrowheads="1"/>
            </p:cNvSpPr>
            <p:nvPr/>
          </p:nvSpPr>
          <p:spPr bwMode="auto">
            <a:xfrm>
              <a:off x="72" y="1279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3" name="Freeform 170"/>
            <p:cNvSpPr>
              <a:spLocks noChangeArrowheads="1"/>
            </p:cNvSpPr>
            <p:nvPr/>
          </p:nvSpPr>
          <p:spPr bwMode="auto">
            <a:xfrm>
              <a:off x="84" y="1284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4" name="Freeform 171"/>
            <p:cNvSpPr>
              <a:spLocks noChangeArrowheads="1"/>
            </p:cNvSpPr>
            <p:nvPr/>
          </p:nvSpPr>
          <p:spPr bwMode="auto">
            <a:xfrm>
              <a:off x="102" y="1290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5" name="Freeform 172"/>
            <p:cNvSpPr>
              <a:spLocks noChangeArrowheads="1"/>
            </p:cNvSpPr>
            <p:nvPr/>
          </p:nvSpPr>
          <p:spPr bwMode="auto">
            <a:xfrm>
              <a:off x="113" y="1296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6" name="Freeform 173"/>
            <p:cNvSpPr>
              <a:spLocks noChangeArrowheads="1"/>
            </p:cNvSpPr>
            <p:nvPr/>
          </p:nvSpPr>
          <p:spPr bwMode="auto">
            <a:xfrm>
              <a:off x="131" y="1302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7" name="Freeform 174"/>
            <p:cNvSpPr>
              <a:spLocks noChangeArrowheads="1"/>
            </p:cNvSpPr>
            <p:nvPr/>
          </p:nvSpPr>
          <p:spPr bwMode="auto">
            <a:xfrm>
              <a:off x="6" y="1290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8" name="Freeform 175"/>
            <p:cNvSpPr>
              <a:spLocks noChangeArrowheads="1"/>
            </p:cNvSpPr>
            <p:nvPr/>
          </p:nvSpPr>
          <p:spPr bwMode="auto">
            <a:xfrm>
              <a:off x="6" y="1279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9" name="Freeform 176"/>
            <p:cNvSpPr>
              <a:spLocks noChangeArrowheads="1"/>
            </p:cNvSpPr>
            <p:nvPr/>
          </p:nvSpPr>
          <p:spPr bwMode="auto">
            <a:xfrm>
              <a:off x="0" y="1290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0" name="Freeform 177"/>
            <p:cNvSpPr>
              <a:spLocks noChangeArrowheads="1"/>
            </p:cNvSpPr>
            <p:nvPr/>
          </p:nvSpPr>
          <p:spPr bwMode="auto">
            <a:xfrm>
              <a:off x="12" y="1267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1" name="Freeform 178"/>
            <p:cNvSpPr>
              <a:spLocks noChangeArrowheads="1"/>
            </p:cNvSpPr>
            <p:nvPr/>
          </p:nvSpPr>
          <p:spPr bwMode="auto">
            <a:xfrm>
              <a:off x="137" y="1273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2" name="Freeform 179"/>
            <p:cNvSpPr>
              <a:spLocks noChangeArrowheads="1"/>
            </p:cNvSpPr>
            <p:nvPr/>
          </p:nvSpPr>
          <p:spPr bwMode="auto">
            <a:xfrm>
              <a:off x="143" y="1273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3" name="Freeform 180"/>
            <p:cNvSpPr>
              <a:spLocks noChangeArrowheads="1"/>
            </p:cNvSpPr>
            <p:nvPr/>
          </p:nvSpPr>
          <p:spPr bwMode="auto">
            <a:xfrm>
              <a:off x="119" y="1261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4" name="Freeform 181"/>
            <p:cNvSpPr>
              <a:spLocks noChangeArrowheads="1"/>
            </p:cNvSpPr>
            <p:nvPr/>
          </p:nvSpPr>
          <p:spPr bwMode="auto">
            <a:xfrm>
              <a:off x="107" y="1255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5" name="Freeform 182"/>
            <p:cNvSpPr>
              <a:spLocks noChangeArrowheads="1"/>
            </p:cNvSpPr>
            <p:nvPr/>
          </p:nvSpPr>
          <p:spPr bwMode="auto">
            <a:xfrm>
              <a:off x="90" y="1249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6" name="Freeform 183"/>
            <p:cNvSpPr>
              <a:spLocks noChangeArrowheads="1"/>
            </p:cNvSpPr>
            <p:nvPr/>
          </p:nvSpPr>
          <p:spPr bwMode="auto">
            <a:xfrm>
              <a:off x="54" y="124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7" name="Freeform 184"/>
            <p:cNvSpPr>
              <a:spLocks noChangeArrowheads="1"/>
            </p:cNvSpPr>
            <p:nvPr/>
          </p:nvSpPr>
          <p:spPr bwMode="auto">
            <a:xfrm>
              <a:off x="24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8" name="Freeform 185"/>
            <p:cNvSpPr>
              <a:spLocks noChangeArrowheads="1"/>
            </p:cNvSpPr>
            <p:nvPr/>
          </p:nvSpPr>
          <p:spPr bwMode="auto">
            <a:xfrm>
              <a:off x="72" y="1249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9" name="Freeform 186"/>
            <p:cNvSpPr>
              <a:spLocks noChangeArrowheads="1"/>
            </p:cNvSpPr>
            <p:nvPr/>
          </p:nvSpPr>
          <p:spPr bwMode="auto">
            <a:xfrm>
              <a:off x="60" y="1279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0" name="Freeform 187"/>
            <p:cNvSpPr>
              <a:spLocks noChangeArrowheads="1"/>
            </p:cNvSpPr>
            <p:nvPr/>
          </p:nvSpPr>
          <p:spPr bwMode="auto">
            <a:xfrm>
              <a:off x="36" y="1279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1" name="Freeform 188"/>
            <p:cNvSpPr>
              <a:spLocks noChangeArrowheads="1"/>
            </p:cNvSpPr>
            <p:nvPr/>
          </p:nvSpPr>
          <p:spPr bwMode="auto">
            <a:xfrm>
              <a:off x="36" y="1249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2" name="Freeform 189"/>
            <p:cNvSpPr>
              <a:spLocks noChangeArrowheads="1"/>
            </p:cNvSpPr>
            <p:nvPr/>
          </p:nvSpPr>
          <p:spPr bwMode="auto">
            <a:xfrm>
              <a:off x="920" y="758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3" name="Freeform 190"/>
            <p:cNvSpPr>
              <a:spLocks noChangeArrowheads="1"/>
            </p:cNvSpPr>
            <p:nvPr/>
          </p:nvSpPr>
          <p:spPr bwMode="auto">
            <a:xfrm>
              <a:off x="860" y="872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4" name="Freeform 191"/>
            <p:cNvSpPr>
              <a:spLocks noChangeArrowheads="1"/>
            </p:cNvSpPr>
            <p:nvPr/>
          </p:nvSpPr>
          <p:spPr bwMode="auto">
            <a:xfrm>
              <a:off x="1087" y="836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5" name="Freeform 192"/>
            <p:cNvSpPr>
              <a:spLocks noChangeArrowheads="1"/>
            </p:cNvSpPr>
            <p:nvPr/>
          </p:nvSpPr>
          <p:spPr bwMode="auto">
            <a:xfrm>
              <a:off x="1003" y="645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6" name="Freeform 193"/>
            <p:cNvSpPr>
              <a:spLocks noChangeArrowheads="1"/>
            </p:cNvSpPr>
            <p:nvPr/>
          </p:nvSpPr>
          <p:spPr bwMode="auto">
            <a:xfrm>
              <a:off x="955" y="645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7" name="Freeform 194"/>
            <p:cNvSpPr>
              <a:spLocks noChangeArrowheads="1"/>
            </p:cNvSpPr>
            <p:nvPr/>
          </p:nvSpPr>
          <p:spPr bwMode="auto">
            <a:xfrm>
              <a:off x="818" y="728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8" name="Freeform 195"/>
            <p:cNvSpPr>
              <a:spLocks noChangeArrowheads="1"/>
            </p:cNvSpPr>
            <p:nvPr/>
          </p:nvSpPr>
          <p:spPr bwMode="auto">
            <a:xfrm>
              <a:off x="824" y="687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9" name="Freeform 196"/>
            <p:cNvSpPr>
              <a:spLocks noChangeArrowheads="1"/>
            </p:cNvSpPr>
            <p:nvPr/>
          </p:nvSpPr>
          <p:spPr bwMode="auto">
            <a:xfrm>
              <a:off x="961" y="764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0" name="Freeform 197"/>
            <p:cNvSpPr>
              <a:spLocks noChangeArrowheads="1"/>
            </p:cNvSpPr>
            <p:nvPr/>
          </p:nvSpPr>
          <p:spPr bwMode="auto">
            <a:xfrm>
              <a:off x="991" y="782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1" name="Freeform 198"/>
            <p:cNvSpPr>
              <a:spLocks noChangeArrowheads="1"/>
            </p:cNvSpPr>
            <p:nvPr/>
          </p:nvSpPr>
          <p:spPr bwMode="auto">
            <a:xfrm>
              <a:off x="955" y="80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2" name="Freeform 199"/>
            <p:cNvSpPr>
              <a:spLocks noChangeArrowheads="1"/>
            </p:cNvSpPr>
            <p:nvPr/>
          </p:nvSpPr>
          <p:spPr bwMode="auto">
            <a:xfrm>
              <a:off x="932" y="782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3" name="Freeform 200"/>
            <p:cNvSpPr>
              <a:spLocks noChangeArrowheads="1"/>
            </p:cNvSpPr>
            <p:nvPr/>
          </p:nvSpPr>
          <p:spPr bwMode="auto">
            <a:xfrm>
              <a:off x="926" y="806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4" name="Freeform 201"/>
            <p:cNvSpPr>
              <a:spLocks noChangeArrowheads="1"/>
            </p:cNvSpPr>
            <p:nvPr/>
          </p:nvSpPr>
          <p:spPr bwMode="auto">
            <a:xfrm>
              <a:off x="949" y="83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5" name="Freeform 202"/>
            <p:cNvSpPr>
              <a:spLocks noChangeArrowheads="1"/>
            </p:cNvSpPr>
            <p:nvPr/>
          </p:nvSpPr>
          <p:spPr bwMode="auto">
            <a:xfrm>
              <a:off x="967" y="812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6" name="Freeform 203"/>
            <p:cNvSpPr>
              <a:spLocks noChangeArrowheads="1"/>
            </p:cNvSpPr>
            <p:nvPr/>
          </p:nvSpPr>
          <p:spPr bwMode="auto">
            <a:xfrm>
              <a:off x="985" y="818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7" name="Freeform 204"/>
            <p:cNvSpPr>
              <a:spLocks noChangeArrowheads="1"/>
            </p:cNvSpPr>
            <p:nvPr/>
          </p:nvSpPr>
          <p:spPr bwMode="auto">
            <a:xfrm>
              <a:off x="836" y="836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8" name="Freeform 205"/>
            <p:cNvSpPr>
              <a:spLocks noChangeArrowheads="1"/>
            </p:cNvSpPr>
            <p:nvPr/>
          </p:nvSpPr>
          <p:spPr bwMode="auto">
            <a:xfrm>
              <a:off x="848" y="705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9" name="Freeform 206"/>
            <p:cNvSpPr>
              <a:spLocks noChangeArrowheads="1"/>
            </p:cNvSpPr>
            <p:nvPr/>
          </p:nvSpPr>
          <p:spPr bwMode="auto">
            <a:xfrm>
              <a:off x="973" y="675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0" name="Freeform 207"/>
            <p:cNvSpPr>
              <a:spLocks noChangeArrowheads="1"/>
            </p:cNvSpPr>
            <p:nvPr/>
          </p:nvSpPr>
          <p:spPr bwMode="auto">
            <a:xfrm>
              <a:off x="961" y="740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1" name="Freeform 208"/>
            <p:cNvSpPr>
              <a:spLocks noChangeArrowheads="1"/>
            </p:cNvSpPr>
            <p:nvPr/>
          </p:nvSpPr>
          <p:spPr bwMode="auto">
            <a:xfrm>
              <a:off x="1033" y="740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2" name="Freeform 209"/>
            <p:cNvSpPr>
              <a:spLocks noChangeArrowheads="1"/>
            </p:cNvSpPr>
            <p:nvPr/>
          </p:nvSpPr>
          <p:spPr bwMode="auto">
            <a:xfrm>
              <a:off x="1003" y="842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3" name="Freeform 210"/>
            <p:cNvSpPr>
              <a:spLocks noChangeArrowheads="1"/>
            </p:cNvSpPr>
            <p:nvPr/>
          </p:nvSpPr>
          <p:spPr bwMode="auto">
            <a:xfrm>
              <a:off x="938" y="854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4" name="Freeform 211"/>
            <p:cNvSpPr>
              <a:spLocks noChangeArrowheads="1"/>
            </p:cNvSpPr>
            <p:nvPr/>
          </p:nvSpPr>
          <p:spPr bwMode="auto">
            <a:xfrm>
              <a:off x="1021" y="675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5" name="Freeform 212"/>
            <p:cNvSpPr>
              <a:spLocks noChangeArrowheads="1"/>
            </p:cNvSpPr>
            <p:nvPr/>
          </p:nvSpPr>
          <p:spPr bwMode="auto">
            <a:xfrm>
              <a:off x="872" y="902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6" name="Freeform 213"/>
            <p:cNvSpPr>
              <a:spLocks noChangeArrowheads="1"/>
            </p:cNvSpPr>
            <p:nvPr/>
          </p:nvSpPr>
          <p:spPr bwMode="auto">
            <a:xfrm>
              <a:off x="1105" y="854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7" name="Freeform 214"/>
            <p:cNvSpPr>
              <a:spLocks noChangeArrowheads="1"/>
            </p:cNvSpPr>
            <p:nvPr/>
          </p:nvSpPr>
          <p:spPr bwMode="auto">
            <a:xfrm>
              <a:off x="388" y="1075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8" name="Freeform 215"/>
            <p:cNvSpPr>
              <a:spLocks noChangeArrowheads="1"/>
            </p:cNvSpPr>
            <p:nvPr/>
          </p:nvSpPr>
          <p:spPr bwMode="auto">
            <a:xfrm>
              <a:off x="478" y="1051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9" name="Freeform 216"/>
            <p:cNvSpPr>
              <a:spLocks noChangeArrowheads="1"/>
            </p:cNvSpPr>
            <p:nvPr/>
          </p:nvSpPr>
          <p:spPr bwMode="auto">
            <a:xfrm>
              <a:off x="388" y="1290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0" name="Freeform 217"/>
            <p:cNvSpPr>
              <a:spLocks noChangeArrowheads="1"/>
            </p:cNvSpPr>
            <p:nvPr/>
          </p:nvSpPr>
          <p:spPr bwMode="auto">
            <a:xfrm>
              <a:off x="484" y="1069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1" name="Freeform 218"/>
            <p:cNvSpPr>
              <a:spLocks noChangeArrowheads="1"/>
            </p:cNvSpPr>
            <p:nvPr/>
          </p:nvSpPr>
          <p:spPr bwMode="auto">
            <a:xfrm>
              <a:off x="400" y="1314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2" name="Freeform 219"/>
            <p:cNvSpPr>
              <a:spLocks noChangeArrowheads="1"/>
            </p:cNvSpPr>
            <p:nvPr/>
          </p:nvSpPr>
          <p:spPr bwMode="auto">
            <a:xfrm>
              <a:off x="508" y="1195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3" name="Freeform 220"/>
            <p:cNvSpPr>
              <a:spLocks noChangeArrowheads="1"/>
            </p:cNvSpPr>
            <p:nvPr/>
          </p:nvSpPr>
          <p:spPr bwMode="auto">
            <a:xfrm>
              <a:off x="424" y="1123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4" name="Freeform 221"/>
            <p:cNvSpPr>
              <a:spLocks noChangeArrowheads="1"/>
            </p:cNvSpPr>
            <p:nvPr/>
          </p:nvSpPr>
          <p:spPr bwMode="auto">
            <a:xfrm>
              <a:off x="543" y="1099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5" name="Freeform 222"/>
            <p:cNvSpPr>
              <a:spLocks noChangeArrowheads="1"/>
            </p:cNvSpPr>
            <p:nvPr/>
          </p:nvSpPr>
          <p:spPr bwMode="auto">
            <a:xfrm>
              <a:off x="579" y="1213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6" name="Freeform 223"/>
            <p:cNvSpPr>
              <a:spLocks noChangeArrowheads="1"/>
            </p:cNvSpPr>
            <p:nvPr/>
          </p:nvSpPr>
          <p:spPr bwMode="auto">
            <a:xfrm>
              <a:off x="567" y="1261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7" name="Freeform 224"/>
            <p:cNvSpPr>
              <a:spLocks noChangeArrowheads="1"/>
            </p:cNvSpPr>
            <p:nvPr/>
          </p:nvSpPr>
          <p:spPr bwMode="auto">
            <a:xfrm>
              <a:off x="490" y="1273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8" name="Freeform 225"/>
            <p:cNvSpPr>
              <a:spLocks noChangeArrowheads="1"/>
            </p:cNvSpPr>
            <p:nvPr/>
          </p:nvSpPr>
          <p:spPr bwMode="auto">
            <a:xfrm>
              <a:off x="406" y="1243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9" name="Freeform 226"/>
            <p:cNvSpPr>
              <a:spLocks noChangeArrowheads="1"/>
            </p:cNvSpPr>
            <p:nvPr/>
          </p:nvSpPr>
          <p:spPr bwMode="auto">
            <a:xfrm>
              <a:off x="567" y="12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0" name="Freeform 227"/>
            <p:cNvSpPr>
              <a:spLocks noChangeArrowheads="1"/>
            </p:cNvSpPr>
            <p:nvPr/>
          </p:nvSpPr>
          <p:spPr bwMode="auto">
            <a:xfrm>
              <a:off x="567" y="1231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1" name="Freeform 228"/>
            <p:cNvSpPr>
              <a:spLocks noChangeArrowheads="1"/>
            </p:cNvSpPr>
            <p:nvPr/>
          </p:nvSpPr>
          <p:spPr bwMode="auto">
            <a:xfrm>
              <a:off x="585" y="1249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2" name="Freeform 229"/>
            <p:cNvSpPr>
              <a:spLocks noChangeArrowheads="1"/>
            </p:cNvSpPr>
            <p:nvPr/>
          </p:nvSpPr>
          <p:spPr bwMode="auto">
            <a:xfrm>
              <a:off x="543" y="1243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3" name="Freeform 230"/>
            <p:cNvSpPr>
              <a:spLocks noChangeArrowheads="1"/>
            </p:cNvSpPr>
            <p:nvPr/>
          </p:nvSpPr>
          <p:spPr bwMode="auto">
            <a:xfrm>
              <a:off x="531" y="1219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4" name="Freeform 231"/>
            <p:cNvSpPr>
              <a:spLocks noChangeArrowheads="1"/>
            </p:cNvSpPr>
            <p:nvPr/>
          </p:nvSpPr>
          <p:spPr bwMode="auto">
            <a:xfrm>
              <a:off x="514" y="1213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5" name="Freeform 232"/>
            <p:cNvSpPr>
              <a:spLocks noChangeArrowheads="1"/>
            </p:cNvSpPr>
            <p:nvPr/>
          </p:nvSpPr>
          <p:spPr bwMode="auto">
            <a:xfrm>
              <a:off x="531" y="1195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6" name="Freeform 233"/>
            <p:cNvSpPr>
              <a:spLocks noChangeArrowheads="1"/>
            </p:cNvSpPr>
            <p:nvPr/>
          </p:nvSpPr>
          <p:spPr bwMode="auto">
            <a:xfrm>
              <a:off x="938" y="1153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7" name="Freeform 234"/>
            <p:cNvSpPr>
              <a:spLocks noChangeArrowheads="1"/>
            </p:cNvSpPr>
            <p:nvPr/>
          </p:nvSpPr>
          <p:spPr bwMode="auto">
            <a:xfrm>
              <a:off x="1009" y="956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8" name="Freeform 235"/>
            <p:cNvSpPr>
              <a:spLocks noChangeArrowheads="1"/>
            </p:cNvSpPr>
            <p:nvPr/>
          </p:nvSpPr>
          <p:spPr bwMode="auto">
            <a:xfrm>
              <a:off x="687" y="992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9" name="Freeform 236"/>
            <p:cNvSpPr>
              <a:spLocks noChangeArrowheads="1"/>
            </p:cNvSpPr>
            <p:nvPr/>
          </p:nvSpPr>
          <p:spPr bwMode="auto">
            <a:xfrm>
              <a:off x="776" y="1171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0" name="Freeform 237"/>
            <p:cNvSpPr>
              <a:spLocks noChangeArrowheads="1"/>
            </p:cNvSpPr>
            <p:nvPr/>
          </p:nvSpPr>
          <p:spPr bwMode="auto">
            <a:xfrm>
              <a:off x="884" y="1171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1" name="Freeform 238"/>
            <p:cNvSpPr>
              <a:spLocks noChangeArrowheads="1"/>
            </p:cNvSpPr>
            <p:nvPr/>
          </p:nvSpPr>
          <p:spPr bwMode="auto">
            <a:xfrm>
              <a:off x="681" y="950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2" name="Freeform 239"/>
            <p:cNvSpPr>
              <a:spLocks noChangeArrowheads="1"/>
            </p:cNvSpPr>
            <p:nvPr/>
          </p:nvSpPr>
          <p:spPr bwMode="auto">
            <a:xfrm>
              <a:off x="1003" y="1189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3" name="Freeform 240"/>
            <p:cNvSpPr>
              <a:spLocks noChangeArrowheads="1"/>
            </p:cNvSpPr>
            <p:nvPr/>
          </p:nvSpPr>
          <p:spPr bwMode="auto">
            <a:xfrm>
              <a:off x="973" y="1225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4" name="Freeform 241"/>
            <p:cNvSpPr>
              <a:spLocks noChangeArrowheads="1"/>
            </p:cNvSpPr>
            <p:nvPr/>
          </p:nvSpPr>
          <p:spPr bwMode="auto">
            <a:xfrm>
              <a:off x="944" y="1201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5" name="Freeform 242"/>
            <p:cNvSpPr>
              <a:spLocks noChangeArrowheads="1"/>
            </p:cNvSpPr>
            <p:nvPr/>
          </p:nvSpPr>
          <p:spPr bwMode="auto">
            <a:xfrm>
              <a:off x="979" y="1183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6" name="Freeform 243"/>
            <p:cNvSpPr>
              <a:spLocks noChangeArrowheads="1"/>
            </p:cNvSpPr>
            <p:nvPr/>
          </p:nvSpPr>
          <p:spPr bwMode="auto">
            <a:xfrm>
              <a:off x="1003" y="1207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7" name="Freeform 244"/>
            <p:cNvSpPr>
              <a:spLocks noChangeArrowheads="1"/>
            </p:cNvSpPr>
            <p:nvPr/>
          </p:nvSpPr>
          <p:spPr bwMode="auto">
            <a:xfrm>
              <a:off x="1015" y="1183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8" name="Freeform 245"/>
            <p:cNvSpPr>
              <a:spLocks noChangeArrowheads="1"/>
            </p:cNvSpPr>
            <p:nvPr/>
          </p:nvSpPr>
          <p:spPr bwMode="auto">
            <a:xfrm>
              <a:off x="997" y="115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9" name="Freeform 246"/>
            <p:cNvSpPr>
              <a:spLocks noChangeArrowheads="1"/>
            </p:cNvSpPr>
            <p:nvPr/>
          </p:nvSpPr>
          <p:spPr bwMode="auto">
            <a:xfrm>
              <a:off x="973" y="1165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0" name="Freeform 247"/>
            <p:cNvSpPr>
              <a:spLocks noChangeArrowheads="1"/>
            </p:cNvSpPr>
            <p:nvPr/>
          </p:nvSpPr>
          <p:spPr bwMode="auto">
            <a:xfrm>
              <a:off x="955" y="1165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1" name="Freeform 248"/>
            <p:cNvSpPr>
              <a:spLocks noChangeArrowheads="1"/>
            </p:cNvSpPr>
            <p:nvPr/>
          </p:nvSpPr>
          <p:spPr bwMode="auto">
            <a:xfrm>
              <a:off x="1015" y="1087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2" name="Freeform 249"/>
            <p:cNvSpPr>
              <a:spLocks noChangeArrowheads="1"/>
            </p:cNvSpPr>
            <p:nvPr/>
          </p:nvSpPr>
          <p:spPr bwMode="auto">
            <a:xfrm>
              <a:off x="1021" y="1219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3" name="Freeform 250"/>
            <p:cNvSpPr>
              <a:spLocks noChangeArrowheads="1"/>
            </p:cNvSpPr>
            <p:nvPr/>
          </p:nvSpPr>
          <p:spPr bwMode="auto">
            <a:xfrm>
              <a:off x="914" y="1201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4" name="Freeform 251"/>
            <p:cNvSpPr>
              <a:spLocks noChangeArrowheads="1"/>
            </p:cNvSpPr>
            <p:nvPr/>
          </p:nvSpPr>
          <p:spPr bwMode="auto">
            <a:xfrm>
              <a:off x="973" y="1243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5" name="Freeform 252"/>
            <p:cNvSpPr>
              <a:spLocks noChangeArrowheads="1"/>
            </p:cNvSpPr>
            <p:nvPr/>
          </p:nvSpPr>
          <p:spPr bwMode="auto">
            <a:xfrm>
              <a:off x="723" y="1135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6" name="Freeform 253"/>
            <p:cNvSpPr>
              <a:spLocks noChangeArrowheads="1"/>
            </p:cNvSpPr>
            <p:nvPr/>
          </p:nvSpPr>
          <p:spPr bwMode="auto">
            <a:xfrm>
              <a:off x="824" y="1021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7" name="Freeform 254"/>
            <p:cNvSpPr>
              <a:spLocks noChangeArrowheads="1"/>
            </p:cNvSpPr>
            <p:nvPr/>
          </p:nvSpPr>
          <p:spPr bwMode="auto">
            <a:xfrm>
              <a:off x="938" y="986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8" name="Freeform 255"/>
            <p:cNvSpPr>
              <a:spLocks noChangeArrowheads="1"/>
            </p:cNvSpPr>
            <p:nvPr/>
          </p:nvSpPr>
          <p:spPr bwMode="auto">
            <a:xfrm>
              <a:off x="800" y="1171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9" name="Freeform 256"/>
            <p:cNvSpPr>
              <a:spLocks noChangeArrowheads="1"/>
            </p:cNvSpPr>
            <p:nvPr/>
          </p:nvSpPr>
          <p:spPr bwMode="auto">
            <a:xfrm>
              <a:off x="1033" y="968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0" name="Freeform 257"/>
            <p:cNvSpPr>
              <a:spLocks noChangeArrowheads="1"/>
            </p:cNvSpPr>
            <p:nvPr/>
          </p:nvSpPr>
          <p:spPr bwMode="auto">
            <a:xfrm>
              <a:off x="699" y="1003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09" name="Picture 1038" descr="pHAO HOA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990600"/>
            <a:ext cx="1181100" cy="876300"/>
          </a:xfrm>
          <a:prstGeom prst="rect">
            <a:avLst/>
          </a:prstGeom>
        </p:spPr>
      </p:pic>
      <p:pic>
        <p:nvPicPr>
          <p:cNvPr id="4110" name="Picture 1039" descr="pHAO HOA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3943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WordArt 1040"/>
          <p:cNvSpPr>
            <a:spLocks noChangeArrowheads="1" noChangeShapeType="1" noTextEdit="1"/>
          </p:cNvSpPr>
          <p:nvPr/>
        </p:nvSpPr>
        <p:spPr bwMode="auto">
          <a:xfrm>
            <a:off x="1058779" y="2627697"/>
            <a:ext cx="10761044" cy="19828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2"/>
              </a:avLst>
            </a:prstTxWarp>
          </a:bodyPr>
          <a:lstStyle/>
          <a:p>
            <a:pPr lvl="0" algn="ctr">
              <a:defRPr/>
            </a:pPr>
            <a:r>
              <a:rPr kumimoji="0" lang="vi-VN" sz="2000" b="1" i="0" u="none" strike="noStrike" kern="10" cap="none" spc="0" normalizeH="0" baseline="0" noProof="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38: BIỂU THỨC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000" b="1" i="0" u="none" strike="noStrike" kern="10" cap="none" spc="0" normalizeH="0" baseline="0" noProof="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4" name="WordArt 1044"/>
          <p:cNvSpPr>
            <a:spLocks noChangeArrowheads="1" noChangeShapeType="1" noTextEdit="1"/>
          </p:cNvSpPr>
          <p:nvPr/>
        </p:nvSpPr>
        <p:spPr bwMode="auto">
          <a:xfrm>
            <a:off x="3023466" y="1564481"/>
            <a:ext cx="664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4" name="AutoShape 1047"/>
          <p:cNvSpPr>
            <a:spLocks noChangeArrowheads="1"/>
          </p:cNvSpPr>
          <p:nvPr/>
        </p:nvSpPr>
        <p:spPr bwMode="auto">
          <a:xfrm>
            <a:off x="10533150" y="1099589"/>
            <a:ext cx="1320800" cy="9906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117" name="WordArt 1048"/>
          <p:cNvSpPr>
            <a:spLocks noChangeArrowheads="1" noChangeShapeType="1" noTextEdit="1"/>
          </p:cNvSpPr>
          <p:nvPr/>
        </p:nvSpPr>
        <p:spPr bwMode="auto">
          <a:xfrm>
            <a:off x="2791327" y="4812632"/>
            <a:ext cx="7921592" cy="1213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Lương Thị Sen</a:t>
            </a:r>
          </a:p>
          <a:p>
            <a:pPr lvl="0" algn="ctr">
              <a:defRPr/>
            </a:pP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H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41015"/>
      </p:ext>
    </p:extLst>
  </p:cSld>
  <p:clrMapOvr>
    <a:masterClrMapping/>
  </p:clrMapOvr>
  <p:transition spd="slow" advTm="1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4" y="102127"/>
            <a:ext cx="7787322" cy="738791"/>
            <a:chOff x="656506" y="5928996"/>
            <a:chExt cx="11129378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6" y="5928996"/>
              <a:ext cx="10998874" cy="738791"/>
            </a:xfrm>
            <a:custGeom>
              <a:avLst/>
              <a:gdLst>
                <a:gd name="csX0" fmla="*/ 0 w 10998874"/>
                <a:gd name="csY0" fmla="*/ 123134 h 738791"/>
                <a:gd name="csX1" fmla="*/ 123134 w 10998874"/>
                <a:gd name="csY1" fmla="*/ 0 h 738791"/>
                <a:gd name="csX2" fmla="*/ 397923 w 10998874"/>
                <a:gd name="csY2" fmla="*/ 0 h 738791"/>
                <a:gd name="csX3" fmla="*/ 887764 w 10998874"/>
                <a:gd name="csY3" fmla="*/ 0 h 738791"/>
                <a:gd name="csX4" fmla="*/ 1270079 w 10998874"/>
                <a:gd name="csY4" fmla="*/ 0 h 738791"/>
                <a:gd name="csX5" fmla="*/ 1759920 w 10998874"/>
                <a:gd name="csY5" fmla="*/ 0 h 738791"/>
                <a:gd name="csX6" fmla="*/ 2142234 w 10998874"/>
                <a:gd name="csY6" fmla="*/ 0 h 738791"/>
                <a:gd name="csX7" fmla="*/ 2739601 w 10998874"/>
                <a:gd name="csY7" fmla="*/ 0 h 738791"/>
                <a:gd name="csX8" fmla="*/ 3121916 w 10998874"/>
                <a:gd name="csY8" fmla="*/ 0 h 738791"/>
                <a:gd name="csX9" fmla="*/ 3611757 w 10998874"/>
                <a:gd name="csY9" fmla="*/ 0 h 738791"/>
                <a:gd name="csX10" fmla="*/ 4209124 w 10998874"/>
                <a:gd name="csY10" fmla="*/ 0 h 738791"/>
                <a:gd name="csX11" fmla="*/ 4806491 w 10998874"/>
                <a:gd name="csY11" fmla="*/ 0 h 738791"/>
                <a:gd name="csX12" fmla="*/ 5618910 w 10998874"/>
                <a:gd name="csY12" fmla="*/ 0 h 738791"/>
                <a:gd name="csX13" fmla="*/ 6323803 w 10998874"/>
                <a:gd name="csY13" fmla="*/ 0 h 738791"/>
                <a:gd name="csX14" fmla="*/ 6598592 w 10998874"/>
                <a:gd name="csY14" fmla="*/ 0 h 738791"/>
                <a:gd name="csX15" fmla="*/ 7411011 w 10998874"/>
                <a:gd name="csY15" fmla="*/ 0 h 738791"/>
                <a:gd name="csX16" fmla="*/ 8223431 w 10998874"/>
                <a:gd name="csY16" fmla="*/ 0 h 738791"/>
                <a:gd name="csX17" fmla="*/ 8605745 w 10998874"/>
                <a:gd name="csY17" fmla="*/ 0 h 738791"/>
                <a:gd name="csX18" fmla="*/ 9418165 w 10998874"/>
                <a:gd name="csY18" fmla="*/ 0 h 738791"/>
                <a:gd name="csX19" fmla="*/ 10015532 w 10998874"/>
                <a:gd name="csY19" fmla="*/ 0 h 738791"/>
                <a:gd name="csX20" fmla="*/ 10290320 w 10998874"/>
                <a:gd name="csY20" fmla="*/ 0 h 738791"/>
                <a:gd name="csX21" fmla="*/ 10875740 w 10998874"/>
                <a:gd name="csY21" fmla="*/ 0 h 738791"/>
                <a:gd name="csX22" fmla="*/ 10998874 w 10998874"/>
                <a:gd name="csY22" fmla="*/ 123134 h 738791"/>
                <a:gd name="csX23" fmla="*/ 10998874 w 10998874"/>
                <a:gd name="csY23" fmla="*/ 615657 h 738791"/>
                <a:gd name="csX24" fmla="*/ 10875740 w 10998874"/>
                <a:gd name="csY24" fmla="*/ 738791 h 738791"/>
                <a:gd name="csX25" fmla="*/ 10170847 w 10998874"/>
                <a:gd name="csY25" fmla="*/ 738791 h 738791"/>
                <a:gd name="csX26" fmla="*/ 9896058 w 10998874"/>
                <a:gd name="csY26" fmla="*/ 738791 h 738791"/>
                <a:gd name="csX27" fmla="*/ 9621269 w 10998874"/>
                <a:gd name="csY27" fmla="*/ 738791 h 738791"/>
                <a:gd name="csX28" fmla="*/ 9238954 w 10998874"/>
                <a:gd name="csY28" fmla="*/ 738791 h 738791"/>
                <a:gd name="csX29" fmla="*/ 8856640 w 10998874"/>
                <a:gd name="csY29" fmla="*/ 738791 h 738791"/>
                <a:gd name="csX30" fmla="*/ 8474325 w 10998874"/>
                <a:gd name="csY30" fmla="*/ 738791 h 738791"/>
                <a:gd name="csX31" fmla="*/ 7661906 w 10998874"/>
                <a:gd name="csY31" fmla="*/ 738791 h 738791"/>
                <a:gd name="csX32" fmla="*/ 6957012 w 10998874"/>
                <a:gd name="csY32" fmla="*/ 738791 h 738791"/>
                <a:gd name="csX33" fmla="*/ 6467172 w 10998874"/>
                <a:gd name="csY33" fmla="*/ 738791 h 738791"/>
                <a:gd name="csX34" fmla="*/ 5977331 w 10998874"/>
                <a:gd name="csY34" fmla="*/ 738791 h 738791"/>
                <a:gd name="csX35" fmla="*/ 5702542 w 10998874"/>
                <a:gd name="csY35" fmla="*/ 738791 h 738791"/>
                <a:gd name="csX36" fmla="*/ 4997649 w 10998874"/>
                <a:gd name="csY36" fmla="*/ 738791 h 738791"/>
                <a:gd name="csX37" fmla="*/ 4292756 w 10998874"/>
                <a:gd name="csY37" fmla="*/ 738791 h 738791"/>
                <a:gd name="csX38" fmla="*/ 3587863 w 10998874"/>
                <a:gd name="csY38" fmla="*/ 738791 h 738791"/>
                <a:gd name="csX39" fmla="*/ 2882970 w 10998874"/>
                <a:gd name="csY39" fmla="*/ 738791 h 738791"/>
                <a:gd name="csX40" fmla="*/ 2178076 w 10998874"/>
                <a:gd name="csY40" fmla="*/ 738791 h 738791"/>
                <a:gd name="csX41" fmla="*/ 1365657 w 10998874"/>
                <a:gd name="csY41" fmla="*/ 738791 h 738791"/>
                <a:gd name="csX42" fmla="*/ 660764 w 10998874"/>
                <a:gd name="csY42" fmla="*/ 738791 h 738791"/>
                <a:gd name="csX43" fmla="*/ 123134 w 10998874"/>
                <a:gd name="csY43" fmla="*/ 738791 h 738791"/>
                <a:gd name="csX44" fmla="*/ 0 w 10998874"/>
                <a:gd name="csY44" fmla="*/ 615657 h 738791"/>
                <a:gd name="csX45" fmla="*/ 0 w 10998874"/>
                <a:gd name="csY45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0998874" h="738791" fill="none" extrusionOk="0">
                  <a:moveTo>
                    <a:pt x="0" y="123134"/>
                  </a:moveTo>
                  <a:cubicBezTo>
                    <a:pt x="14204" y="48384"/>
                    <a:pt x="56198" y="5826"/>
                    <a:pt x="123134" y="0"/>
                  </a:cubicBezTo>
                  <a:cubicBezTo>
                    <a:pt x="187068" y="-26790"/>
                    <a:pt x="319817" y="6961"/>
                    <a:pt x="397923" y="0"/>
                  </a:cubicBezTo>
                  <a:cubicBezTo>
                    <a:pt x="476029" y="-6961"/>
                    <a:pt x="767566" y="48506"/>
                    <a:pt x="887764" y="0"/>
                  </a:cubicBezTo>
                  <a:cubicBezTo>
                    <a:pt x="1007962" y="-48506"/>
                    <a:pt x="1192845" y="8921"/>
                    <a:pt x="1270079" y="0"/>
                  </a:cubicBezTo>
                  <a:cubicBezTo>
                    <a:pt x="1347314" y="-8921"/>
                    <a:pt x="1608540" y="39396"/>
                    <a:pt x="1759920" y="0"/>
                  </a:cubicBezTo>
                  <a:cubicBezTo>
                    <a:pt x="1911300" y="-39396"/>
                    <a:pt x="2010617" y="7322"/>
                    <a:pt x="2142234" y="0"/>
                  </a:cubicBezTo>
                  <a:cubicBezTo>
                    <a:pt x="2273851" y="-7322"/>
                    <a:pt x="2614156" y="2364"/>
                    <a:pt x="2739601" y="0"/>
                  </a:cubicBezTo>
                  <a:cubicBezTo>
                    <a:pt x="2865046" y="-2364"/>
                    <a:pt x="2983265" y="10117"/>
                    <a:pt x="3121916" y="0"/>
                  </a:cubicBezTo>
                  <a:cubicBezTo>
                    <a:pt x="3260567" y="-10117"/>
                    <a:pt x="3441019" y="11480"/>
                    <a:pt x="3611757" y="0"/>
                  </a:cubicBezTo>
                  <a:cubicBezTo>
                    <a:pt x="3782495" y="-11480"/>
                    <a:pt x="4017697" y="28289"/>
                    <a:pt x="4209124" y="0"/>
                  </a:cubicBezTo>
                  <a:cubicBezTo>
                    <a:pt x="4400551" y="-28289"/>
                    <a:pt x="4597122" y="7117"/>
                    <a:pt x="4806491" y="0"/>
                  </a:cubicBezTo>
                  <a:cubicBezTo>
                    <a:pt x="5015860" y="-7117"/>
                    <a:pt x="5267480" y="96817"/>
                    <a:pt x="5618910" y="0"/>
                  </a:cubicBezTo>
                  <a:cubicBezTo>
                    <a:pt x="5970340" y="-96817"/>
                    <a:pt x="6040994" y="40418"/>
                    <a:pt x="6323803" y="0"/>
                  </a:cubicBezTo>
                  <a:cubicBezTo>
                    <a:pt x="6606612" y="-40418"/>
                    <a:pt x="6542862" y="2744"/>
                    <a:pt x="6598592" y="0"/>
                  </a:cubicBezTo>
                  <a:cubicBezTo>
                    <a:pt x="6654322" y="-2744"/>
                    <a:pt x="7226381" y="58522"/>
                    <a:pt x="7411011" y="0"/>
                  </a:cubicBezTo>
                  <a:cubicBezTo>
                    <a:pt x="7595641" y="-58522"/>
                    <a:pt x="7923032" y="54141"/>
                    <a:pt x="8223431" y="0"/>
                  </a:cubicBezTo>
                  <a:cubicBezTo>
                    <a:pt x="8523830" y="-54141"/>
                    <a:pt x="8516466" y="38291"/>
                    <a:pt x="8605745" y="0"/>
                  </a:cubicBezTo>
                  <a:cubicBezTo>
                    <a:pt x="8695024" y="-38291"/>
                    <a:pt x="9116058" y="3480"/>
                    <a:pt x="9418165" y="0"/>
                  </a:cubicBezTo>
                  <a:cubicBezTo>
                    <a:pt x="9720272" y="-3480"/>
                    <a:pt x="9752292" y="50748"/>
                    <a:pt x="10015532" y="0"/>
                  </a:cubicBezTo>
                  <a:cubicBezTo>
                    <a:pt x="10278772" y="-50748"/>
                    <a:pt x="10153209" y="27761"/>
                    <a:pt x="10290320" y="0"/>
                  </a:cubicBezTo>
                  <a:cubicBezTo>
                    <a:pt x="10427431" y="-27761"/>
                    <a:pt x="10601827" y="54370"/>
                    <a:pt x="10875740" y="0"/>
                  </a:cubicBezTo>
                  <a:cubicBezTo>
                    <a:pt x="10931489" y="6434"/>
                    <a:pt x="10994798" y="36107"/>
                    <a:pt x="10998874" y="123134"/>
                  </a:cubicBezTo>
                  <a:cubicBezTo>
                    <a:pt x="11021093" y="275364"/>
                    <a:pt x="10961201" y="480301"/>
                    <a:pt x="10998874" y="615657"/>
                  </a:cubicBezTo>
                  <a:cubicBezTo>
                    <a:pt x="11002344" y="683500"/>
                    <a:pt x="10949735" y="733717"/>
                    <a:pt x="10875740" y="738791"/>
                  </a:cubicBezTo>
                  <a:cubicBezTo>
                    <a:pt x="10629163" y="764667"/>
                    <a:pt x="10359006" y="669745"/>
                    <a:pt x="10170847" y="738791"/>
                  </a:cubicBezTo>
                  <a:cubicBezTo>
                    <a:pt x="9982688" y="807837"/>
                    <a:pt x="10018282" y="725912"/>
                    <a:pt x="9896058" y="738791"/>
                  </a:cubicBezTo>
                  <a:cubicBezTo>
                    <a:pt x="9773834" y="751670"/>
                    <a:pt x="9700595" y="715189"/>
                    <a:pt x="9621269" y="738791"/>
                  </a:cubicBezTo>
                  <a:cubicBezTo>
                    <a:pt x="9541943" y="762393"/>
                    <a:pt x="9336423" y="721845"/>
                    <a:pt x="9238954" y="738791"/>
                  </a:cubicBezTo>
                  <a:cubicBezTo>
                    <a:pt x="9141486" y="755737"/>
                    <a:pt x="8987952" y="697326"/>
                    <a:pt x="8856640" y="738791"/>
                  </a:cubicBezTo>
                  <a:cubicBezTo>
                    <a:pt x="8725328" y="780256"/>
                    <a:pt x="8613728" y="737000"/>
                    <a:pt x="8474325" y="738791"/>
                  </a:cubicBezTo>
                  <a:cubicBezTo>
                    <a:pt x="8334923" y="740582"/>
                    <a:pt x="7983064" y="641704"/>
                    <a:pt x="7661906" y="738791"/>
                  </a:cubicBezTo>
                  <a:cubicBezTo>
                    <a:pt x="7340748" y="835878"/>
                    <a:pt x="7254870" y="704303"/>
                    <a:pt x="6957012" y="738791"/>
                  </a:cubicBezTo>
                  <a:cubicBezTo>
                    <a:pt x="6659154" y="773279"/>
                    <a:pt x="6592428" y="736084"/>
                    <a:pt x="6467172" y="738791"/>
                  </a:cubicBezTo>
                  <a:cubicBezTo>
                    <a:pt x="6341916" y="741498"/>
                    <a:pt x="6093546" y="708090"/>
                    <a:pt x="5977331" y="738791"/>
                  </a:cubicBezTo>
                  <a:cubicBezTo>
                    <a:pt x="5861116" y="769492"/>
                    <a:pt x="5775357" y="733244"/>
                    <a:pt x="5702542" y="738791"/>
                  </a:cubicBezTo>
                  <a:cubicBezTo>
                    <a:pt x="5629727" y="744338"/>
                    <a:pt x="5293004" y="697973"/>
                    <a:pt x="4997649" y="738791"/>
                  </a:cubicBezTo>
                  <a:cubicBezTo>
                    <a:pt x="4702294" y="779609"/>
                    <a:pt x="4506390" y="675339"/>
                    <a:pt x="4292756" y="738791"/>
                  </a:cubicBezTo>
                  <a:cubicBezTo>
                    <a:pt x="4079122" y="802243"/>
                    <a:pt x="3738792" y="729210"/>
                    <a:pt x="3587863" y="738791"/>
                  </a:cubicBezTo>
                  <a:cubicBezTo>
                    <a:pt x="3436934" y="748372"/>
                    <a:pt x="3026605" y="671868"/>
                    <a:pt x="2882970" y="738791"/>
                  </a:cubicBezTo>
                  <a:cubicBezTo>
                    <a:pt x="2739335" y="805714"/>
                    <a:pt x="2373669" y="696580"/>
                    <a:pt x="2178076" y="738791"/>
                  </a:cubicBezTo>
                  <a:cubicBezTo>
                    <a:pt x="1982483" y="781002"/>
                    <a:pt x="1559910" y="737988"/>
                    <a:pt x="1365657" y="738791"/>
                  </a:cubicBezTo>
                  <a:cubicBezTo>
                    <a:pt x="1171404" y="739594"/>
                    <a:pt x="947900" y="674116"/>
                    <a:pt x="660764" y="738791"/>
                  </a:cubicBezTo>
                  <a:cubicBezTo>
                    <a:pt x="373628" y="803466"/>
                    <a:pt x="363979" y="697015"/>
                    <a:pt x="123134" y="738791"/>
                  </a:cubicBezTo>
                  <a:cubicBezTo>
                    <a:pt x="41484" y="753308"/>
                    <a:pt x="-13619" y="685730"/>
                    <a:pt x="0" y="615657"/>
                  </a:cubicBezTo>
                  <a:cubicBezTo>
                    <a:pt x="-5420" y="443543"/>
                    <a:pt x="23981" y="231331"/>
                    <a:pt x="0" y="123134"/>
                  </a:cubicBezTo>
                  <a:close/>
                </a:path>
                <a:path w="10998874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67544" y="-60255"/>
                    <a:pt x="609777" y="28423"/>
                    <a:pt x="828027" y="0"/>
                  </a:cubicBezTo>
                  <a:cubicBezTo>
                    <a:pt x="1046277" y="-28423"/>
                    <a:pt x="1333772" y="8793"/>
                    <a:pt x="1532920" y="0"/>
                  </a:cubicBezTo>
                  <a:cubicBezTo>
                    <a:pt x="1732068" y="-8793"/>
                    <a:pt x="2021469" y="35852"/>
                    <a:pt x="2237813" y="0"/>
                  </a:cubicBezTo>
                  <a:cubicBezTo>
                    <a:pt x="2454157" y="-35852"/>
                    <a:pt x="2824719" y="37641"/>
                    <a:pt x="3050232" y="0"/>
                  </a:cubicBezTo>
                  <a:cubicBezTo>
                    <a:pt x="3275745" y="-37641"/>
                    <a:pt x="3331603" y="7604"/>
                    <a:pt x="3432547" y="0"/>
                  </a:cubicBezTo>
                  <a:cubicBezTo>
                    <a:pt x="3533491" y="-7604"/>
                    <a:pt x="3838913" y="26425"/>
                    <a:pt x="4029914" y="0"/>
                  </a:cubicBezTo>
                  <a:cubicBezTo>
                    <a:pt x="4220915" y="-26425"/>
                    <a:pt x="4398984" y="38732"/>
                    <a:pt x="4519755" y="0"/>
                  </a:cubicBezTo>
                  <a:cubicBezTo>
                    <a:pt x="4640526" y="-38732"/>
                    <a:pt x="4759605" y="31331"/>
                    <a:pt x="4902070" y="0"/>
                  </a:cubicBezTo>
                  <a:cubicBezTo>
                    <a:pt x="5044535" y="-31331"/>
                    <a:pt x="5296620" y="29138"/>
                    <a:pt x="5606963" y="0"/>
                  </a:cubicBezTo>
                  <a:cubicBezTo>
                    <a:pt x="5917306" y="-29138"/>
                    <a:pt x="5824808" y="28013"/>
                    <a:pt x="5881752" y="0"/>
                  </a:cubicBezTo>
                  <a:cubicBezTo>
                    <a:pt x="5938696" y="-28013"/>
                    <a:pt x="6069353" y="16000"/>
                    <a:pt x="6156541" y="0"/>
                  </a:cubicBezTo>
                  <a:cubicBezTo>
                    <a:pt x="6243729" y="-16000"/>
                    <a:pt x="6528817" y="5757"/>
                    <a:pt x="6861434" y="0"/>
                  </a:cubicBezTo>
                  <a:cubicBezTo>
                    <a:pt x="7194051" y="-5757"/>
                    <a:pt x="7161476" y="40459"/>
                    <a:pt x="7243749" y="0"/>
                  </a:cubicBezTo>
                  <a:cubicBezTo>
                    <a:pt x="7326023" y="-40459"/>
                    <a:pt x="7484603" y="34693"/>
                    <a:pt x="7626064" y="0"/>
                  </a:cubicBezTo>
                  <a:cubicBezTo>
                    <a:pt x="7767525" y="-34693"/>
                    <a:pt x="8266712" y="97054"/>
                    <a:pt x="8438483" y="0"/>
                  </a:cubicBezTo>
                  <a:cubicBezTo>
                    <a:pt x="8610254" y="-97054"/>
                    <a:pt x="8851076" y="37154"/>
                    <a:pt x="9250902" y="0"/>
                  </a:cubicBezTo>
                  <a:cubicBezTo>
                    <a:pt x="9650728" y="-37154"/>
                    <a:pt x="9504998" y="41669"/>
                    <a:pt x="9740743" y="0"/>
                  </a:cubicBezTo>
                  <a:cubicBezTo>
                    <a:pt x="9976488" y="-41669"/>
                    <a:pt x="10452422" y="56033"/>
                    <a:pt x="10875740" y="0"/>
                  </a:cubicBezTo>
                  <a:cubicBezTo>
                    <a:pt x="10960484" y="-8537"/>
                    <a:pt x="10998313" y="46052"/>
                    <a:pt x="10998874" y="123134"/>
                  </a:cubicBezTo>
                  <a:cubicBezTo>
                    <a:pt x="11030253" y="279048"/>
                    <a:pt x="10959384" y="414069"/>
                    <a:pt x="10998874" y="615657"/>
                  </a:cubicBezTo>
                  <a:cubicBezTo>
                    <a:pt x="10992755" y="693460"/>
                    <a:pt x="10952082" y="749138"/>
                    <a:pt x="10875740" y="738791"/>
                  </a:cubicBezTo>
                  <a:cubicBezTo>
                    <a:pt x="10571229" y="740869"/>
                    <a:pt x="10336852" y="737742"/>
                    <a:pt x="10170847" y="738791"/>
                  </a:cubicBezTo>
                  <a:cubicBezTo>
                    <a:pt x="10004842" y="739840"/>
                    <a:pt x="10016626" y="713038"/>
                    <a:pt x="9896058" y="738791"/>
                  </a:cubicBezTo>
                  <a:cubicBezTo>
                    <a:pt x="9775490" y="764544"/>
                    <a:pt x="9592933" y="713356"/>
                    <a:pt x="9513743" y="738791"/>
                  </a:cubicBezTo>
                  <a:cubicBezTo>
                    <a:pt x="9434553" y="764226"/>
                    <a:pt x="9344952" y="730854"/>
                    <a:pt x="9238954" y="738791"/>
                  </a:cubicBezTo>
                  <a:cubicBezTo>
                    <a:pt x="9132956" y="746728"/>
                    <a:pt x="8966385" y="728608"/>
                    <a:pt x="8856640" y="738791"/>
                  </a:cubicBezTo>
                  <a:cubicBezTo>
                    <a:pt x="8746895" y="748974"/>
                    <a:pt x="8351927" y="681983"/>
                    <a:pt x="8151746" y="738791"/>
                  </a:cubicBezTo>
                  <a:cubicBezTo>
                    <a:pt x="7951565" y="795599"/>
                    <a:pt x="7914427" y="726030"/>
                    <a:pt x="7769432" y="738791"/>
                  </a:cubicBezTo>
                  <a:cubicBezTo>
                    <a:pt x="7624437" y="751552"/>
                    <a:pt x="7356338" y="711238"/>
                    <a:pt x="7172065" y="738791"/>
                  </a:cubicBezTo>
                  <a:cubicBezTo>
                    <a:pt x="6987792" y="766344"/>
                    <a:pt x="6905649" y="716536"/>
                    <a:pt x="6682224" y="738791"/>
                  </a:cubicBezTo>
                  <a:cubicBezTo>
                    <a:pt x="6458799" y="761046"/>
                    <a:pt x="6394382" y="701250"/>
                    <a:pt x="6299909" y="738791"/>
                  </a:cubicBezTo>
                  <a:cubicBezTo>
                    <a:pt x="6205436" y="776332"/>
                    <a:pt x="5892168" y="667468"/>
                    <a:pt x="5487490" y="738791"/>
                  </a:cubicBezTo>
                  <a:cubicBezTo>
                    <a:pt x="5082812" y="810114"/>
                    <a:pt x="5198903" y="710289"/>
                    <a:pt x="5105175" y="738791"/>
                  </a:cubicBezTo>
                  <a:cubicBezTo>
                    <a:pt x="5011448" y="767293"/>
                    <a:pt x="4736582" y="661018"/>
                    <a:pt x="4400282" y="738791"/>
                  </a:cubicBezTo>
                  <a:cubicBezTo>
                    <a:pt x="4063982" y="816564"/>
                    <a:pt x="4193409" y="694749"/>
                    <a:pt x="4017967" y="738791"/>
                  </a:cubicBezTo>
                  <a:cubicBezTo>
                    <a:pt x="3842526" y="782833"/>
                    <a:pt x="3770036" y="703196"/>
                    <a:pt x="3635652" y="738791"/>
                  </a:cubicBezTo>
                  <a:cubicBezTo>
                    <a:pt x="3501269" y="774386"/>
                    <a:pt x="3049055" y="659252"/>
                    <a:pt x="2823233" y="738791"/>
                  </a:cubicBezTo>
                  <a:cubicBezTo>
                    <a:pt x="2597411" y="818330"/>
                    <a:pt x="2272539" y="718893"/>
                    <a:pt x="2118340" y="738791"/>
                  </a:cubicBezTo>
                  <a:cubicBezTo>
                    <a:pt x="1964141" y="758689"/>
                    <a:pt x="1961095" y="736794"/>
                    <a:pt x="1843551" y="738791"/>
                  </a:cubicBezTo>
                  <a:cubicBezTo>
                    <a:pt x="1726007" y="740788"/>
                    <a:pt x="1487407" y="737549"/>
                    <a:pt x="1353710" y="738791"/>
                  </a:cubicBezTo>
                  <a:cubicBezTo>
                    <a:pt x="1220013" y="740033"/>
                    <a:pt x="884322" y="727791"/>
                    <a:pt x="648817" y="738791"/>
                  </a:cubicBezTo>
                  <a:cubicBezTo>
                    <a:pt x="413312" y="749791"/>
                    <a:pt x="244888" y="715133"/>
                    <a:pt x="123134" y="738791"/>
                  </a:cubicBezTo>
                  <a:cubicBezTo>
                    <a:pt x="58143" y="741398"/>
                    <a:pt x="8" y="677965"/>
                    <a:pt x="0" y="615657"/>
                  </a:cubicBezTo>
                  <a:cubicBezTo>
                    <a:pt x="-51966" y="467368"/>
                    <a:pt x="44938" y="330144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110062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000" b="1" dirty="0">
                <a:solidFill>
                  <a:srgbClr val="E555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58083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360" y="884326"/>
            <a:ext cx="6501771" cy="360849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106122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07" y="2085340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2" name="Rectangle 51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1188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227554" y="4275448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800: 8=?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59" name="ĐỒNG HỒ">
            <a:extLst>
              <a:ext uri="{FF2B5EF4-FFF2-40B4-BE49-F238E27FC236}">
                <a16:creationId xmlns:a16="http://schemas.microsoft.com/office/drawing/2014/main" id="{763B6C8D-D016-9FCC-D6B5-62705E7D8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147882" y="4120118"/>
            <a:ext cx="1645920" cy="1628775"/>
          </a:xfrm>
          <a:prstGeom prst="rect">
            <a:avLst/>
          </a:prstGeom>
        </p:spPr>
      </p:pic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74A996B7-527C-BA93-D070-D34AA324DC04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5F1D4267-A00E-CAB4-2343-833BECF672E3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Hình Bầu dục 61">
            <a:extLst>
              <a:ext uri="{FF2B5EF4-FFF2-40B4-BE49-F238E27FC236}">
                <a16:creationId xmlns:a16="http://schemas.microsoft.com/office/drawing/2014/main" id="{2FEF5FF3-0510-B0D4-7990-F201EC4EA8CA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3" name="Hình Bầu dục 62">
            <a:extLst>
              <a:ext uri="{FF2B5EF4-FFF2-40B4-BE49-F238E27FC236}">
                <a16:creationId xmlns:a16="http://schemas.microsoft.com/office/drawing/2014/main" id="{7CC0AAF1-2C9E-CE40-6E0B-6D89A7D40D94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Hình Bầu dục 63">
            <a:extLst>
              <a:ext uri="{FF2B5EF4-FFF2-40B4-BE49-F238E27FC236}">
                <a16:creationId xmlns:a16="http://schemas.microsoft.com/office/drawing/2014/main" id="{31AE2CDE-6D82-D023-7E5B-AEE14FDF058E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Hình Bầu dục 64">
            <a:extLst>
              <a:ext uri="{FF2B5EF4-FFF2-40B4-BE49-F238E27FC236}">
                <a16:creationId xmlns:a16="http://schemas.microsoft.com/office/drawing/2014/main" id="{93D3243B-5F9D-644B-20EC-86282019198A}"/>
              </a:ext>
            </a:extLst>
          </p:cNvPr>
          <p:cNvSpPr/>
          <p:nvPr/>
        </p:nvSpPr>
        <p:spPr>
          <a:xfrm>
            <a:off x="1422201" y="4411991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7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5128291" y="3683795"/>
            <a:ext cx="2754439" cy="3627083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17" name="iconsai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318449" y="4275065"/>
            <a:ext cx="2324742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: 3 =?</a:t>
            </a:r>
          </a:p>
        </p:txBody>
      </p:sp>
      <p:sp>
        <p:nvSpPr>
          <p:cNvPr id="47" name="Oval 46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592916" y="1368456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  <p:pic>
        <p:nvPicPr>
          <p:cNvPr id="12" name="ĐỒNG HỒ">
            <a:extLst>
              <a:ext uri="{FF2B5EF4-FFF2-40B4-BE49-F238E27FC236}">
                <a16:creationId xmlns:a16="http://schemas.microsoft.com/office/drawing/2014/main" id="{C218B83D-E485-A849-E1BD-2F9610255B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380977" y="3974853"/>
            <a:ext cx="1645920" cy="1628775"/>
          </a:xfrm>
          <a:prstGeom prst="rect">
            <a:avLst/>
          </a:prstGeom>
        </p:spPr>
      </p:pic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B0056A53-EE92-C66B-19B6-7CEAD77EE90A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F2BB8611-F128-642D-245E-7AFC2FFFCC40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A5347C1-4048-44E6-CE6A-FD592F9FF1B5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E6F0D30-40E1-FA7B-2065-4E794C8C9CFD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B8735D46-91E6-E8B0-3E29-C6824EF4BB31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960009DC-E1FD-4A33-405B-F8A1C3AF3FF9}"/>
              </a:ext>
            </a:extLst>
          </p:cNvPr>
          <p:cNvSpPr/>
          <p:nvPr/>
        </p:nvSpPr>
        <p:spPr>
          <a:xfrm>
            <a:off x="1655296" y="426672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8" name="ĐỒNG HỒ">
            <a:extLst>
              <a:ext uri="{FF2B5EF4-FFF2-40B4-BE49-F238E27FC236}">
                <a16:creationId xmlns:a16="http://schemas.microsoft.com/office/drawing/2014/main" id="{763B6C8D-D016-9FCC-D6B5-62705E7D8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18818"/>
          <a:stretch/>
        </p:blipFill>
        <p:spPr>
          <a:xfrm>
            <a:off x="1446264" y="3966113"/>
            <a:ext cx="1645920" cy="1628775"/>
          </a:xfrm>
          <a:prstGeom prst="rect">
            <a:avLst/>
          </a:prstGeom>
        </p:spPr>
      </p:pic>
      <p:sp>
        <p:nvSpPr>
          <p:cNvPr id="59" name="Hình Bầu dục 59">
            <a:extLst>
              <a:ext uri="{FF2B5EF4-FFF2-40B4-BE49-F238E27FC236}">
                <a16:creationId xmlns:a16="http://schemas.microsoft.com/office/drawing/2014/main" id="{74A996B7-527C-BA93-D070-D34AA324DC04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0" name="Hình Bầu dục 60">
            <a:extLst>
              <a:ext uri="{FF2B5EF4-FFF2-40B4-BE49-F238E27FC236}">
                <a16:creationId xmlns:a16="http://schemas.microsoft.com/office/drawing/2014/main" id="{5F1D4267-A00E-CAB4-2343-833BECF672E3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Hình Bầu dục 61">
            <a:extLst>
              <a:ext uri="{FF2B5EF4-FFF2-40B4-BE49-F238E27FC236}">
                <a16:creationId xmlns:a16="http://schemas.microsoft.com/office/drawing/2014/main" id="{2FEF5FF3-0510-B0D4-7990-F201EC4EA8CA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Hình Bầu dục 62">
            <a:extLst>
              <a:ext uri="{FF2B5EF4-FFF2-40B4-BE49-F238E27FC236}">
                <a16:creationId xmlns:a16="http://schemas.microsoft.com/office/drawing/2014/main" id="{7CC0AAF1-2C9E-CE40-6E0B-6D89A7D40D94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Hình Bầu dục 63">
            <a:extLst>
              <a:ext uri="{FF2B5EF4-FFF2-40B4-BE49-F238E27FC236}">
                <a16:creationId xmlns:a16="http://schemas.microsoft.com/office/drawing/2014/main" id="{31AE2CDE-6D82-D023-7E5B-AEE14FDF058E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Hình Bầu dục 64">
            <a:extLst>
              <a:ext uri="{FF2B5EF4-FFF2-40B4-BE49-F238E27FC236}">
                <a16:creationId xmlns:a16="http://schemas.microsoft.com/office/drawing/2014/main" id="{93D3243B-5F9D-644B-20EC-86282019198A}"/>
              </a:ext>
            </a:extLst>
          </p:cNvPr>
          <p:cNvSpPr/>
          <p:nvPr/>
        </p:nvSpPr>
        <p:spPr>
          <a:xfrm>
            <a:off x="1720584" y="4238736"/>
            <a:ext cx="1071155" cy="1182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09024 -0.1162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55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74" grpId="0" animBg="1"/>
      <p:bldP spid="14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85430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B78D4-496F-426D-B584-ACB9F6ADD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198821" cy="884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C2E3C-8245-40FB-9445-3D56E3E65E9A}"/>
              </a:ext>
            </a:extLst>
          </p:cNvPr>
          <p:cNvSpPr txBox="1"/>
          <p:nvPr/>
        </p:nvSpPr>
        <p:spPr>
          <a:xfrm>
            <a:off x="276225" y="914400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220DCB-24A1-4B10-950E-52289C1746B5}"/>
              </a:ext>
            </a:extLst>
          </p:cNvPr>
          <p:cNvSpPr txBox="1"/>
          <p:nvPr/>
        </p:nvSpPr>
        <p:spPr>
          <a:xfrm>
            <a:off x="285750" y="1447800"/>
            <a:ext cx="1119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0B7562-FE95-41AB-A4EE-B553D711C264}"/>
              </a:ext>
            </a:extLst>
          </p:cNvPr>
          <p:cNvGrpSpPr/>
          <p:nvPr/>
        </p:nvGrpSpPr>
        <p:grpSpPr>
          <a:xfrm>
            <a:off x="3297382" y="2299855"/>
            <a:ext cx="6090225" cy="2093767"/>
            <a:chOff x="3834075" y="1905000"/>
            <a:chExt cx="4676135" cy="20360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C728F3-3954-4117-9749-1C7A215CFE74}"/>
                </a:ext>
              </a:extLst>
            </p:cNvPr>
            <p:cNvCxnSpPr/>
            <p:nvPr/>
          </p:nvCxnSpPr>
          <p:spPr>
            <a:xfrm flipV="1">
              <a:off x="4053398" y="2380908"/>
              <a:ext cx="1104041" cy="704036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9ADE5ED-F41D-4B58-917A-5311CE4676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7439" y="2364025"/>
              <a:ext cx="780400" cy="942593"/>
            </a:xfrm>
            <a:prstGeom prst="line">
              <a:avLst/>
            </a:prstGeom>
            <a:ln w="381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60F04E-B700-4B3D-AF49-F00C3B2DBF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4978" y="2632362"/>
              <a:ext cx="1798786" cy="711201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C5C690-5DF0-4E13-B770-C2806F788518}"/>
                </a:ext>
              </a:extLst>
            </p:cNvPr>
            <p:cNvSpPr/>
            <p:nvPr/>
          </p:nvSpPr>
          <p:spPr>
            <a:xfrm>
              <a:off x="5928686" y="3233186"/>
              <a:ext cx="59119" cy="11380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DC8141-314F-4F6D-80C2-18000F3789CC}"/>
                </a:ext>
              </a:extLst>
            </p:cNvPr>
            <p:cNvSpPr/>
            <p:nvPr/>
          </p:nvSpPr>
          <p:spPr>
            <a:xfrm>
              <a:off x="5105400" y="2352675"/>
              <a:ext cx="85725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09180B-59D4-453A-B6C0-CFA49B17B8CA}"/>
                </a:ext>
              </a:extLst>
            </p:cNvPr>
            <p:cNvSpPr txBox="1"/>
            <p:nvPr/>
          </p:nvSpPr>
          <p:spPr>
            <a:xfrm>
              <a:off x="3834075" y="305233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3A2F12-A2B8-4BB6-A736-E2D47C302B43}"/>
                </a:ext>
              </a:extLst>
            </p:cNvPr>
            <p:cNvSpPr txBox="1"/>
            <p:nvPr/>
          </p:nvSpPr>
          <p:spPr>
            <a:xfrm>
              <a:off x="4924425" y="190500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7B243F-ADE8-448C-9B0A-55216E553B6E}"/>
                </a:ext>
              </a:extLst>
            </p:cNvPr>
            <p:cNvSpPr txBox="1"/>
            <p:nvPr/>
          </p:nvSpPr>
          <p:spPr>
            <a:xfrm>
              <a:off x="5798314" y="3356264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7ED85B-FE19-4E78-89CE-3E8D4A1EFE14}"/>
                </a:ext>
              </a:extLst>
            </p:cNvPr>
            <p:cNvSpPr txBox="1"/>
            <p:nvPr/>
          </p:nvSpPr>
          <p:spPr>
            <a:xfrm>
              <a:off x="7748210" y="2289175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FD9FA6-E497-49EB-AF2A-23543AD36EFB}"/>
                </a:ext>
              </a:extLst>
            </p:cNvPr>
            <p:cNvSpPr txBox="1"/>
            <p:nvPr/>
          </p:nvSpPr>
          <p:spPr>
            <a:xfrm rot="20069897">
              <a:off x="4037958" y="2236500"/>
              <a:ext cx="10011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E0B2BA-9E32-4F84-BDAC-03650FD50185}"/>
                </a:ext>
              </a:extLst>
            </p:cNvPr>
            <p:cNvSpPr txBox="1"/>
            <p:nvPr/>
          </p:nvSpPr>
          <p:spPr>
            <a:xfrm rot="2252469">
              <a:off x="5314084" y="2325085"/>
              <a:ext cx="834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D1EC-A503-49ED-B5C2-3392C0768054}"/>
                </a:ext>
              </a:extLst>
            </p:cNvPr>
            <p:cNvSpPr txBox="1"/>
            <p:nvPr/>
          </p:nvSpPr>
          <p:spPr>
            <a:xfrm rot="20606297">
              <a:off x="6483887" y="2377353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cm</a:t>
              </a:r>
            </a:p>
          </p:txBody>
        </p:sp>
      </p:grpSp>
      <p:pic>
        <p:nvPicPr>
          <p:cNvPr id="19" name="Đồng hồ đếm ngược 2 phút có âm thanh - 2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471B1E64-1131-D859-6E75-C439DCA21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71" y="5698155"/>
            <a:ext cx="1003778" cy="56410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5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05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161</Words>
  <Application>Microsoft Office PowerPoint</Application>
  <PresentationFormat>Widescreen</PresentationFormat>
  <Paragraphs>64</Paragraphs>
  <Slides>12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.VnBlack</vt:lpstr>
      <vt:lpstr>Arial</vt:lpstr>
      <vt:lpstr>Arial </vt:lpstr>
      <vt:lpstr>Calibri</vt:lpstr>
      <vt:lpstr>Corbel</vt:lpstr>
      <vt:lpstr>ITC Avant Garde Std Bk</vt:lpstr>
      <vt:lpstr>Tahoma</vt:lpstr>
      <vt:lpstr>Times New Roman</vt:lpstr>
      <vt:lpstr>VNI-Times</vt:lpstr>
      <vt:lpstr>Office 主题​​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62</cp:revision>
  <dcterms:created xsi:type="dcterms:W3CDTF">2022-09-23T02:09:31Z</dcterms:created>
  <dcterms:modified xsi:type="dcterms:W3CDTF">2026-04-20T15:30:34Z</dcterms:modified>
</cp:coreProperties>
</file>