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22" r:id="rId3"/>
    <p:sldMasterId id="2147483734" r:id="rId4"/>
    <p:sldMasterId id="2147483746" r:id="rId5"/>
    <p:sldMasterId id="2147483758" r:id="rId6"/>
    <p:sldMasterId id="2147483770" r:id="rId7"/>
    <p:sldMasterId id="2147483782" r:id="rId8"/>
    <p:sldMasterId id="2147483794" r:id="rId9"/>
    <p:sldMasterId id="2147483806" r:id="rId10"/>
  </p:sldMasterIdLst>
  <p:notesMasterIdLst>
    <p:notesMasterId r:id="rId25"/>
  </p:notesMasterIdLst>
  <p:sldIdLst>
    <p:sldId id="3270" r:id="rId11"/>
    <p:sldId id="3272" r:id="rId12"/>
    <p:sldId id="2689" r:id="rId13"/>
    <p:sldId id="2690" r:id="rId14"/>
    <p:sldId id="2691" r:id="rId15"/>
    <p:sldId id="2692" r:id="rId16"/>
    <p:sldId id="2693" r:id="rId17"/>
    <p:sldId id="2657" r:id="rId18"/>
    <p:sldId id="264" r:id="rId19"/>
    <p:sldId id="310" r:id="rId20"/>
    <p:sldId id="3268" r:id="rId21"/>
    <p:sldId id="3271" r:id="rId22"/>
    <p:sldId id="2683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2990-C15C-4C51-892C-E46B0560BF4D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ECB46-454E-494D-97D5-10102CF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874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20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59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49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3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766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9854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/>
                </a:solidFill>
              </a:rPr>
              <a:pPr/>
              <a:t>20-Apr-26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/>
                </a:solidFill>
              </a:rPr>
              <a:pPr/>
              <a:t>20-Apr-26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6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/>
                </a:solidFill>
              </a:rPr>
              <a:pPr/>
              <a:t>20-Apr-26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/>
                </a:solidFill>
              </a:rPr>
              <a:pPr/>
              <a:t>20-Apr-26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5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/>
                </a:solidFill>
              </a:rPr>
              <a:pPr/>
              <a:t>20-Apr-26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4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1EFD-CC5E-440F-B2FA-9C73713F8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8E823-0F86-41DD-9652-E23CBBB99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B2E2A-DF73-422B-978E-595DFB33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9DC17-0148-440B-A0AD-795FC22A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C2CD2-119A-4F4D-A42D-A1CA94A3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58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3670-C714-47DC-9643-1ADA5D19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D5748-185C-42B0-9E09-FF891E62C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A3E94-69CB-4A29-AE58-9C8A0FA1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39761-5335-45FF-874E-0A357BE4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8EEC1-DF22-4CD5-B6AA-2F19F197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93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2A1E-48CC-4D43-BC32-51B24D3D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AFCB3-F864-4EB6-B7DB-9566035F2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21D3B-8313-46A6-A344-B32D15BF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38A-3162-4AF4-92E0-E1ABFA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A0A99-DE7F-419D-984C-01F93EB4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2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EBAC-001E-465E-BF94-5063D092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3595-4EEC-4449-83AE-FDD7CB74C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6DA3A-2AA7-403D-AE43-1D0CDD217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4C315-4FEB-454F-9654-76B3D2E1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3A627-7E9A-4B4C-9696-A6B2F9DA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0662F-75A6-4B68-BBA0-4ECD6545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4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1976-1160-49D2-843D-A8FD39A0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8256D-3CA6-44EF-93E7-8782E20B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840B2-B5AF-4D21-9345-77FD9D60C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77679-2329-4481-98DD-A2F7692DC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50A3B3-0D0C-4EBF-A905-30D17275C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D40DCD-62C1-407E-9F57-4DE2C181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4D98B1-7470-4254-8C41-D8B2524B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E0A99-82AF-45DB-A692-6B5771EF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7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24D9-6B4A-4902-BFCE-640E3EDE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7A9618-AE84-441B-A2DF-BAC84AC2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A272BF-77AF-486E-8633-C11CB3F4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AD116-AD95-4557-90DE-15A0BC9F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99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E6720F-3B9F-4CC0-AC78-25ADB1D0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810D98-55E8-4FD2-BAE8-D19D2EF8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C03E4-FCAA-470F-ACEB-C2552815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1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56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DCA1-80F2-42B1-A557-05F9C705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ED9A0-04E0-403E-A2AB-98F36957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3B4EA-F0B5-4F60-AE63-B36AAD0D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2B0C6-8B11-4A71-B669-8F1475E3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71C0D-D72D-4881-B898-BF159626E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B9020-0D28-45C4-8C9C-A9F42E08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40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1D9-24A3-4172-A0A1-0CE66540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0530A-47D4-47BF-B398-18D4407A6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A9B27-E47C-4FCC-8A19-02B93E75E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E714D-355A-4843-9BF4-46879E63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7B72F-D04F-4931-BD66-68801BFC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20EE0-F621-44FD-9EE4-7A27451E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44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335E-5E04-4BA1-9D23-B12F64D3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DFD73-6794-411A-9027-022358DE5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BECEF-18EF-45BB-B708-0FA2F158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6182-2813-4D0E-9B2E-07CB977A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FB45D-85E8-414C-AFD6-053E223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67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3839A6-44DC-46C4-863D-F7FCF5676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6DE45-84A1-44BF-8262-559479B29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BD9C0-62D1-44DC-B200-FBC38F17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03AFC-A0E3-4259-A978-48E2F116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1F424-5C5E-4050-83FE-9670B3A0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96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2018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1451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50953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69501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21190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58819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07894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2494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73020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71106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6987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5357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6402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4025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3779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0024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47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2867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6570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35281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1166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0305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985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5425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3427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2292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012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928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6806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29802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6849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3183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0526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7231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7723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6107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1292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6631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409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0197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234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614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2031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6061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6865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5143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7732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867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8595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1476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5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85515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1053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5024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0785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9549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3500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7254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19708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9363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867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5423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356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0785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9058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84349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77224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30833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0586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3846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2728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961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673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173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9485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4908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1771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2698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4405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1302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3199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6533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1364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2742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0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0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DD5197-F545-CB37-A76E-FE83AE75F7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131" y="156507"/>
            <a:ext cx="1592283" cy="159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7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296E810-46D5-502F-8B05-C43BF252AFC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210" y="133649"/>
            <a:ext cx="1576423" cy="15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3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7D9B966-CC2D-4288-B9EE-CEA51CC8B0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8CEDD-7EAB-46A2-86A1-558F70FA6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3A512-BE8B-4DC2-B7C0-EFAC80A1D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54F0B-7E47-45C4-9C69-40FD92D92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ED028-BDA3-41DB-8ABE-AEEB0677B3B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1B663-628A-47EB-B2C5-0DDC992DC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F9AC-A9FA-41F9-808E-A2D18F446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D08C28-61F0-847E-72E5-21129CEB57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131" y="156507"/>
            <a:ext cx="1592283" cy="159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1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FD2C86E-BA4A-EC7E-02D2-8D5D3EDFB5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131" y="156507"/>
            <a:ext cx="1592283" cy="159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2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07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027A994-EF63-4F78-85EE-86D414639FF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47" tIns="34289" rIns="6854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47" tIns="34289" rIns="6854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1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spd="slow">
    <p:fade/>
  </p:transition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6CF5074-25DB-440E-A834-DEFCC995FC3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3" tIns="34289" rIns="68553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3" tIns="34289" rIns="68553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2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 spd="slow">
    <p:fade/>
  </p:transition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B4A38C-F2FF-41C4-A67B-6F2BE48A921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8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slow">
    <p:fade/>
  </p:transition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FEF8400-661A-437C-89B8-56222307679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7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spd="slow">
    <p:fade/>
  </p:transition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722F694-424B-441E-A000-02BF2AF3D5D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2026/4/20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0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2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slide" Target="slide10.xml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slide" Target="slide10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9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openxmlformats.org/officeDocument/2006/relationships/image" Target="../media/image9.gif"/><Relationship Id="rId5" Type="http://schemas.openxmlformats.org/officeDocument/2006/relationships/slide" Target="slide5.xml"/><Relationship Id="rId10" Type="http://schemas.openxmlformats.org/officeDocument/2006/relationships/image" Target="../media/image16.gif"/><Relationship Id="rId4" Type="http://schemas.openxmlformats.org/officeDocument/2006/relationships/image" Target="../media/image13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5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Relationship Id="rId5" Type="http://schemas.openxmlformats.org/officeDocument/2006/relationships/slide" Target="slide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B9E03-7B94-432F-B67E-1FF0AAD9F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531" y="1588615"/>
            <a:ext cx="8364437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99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6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5067300"/>
            <a:ext cx="1305109" cy="1717442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41" name="Nhóm 6">
            <a:extLst>
              <a:ext uri="{FF2B5EF4-FFF2-40B4-BE49-F238E27FC236}">
                <a16:creationId xmlns:a16="http://schemas.microsoft.com/office/drawing/2014/main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7CED599-B0AA-6642-92F1-DD568388FBFF}"/>
              </a:ext>
            </a:extLst>
          </p:cNvPr>
          <p:cNvGrpSpPr/>
          <p:nvPr/>
        </p:nvGrpSpPr>
        <p:grpSpPr>
          <a:xfrm>
            <a:off x="1040428" y="2745132"/>
            <a:ext cx="3091770" cy="1743204"/>
            <a:chOff x="8979918" y="2365795"/>
            <a:chExt cx="2634434" cy="17432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B5C27C-9BD5-F7F7-8AF3-8FFCC6BDC11D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B5B79-B006-A4DB-133C-7581E7608976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10 706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81106A-9152-FA2F-75FD-C923422C66EE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9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BF423-9F9C-87A1-24B3-A6BF527221C4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87A14F-5DA2-77FC-4116-A4AD4B18A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3CEBED-9889-284C-64B5-4D3A8AA52F08}"/>
              </a:ext>
            </a:extLst>
          </p:cNvPr>
          <p:cNvGrpSpPr/>
          <p:nvPr/>
        </p:nvGrpSpPr>
        <p:grpSpPr>
          <a:xfrm>
            <a:off x="4688503" y="2783232"/>
            <a:ext cx="3091770" cy="1743204"/>
            <a:chOff x="8979918" y="2365795"/>
            <a:chExt cx="2634434" cy="174320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7B4451E-5090-07F6-DEDF-BCE4D579CE7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8FE08F4-23DA-21E5-E12B-50D0735499F7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12 061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B608C94-C117-4801-C699-285F1B149049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8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460C0EC-8861-F74E-9E25-56133FDB3967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CFC84B8-1A3C-E03F-5F42-82F743E74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F958D22-3EC7-A609-A1B5-837663939B6B}"/>
              </a:ext>
            </a:extLst>
          </p:cNvPr>
          <p:cNvGrpSpPr/>
          <p:nvPr/>
        </p:nvGrpSpPr>
        <p:grpSpPr>
          <a:xfrm>
            <a:off x="8136553" y="2754657"/>
            <a:ext cx="3091770" cy="1743204"/>
            <a:chOff x="8979918" y="2365795"/>
            <a:chExt cx="2634434" cy="174320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59D36C7-76F5-E5DA-4783-7C44BA080B6C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82A9ECE-7670-6D15-1C1D-32BBC2A1099C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15 108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C425EF2-4284-721E-B127-847767D5A7C7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DC67172-ADE0-8935-C1F8-02034D2C7360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76D08CD-A273-41F0-A92A-76226B02E4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9C94F9B-D15F-AE9E-7E2E-8240AB8426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462" y="1276349"/>
            <a:ext cx="8861281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grpSp>
        <p:nvGrpSpPr>
          <p:cNvPr id="41" name="Nhóm 6">
            <a:extLst>
              <a:ext uri="{FF2B5EF4-FFF2-40B4-BE49-F238E27FC236}">
                <a16:creationId xmlns:a16="http://schemas.microsoft.com/office/drawing/2014/main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6268968" cy="1052418"/>
            <a:chOff x="1203156" y="685799"/>
            <a:chExt cx="4701725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3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81608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nhẩm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theo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mẫu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B4EF54-5EC8-9CF9-CB98-C506818CCE08}"/>
              </a:ext>
            </a:extLst>
          </p:cNvPr>
          <p:cNvSpPr/>
          <p:nvPr/>
        </p:nvSpPr>
        <p:spPr>
          <a:xfrm>
            <a:off x="1958009" y="1393963"/>
            <a:ext cx="8219661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F0BFC7-AD12-E616-21CF-4AA40DF73C7D}"/>
              </a:ext>
            </a:extLst>
          </p:cNvPr>
          <p:cNvSpPr txBox="1"/>
          <p:nvPr/>
        </p:nvSpPr>
        <p:spPr>
          <a:xfrm>
            <a:off x="2100885" y="1489213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12 000 x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83515-395E-A6D2-1F65-E4F31F421D08}"/>
              </a:ext>
            </a:extLst>
          </p:cNvPr>
          <p:cNvSpPr txBox="1"/>
          <p:nvPr/>
        </p:nvSpPr>
        <p:spPr>
          <a:xfrm>
            <a:off x="1081709" y="214643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4 = 48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1D0A7-4264-9F54-D5F6-039803558E4A}"/>
              </a:ext>
            </a:extLst>
          </p:cNvPr>
          <p:cNvSpPr txBox="1"/>
          <p:nvPr/>
        </p:nvSpPr>
        <p:spPr>
          <a:xfrm>
            <a:off x="2834309" y="2727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x 4 = 48 000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DA78D2-A159-B805-3CC1-0D09D9E56AF9}"/>
              </a:ext>
            </a:extLst>
          </p:cNvPr>
          <p:cNvSpPr txBox="1"/>
          <p:nvPr/>
        </p:nvSpPr>
        <p:spPr>
          <a:xfrm>
            <a:off x="1162878" y="4055165"/>
            <a:ext cx="1032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11 000 x 9          b) 21 000 x 3        c)  15 000 x 6</a:t>
            </a:r>
          </a:p>
        </p:txBody>
      </p:sp>
    </p:spTree>
    <p:extLst>
      <p:ext uri="{BB962C8B-B14F-4D97-AF65-F5344CB8AC3E}">
        <p14:creationId xmlns:p14="http://schemas.microsoft.com/office/powerpoint/2010/main" val="29241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ree_oil_tanks_remaining_db227a823b">
            <a:hlinkClick r:id="" action="ppaction://media"/>
            <a:extLst>
              <a:ext uri="{FF2B5EF4-FFF2-40B4-BE49-F238E27FC236}">
                <a16:creationId xmlns:a16="http://schemas.microsoft.com/office/drawing/2014/main" id="{C342D632-997F-FDA6-6A2E-9073DCE0E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71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>
                <a:solidFill>
                  <a:prstClr val="white"/>
                </a:solidFill>
                <a:latin typeface="Calibri" panose="020F0502020204030204"/>
              </a:rPr>
              <a:t>Mỗi lần người ta chuyển 15 250 kg thóc vào kho. Hỏi sau 3 lần chuyển như vậy, người ta chuyển được bao nhiêu ki-lô-gam thóc vào kho?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47675" y="981364"/>
            <a:ext cx="114014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Có ba kho chứa dầu, mỗi kho chứa 12 000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. Người ta đã chuyển đi 21 000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 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dầu. Hỏi ba kho đó còn lại bao nhiêu lít dầu?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561484" y="388165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</a:t>
            </a:r>
          </a:p>
        </p:txBody>
      </p:sp>
      <p:pic>
        <p:nvPicPr>
          <p:cNvPr id="15" name="Picture 1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A08D0D9-8565-4877-8D11-16FCA06FD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7" y="5241512"/>
            <a:ext cx="1273173" cy="1536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30AB2-F00C-F720-0D35-EBC47FCBE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630" y="3124200"/>
            <a:ext cx="5108319" cy="22907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F7F4F3-1F29-E0C8-4C2F-9F84B610D246}"/>
              </a:ext>
            </a:extLst>
          </p:cNvPr>
          <p:cNvCxnSpPr>
            <a:cxnSpLocks/>
          </p:cNvCxnSpPr>
          <p:nvPr/>
        </p:nvCxnSpPr>
        <p:spPr>
          <a:xfrm>
            <a:off x="638175" y="1543050"/>
            <a:ext cx="1724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AD8023-D226-8095-E2B3-C3A7889DBB6E}"/>
              </a:ext>
            </a:extLst>
          </p:cNvPr>
          <p:cNvCxnSpPr>
            <a:cxnSpLocks/>
          </p:cNvCxnSpPr>
          <p:nvPr/>
        </p:nvCxnSpPr>
        <p:spPr>
          <a:xfrm>
            <a:off x="4838700" y="1514475"/>
            <a:ext cx="4324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F7AC3A-7FE7-5961-5012-17E0C3E65625}"/>
              </a:ext>
            </a:extLst>
          </p:cNvPr>
          <p:cNvCxnSpPr>
            <a:cxnSpLocks/>
          </p:cNvCxnSpPr>
          <p:nvPr/>
        </p:nvCxnSpPr>
        <p:spPr>
          <a:xfrm>
            <a:off x="676275" y="2085975"/>
            <a:ext cx="4162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013EE-A247-8F28-75C4-05D5AE9561BF}"/>
              </a:ext>
            </a:extLst>
          </p:cNvPr>
          <p:cNvCxnSpPr>
            <a:cxnSpLocks/>
          </p:cNvCxnSpPr>
          <p:nvPr/>
        </p:nvCxnSpPr>
        <p:spPr>
          <a:xfrm>
            <a:off x="5895975" y="2066925"/>
            <a:ext cx="1333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C37CF2-20C8-2855-7461-D820FB97F486}"/>
              </a:ext>
            </a:extLst>
          </p:cNvPr>
          <p:cNvCxnSpPr>
            <a:cxnSpLocks/>
          </p:cNvCxnSpPr>
          <p:nvPr/>
        </p:nvCxnSpPr>
        <p:spPr>
          <a:xfrm>
            <a:off x="7991475" y="2057400"/>
            <a:ext cx="3724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70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A_图片 11">
            <a:extLst>
              <a:ext uri="{FF2B5EF4-FFF2-40B4-BE49-F238E27FC236}">
                <a16:creationId xmlns:a16="http://schemas.microsoft.com/office/drawing/2014/main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A43B7B-0256-449D-8D53-DAA6B4903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314" y="1503604"/>
            <a:ext cx="7163421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935FB-5D4E-BDCD-C388-A3A7D432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kHỞI ĐỘNG TOÁN">
            <a:hlinkClick r:id="" action="ppaction://media"/>
            <a:extLst>
              <a:ext uri="{FF2B5EF4-FFF2-40B4-BE49-F238E27FC236}">
                <a16:creationId xmlns:a16="http://schemas.microsoft.com/office/drawing/2014/main" id="{E2E1FD8F-A35A-46A7-6CDC-4622FAFDC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0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1602" y="231595"/>
            <a:ext cx="6724887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1A8D8B55-E98C-C5C1-F948-5BA763A0F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90600" y="419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1475362" y="445993"/>
            <a:ext cx="9241276" cy="13229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t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1. </a:t>
            </a:r>
            <a:r>
              <a:rPr kumimoji="0" lang="en-US" sz="8000" b="0" i="0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Tính</a:t>
            </a:r>
            <a:endParaRPr kumimoji="0" lang="en-US" sz="80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0">
            <a:extLst>
              <a:ext uri="{FF2B5EF4-FFF2-40B4-BE49-F238E27FC236}">
                <a16:creationId xmlns:a16="http://schemas.microsoft.com/office/drawing/2014/main" id="{D78F3DF9-3464-B482-10C4-38689319BCE7}"/>
              </a:ext>
            </a:extLst>
          </p:cNvPr>
          <p:cNvGrpSpPr/>
          <p:nvPr/>
        </p:nvGrpSpPr>
        <p:grpSpPr>
          <a:xfrm rot="5400000">
            <a:off x="4247340" y="1203669"/>
            <a:ext cx="3582125" cy="5273088"/>
            <a:chOff x="731197" y="2586538"/>
            <a:chExt cx="2384620" cy="2813564"/>
          </a:xfrm>
        </p:grpSpPr>
        <p:grpSp>
          <p:nvGrpSpPr>
            <p:cNvPr id="18" name="Group 7">
              <a:extLst>
                <a:ext uri="{FF2B5EF4-FFF2-40B4-BE49-F238E27FC236}">
                  <a16:creationId xmlns:a16="http://schemas.microsoft.com/office/drawing/2014/main" id="{C8C0369D-B05B-F02E-56DA-CD6A5DD66BA6}"/>
                </a:ext>
              </a:extLst>
            </p:cNvPr>
            <p:cNvGrpSpPr/>
            <p:nvPr/>
          </p:nvGrpSpPr>
          <p:grpSpPr>
            <a:xfrm rot="5400000">
              <a:off x="516725" y="2801010"/>
              <a:ext cx="2813564" cy="2384620"/>
              <a:chOff x="5220929" y="-1553497"/>
              <a:chExt cx="5771536" cy="3293807"/>
            </a:xfrm>
          </p:grpSpPr>
          <p:sp>
            <p:nvSpPr>
              <p:cNvPr id="21" name="Rectangle 6">
                <a:extLst>
                  <a:ext uri="{FF2B5EF4-FFF2-40B4-BE49-F238E27FC236}">
                    <a16:creationId xmlns:a16="http://schemas.microsoft.com/office/drawing/2014/main" id="{46E04C21-AE56-3038-4B47-4EAD1CBF7625}"/>
                  </a:ext>
                </a:extLst>
              </p:cNvPr>
              <p:cNvSpPr/>
              <p:nvPr/>
            </p:nvSpPr>
            <p:spPr>
              <a:xfrm>
                <a:off x="5220929" y="-1553497"/>
                <a:ext cx="5771536" cy="3293807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2">
                <a:extLst>
                  <a:ext uri="{FF2B5EF4-FFF2-40B4-BE49-F238E27FC236}">
                    <a16:creationId xmlns:a16="http://schemas.microsoft.com/office/drawing/2014/main" id="{48A5586A-CA35-9D1B-5B9F-A396B11CBCFB}"/>
                  </a:ext>
                </a:extLst>
              </p:cNvPr>
              <p:cNvSpPr/>
              <p:nvPr/>
            </p:nvSpPr>
            <p:spPr>
              <a:xfrm>
                <a:off x="5335707" y="-1451434"/>
                <a:ext cx="5538771" cy="3093183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9">
              <a:extLst>
                <a:ext uri="{FF2B5EF4-FFF2-40B4-BE49-F238E27FC236}">
                  <a16:creationId xmlns:a16="http://schemas.microsoft.com/office/drawing/2014/main" id="{4D789E68-9C98-C827-056F-CF04AEDD601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42035" y="3993301"/>
              <a:ext cx="2701617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8">
              <a:extLst>
                <a:ext uri="{FF2B5EF4-FFF2-40B4-BE49-F238E27FC236}">
                  <a16:creationId xmlns:a16="http://schemas.microsoft.com/office/drawing/2014/main" id="{D23DE60B-2481-1605-B8D7-FFEB6EEABD6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45074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1">
            <a:extLst>
              <a:ext uri="{FF2B5EF4-FFF2-40B4-BE49-F238E27FC236}">
                <a16:creationId xmlns:a16="http://schemas.microsoft.com/office/drawing/2014/main" id="{944186F0-846C-4342-4E46-A81F5D608257}"/>
              </a:ext>
            </a:extLst>
          </p:cNvPr>
          <p:cNvSpPr txBox="1"/>
          <p:nvPr/>
        </p:nvSpPr>
        <p:spPr>
          <a:xfrm>
            <a:off x="4709634" y="2306550"/>
            <a:ext cx="4008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20 130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E40037E-2768-4E89-CF1F-4FB191113D50}"/>
              </a:ext>
            </a:extLst>
          </p:cNvPr>
          <p:cNvSpPr txBox="1"/>
          <p:nvPr/>
        </p:nvSpPr>
        <p:spPr>
          <a:xfrm>
            <a:off x="4183591" y="2952203"/>
            <a:ext cx="776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5" name="Straight Connector 6">
            <a:extLst>
              <a:ext uri="{FF2B5EF4-FFF2-40B4-BE49-F238E27FC236}">
                <a16:creationId xmlns:a16="http://schemas.microsoft.com/office/drawing/2014/main" id="{FA9026B0-8327-0343-2AD4-637996107015}"/>
              </a:ext>
            </a:extLst>
          </p:cNvPr>
          <p:cNvCxnSpPr>
            <a:cxnSpLocks/>
          </p:cNvCxnSpPr>
          <p:nvPr/>
        </p:nvCxnSpPr>
        <p:spPr>
          <a:xfrm>
            <a:off x="4209784" y="4720144"/>
            <a:ext cx="401733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8">
            <a:extLst>
              <a:ext uri="{FF2B5EF4-FFF2-40B4-BE49-F238E27FC236}">
                <a16:creationId xmlns:a16="http://schemas.microsoft.com/office/drawing/2014/main" id="{3F7ED2AD-0C0E-0CE1-60D9-D6034EEF92A4}"/>
              </a:ext>
            </a:extLst>
          </p:cNvPr>
          <p:cNvSpPr txBox="1"/>
          <p:nvPr/>
        </p:nvSpPr>
        <p:spPr>
          <a:xfrm>
            <a:off x="7015318" y="3525886"/>
            <a:ext cx="916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12B6B281-492B-709E-F0BD-DF454F001598}"/>
              </a:ext>
            </a:extLst>
          </p:cNvPr>
          <p:cNvSpPr txBox="1"/>
          <p:nvPr/>
        </p:nvSpPr>
        <p:spPr>
          <a:xfrm>
            <a:off x="4791075" y="4485600"/>
            <a:ext cx="3316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80 520</a:t>
            </a: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23" grpId="0"/>
      <p:bldP spid="24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106D61-210A-20E0-81F2-D5F2851DB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57A02E-7281-1B08-FE13-C82C33031C31}"/>
              </a:ext>
            </a:extLst>
          </p:cNvPr>
          <p:cNvSpPr/>
          <p:nvPr/>
        </p:nvSpPr>
        <p:spPr>
          <a:xfrm>
            <a:off x="1475362" y="445993"/>
            <a:ext cx="9241276" cy="13229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t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2. </a:t>
            </a:r>
            <a:r>
              <a:rPr kumimoji="0" lang="en-US" sz="8000" b="0" i="0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Tính</a:t>
            </a:r>
            <a:endParaRPr kumimoji="0" lang="en-US" sz="80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0D13BC10-342A-9A14-77AA-2F76566E79CF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AD6551A6-C501-80E1-4292-ED3514996626}"/>
              </a:ext>
            </a:extLst>
          </p:cNvPr>
          <p:cNvGrpSpPr/>
          <p:nvPr/>
        </p:nvGrpSpPr>
        <p:grpSpPr>
          <a:xfrm rot="5400000">
            <a:off x="4247340" y="1203669"/>
            <a:ext cx="3582125" cy="5273088"/>
            <a:chOff x="731197" y="2586538"/>
            <a:chExt cx="2384620" cy="2813564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79507CA3-7B78-0AD9-A5E0-32388075E221}"/>
                </a:ext>
              </a:extLst>
            </p:cNvPr>
            <p:cNvGrpSpPr/>
            <p:nvPr/>
          </p:nvGrpSpPr>
          <p:grpSpPr>
            <a:xfrm rot="5400000">
              <a:off x="516725" y="2801010"/>
              <a:ext cx="2813564" cy="2384620"/>
              <a:chOff x="5220929" y="-1553497"/>
              <a:chExt cx="5771536" cy="3293807"/>
            </a:xfrm>
          </p:grpSpPr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E635AAAA-763F-6526-6D24-5AF71A451006}"/>
                  </a:ext>
                </a:extLst>
              </p:cNvPr>
              <p:cNvSpPr/>
              <p:nvPr/>
            </p:nvSpPr>
            <p:spPr>
              <a:xfrm>
                <a:off x="5220929" y="-1553497"/>
                <a:ext cx="5771536" cy="3293807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22">
                <a:extLst>
                  <a:ext uri="{FF2B5EF4-FFF2-40B4-BE49-F238E27FC236}">
                    <a16:creationId xmlns:a16="http://schemas.microsoft.com/office/drawing/2014/main" id="{050FBBE8-E724-6A96-2DDF-E85C01245FDA}"/>
                  </a:ext>
                </a:extLst>
              </p:cNvPr>
              <p:cNvSpPr/>
              <p:nvPr/>
            </p:nvSpPr>
            <p:spPr>
              <a:xfrm>
                <a:off x="5335707" y="-1451434"/>
                <a:ext cx="5538771" cy="3093183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9CB25BD-B43B-FE62-E8A6-315B7BB1FFE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42035" y="3993301"/>
              <a:ext cx="2701617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8">
              <a:extLst>
                <a:ext uri="{FF2B5EF4-FFF2-40B4-BE49-F238E27FC236}">
                  <a16:creationId xmlns:a16="http://schemas.microsoft.com/office/drawing/2014/main" id="{5AC5814E-965C-9BF0-6DB7-62FF0A02FAA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45074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818BBA21-7ADF-C653-4BCF-AA26BE8606A0}"/>
              </a:ext>
            </a:extLst>
          </p:cNvPr>
          <p:cNvSpPr txBox="1"/>
          <p:nvPr/>
        </p:nvSpPr>
        <p:spPr>
          <a:xfrm>
            <a:off x="4709634" y="2306550"/>
            <a:ext cx="4008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0" b="1" dirty="0">
                <a:solidFill>
                  <a:prstClr val="white"/>
                </a:solidFill>
                <a:latin typeface="Calibri" panose="020F0502020204030204"/>
                <a:ea typeface="Cambria Math" panose="02040503050406030204" pitchFamily="18" charset="0"/>
              </a:rPr>
              <a:t>18 412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E33C2083-8471-E379-8692-A12D71753B8A}"/>
              </a:ext>
            </a:extLst>
          </p:cNvPr>
          <p:cNvSpPr txBox="1"/>
          <p:nvPr/>
        </p:nvSpPr>
        <p:spPr>
          <a:xfrm>
            <a:off x="4183591" y="2952203"/>
            <a:ext cx="776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6" name="Straight Connector 6">
            <a:extLst>
              <a:ext uri="{FF2B5EF4-FFF2-40B4-BE49-F238E27FC236}">
                <a16:creationId xmlns:a16="http://schemas.microsoft.com/office/drawing/2014/main" id="{4C83F7E4-9C57-AA31-9F4D-42E74B1F256E}"/>
              </a:ext>
            </a:extLst>
          </p:cNvPr>
          <p:cNvCxnSpPr>
            <a:cxnSpLocks/>
          </p:cNvCxnSpPr>
          <p:nvPr/>
        </p:nvCxnSpPr>
        <p:spPr>
          <a:xfrm>
            <a:off x="4209784" y="4720144"/>
            <a:ext cx="401733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8">
            <a:extLst>
              <a:ext uri="{FF2B5EF4-FFF2-40B4-BE49-F238E27FC236}">
                <a16:creationId xmlns:a16="http://schemas.microsoft.com/office/drawing/2014/main" id="{4C436B65-EA46-6B58-562F-1CE8EB33F4D2}"/>
              </a:ext>
            </a:extLst>
          </p:cNvPr>
          <p:cNvSpPr txBox="1"/>
          <p:nvPr/>
        </p:nvSpPr>
        <p:spPr>
          <a:xfrm>
            <a:off x="7015318" y="3525886"/>
            <a:ext cx="916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7B6BB763-8539-9F5C-6E5A-95535CC86F07}"/>
              </a:ext>
            </a:extLst>
          </p:cNvPr>
          <p:cNvSpPr txBox="1"/>
          <p:nvPr/>
        </p:nvSpPr>
        <p:spPr>
          <a:xfrm>
            <a:off x="4791075" y="4485600"/>
            <a:ext cx="3316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55 236</a:t>
            </a: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/>
      <p:bldP spid="15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BF9E16-B847-7CFF-AD2D-CC68F6441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415C10-0024-0B34-2DCB-612DEFCF57BE}"/>
              </a:ext>
            </a:extLst>
          </p:cNvPr>
          <p:cNvSpPr/>
          <p:nvPr/>
        </p:nvSpPr>
        <p:spPr>
          <a:xfrm>
            <a:off x="1475362" y="445993"/>
            <a:ext cx="9241276" cy="13229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t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1. </a:t>
            </a:r>
            <a:r>
              <a:rPr kumimoji="0" lang="en-US" sz="8000" b="0" i="0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Tính</a:t>
            </a:r>
            <a:endParaRPr kumimoji="0" lang="en-US" sz="80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5026559F-6C84-5A7E-0276-2A4B2475418B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B4C95FBA-B19D-45DA-8B89-6F1D09EECAC0}"/>
              </a:ext>
            </a:extLst>
          </p:cNvPr>
          <p:cNvGrpSpPr/>
          <p:nvPr/>
        </p:nvGrpSpPr>
        <p:grpSpPr>
          <a:xfrm rot="5400000">
            <a:off x="4247340" y="1203669"/>
            <a:ext cx="3582125" cy="5273088"/>
            <a:chOff x="731197" y="2586538"/>
            <a:chExt cx="2384620" cy="2813564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ABADE5B9-D0E2-683D-5C1D-4F84F2D82BE3}"/>
                </a:ext>
              </a:extLst>
            </p:cNvPr>
            <p:cNvGrpSpPr/>
            <p:nvPr/>
          </p:nvGrpSpPr>
          <p:grpSpPr>
            <a:xfrm rot="5400000">
              <a:off x="516725" y="2801010"/>
              <a:ext cx="2813564" cy="2384620"/>
              <a:chOff x="5220929" y="-1553497"/>
              <a:chExt cx="5771536" cy="3293807"/>
            </a:xfrm>
          </p:grpSpPr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780AFF53-5508-4936-E8F1-A61334F3FA7E}"/>
                  </a:ext>
                </a:extLst>
              </p:cNvPr>
              <p:cNvSpPr/>
              <p:nvPr/>
            </p:nvSpPr>
            <p:spPr>
              <a:xfrm>
                <a:off x="5220929" y="-1553497"/>
                <a:ext cx="5771536" cy="3293807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22">
                <a:extLst>
                  <a:ext uri="{FF2B5EF4-FFF2-40B4-BE49-F238E27FC236}">
                    <a16:creationId xmlns:a16="http://schemas.microsoft.com/office/drawing/2014/main" id="{626E9E6A-BF6F-3337-AEB7-C79FFD1376E4}"/>
                  </a:ext>
                </a:extLst>
              </p:cNvPr>
              <p:cNvSpPr/>
              <p:nvPr/>
            </p:nvSpPr>
            <p:spPr>
              <a:xfrm>
                <a:off x="5335707" y="-1451434"/>
                <a:ext cx="5538771" cy="3093183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DD962D7-27BE-B626-3276-25289483EC2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42035" y="3993301"/>
              <a:ext cx="2701617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8">
              <a:extLst>
                <a:ext uri="{FF2B5EF4-FFF2-40B4-BE49-F238E27FC236}">
                  <a16:creationId xmlns:a16="http://schemas.microsoft.com/office/drawing/2014/main" id="{D410E077-29CE-652A-E07B-44C9BB52970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45074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7E0DC147-000C-E112-68F3-477DA64573B3}"/>
              </a:ext>
            </a:extLst>
          </p:cNvPr>
          <p:cNvSpPr txBox="1"/>
          <p:nvPr/>
        </p:nvSpPr>
        <p:spPr>
          <a:xfrm>
            <a:off x="4709634" y="2306550"/>
            <a:ext cx="4008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0" b="1" dirty="0">
                <a:solidFill>
                  <a:prstClr val="white"/>
                </a:solidFill>
                <a:latin typeface="Calibri" panose="020F0502020204030204"/>
                <a:ea typeface="Cambria Math" panose="02040503050406030204" pitchFamily="18" charset="0"/>
              </a:rPr>
              <a:t>48 253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DC5A4019-9759-3A38-0095-6D0F5599A743}"/>
              </a:ext>
            </a:extLst>
          </p:cNvPr>
          <p:cNvSpPr txBox="1"/>
          <p:nvPr/>
        </p:nvSpPr>
        <p:spPr>
          <a:xfrm>
            <a:off x="4183591" y="2952203"/>
            <a:ext cx="776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6" name="Straight Connector 6">
            <a:extLst>
              <a:ext uri="{FF2B5EF4-FFF2-40B4-BE49-F238E27FC236}">
                <a16:creationId xmlns:a16="http://schemas.microsoft.com/office/drawing/2014/main" id="{67E64564-9BBC-19D2-348A-45FA569648BE}"/>
              </a:ext>
            </a:extLst>
          </p:cNvPr>
          <p:cNvCxnSpPr>
            <a:cxnSpLocks/>
          </p:cNvCxnSpPr>
          <p:nvPr/>
        </p:nvCxnSpPr>
        <p:spPr>
          <a:xfrm>
            <a:off x="4209784" y="4720144"/>
            <a:ext cx="401733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8">
            <a:extLst>
              <a:ext uri="{FF2B5EF4-FFF2-40B4-BE49-F238E27FC236}">
                <a16:creationId xmlns:a16="http://schemas.microsoft.com/office/drawing/2014/main" id="{9896A137-6414-4536-D49B-078B5C9A8AA7}"/>
              </a:ext>
            </a:extLst>
          </p:cNvPr>
          <p:cNvSpPr txBox="1"/>
          <p:nvPr/>
        </p:nvSpPr>
        <p:spPr>
          <a:xfrm>
            <a:off x="7015318" y="3525886"/>
            <a:ext cx="916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71D63BA6-5E23-9889-CD2F-4F6D511261FD}"/>
              </a:ext>
            </a:extLst>
          </p:cNvPr>
          <p:cNvSpPr txBox="1"/>
          <p:nvPr/>
        </p:nvSpPr>
        <p:spPr>
          <a:xfrm>
            <a:off x="4791075" y="4485600"/>
            <a:ext cx="3316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96 506</a:t>
            </a: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4" grpId="0"/>
      <p:bldP spid="15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8" y="1090369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1430" y="1790701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9777372" y="4634380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AB24F2-A23C-4BAE-95B3-3A9AEB9C24F4}"/>
              </a:ext>
            </a:extLst>
          </p:cNvPr>
          <p:cNvSpPr/>
          <p:nvPr/>
        </p:nvSpPr>
        <p:spPr>
          <a:xfrm>
            <a:off x="9782606" y="3922948"/>
            <a:ext cx="1693356" cy="179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B2B2E4-5D3E-81D6-0195-BB9AA6E827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212" y="1031165"/>
            <a:ext cx="2950720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0CB59-380C-C16F-4FEB-7E6805B94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7107" y="2201289"/>
            <a:ext cx="8474174" cy="1255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8D8DE6-86AC-8101-0C8C-E90A096B179F}"/>
              </a:ext>
            </a:extLst>
          </p:cNvPr>
          <p:cNvSpPr txBox="1"/>
          <p:nvPr/>
        </p:nvSpPr>
        <p:spPr>
          <a:xfrm>
            <a:off x="3246019" y="3312946"/>
            <a:ext cx="719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96334" y="3802266"/>
            <a:ext cx="6351509" cy="1223141"/>
          </a:xfrm>
          <a:prstGeom prst="rect">
            <a:avLst/>
          </a:prstGeom>
          <a:noFill/>
        </p:spPr>
        <p:txBody>
          <a:bodyPr wrap="square" lIns="235953" tIns="117976" rIns="235953" bIns="1179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3A</a:t>
            </a:r>
          </a:p>
        </p:txBody>
      </p:sp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190501"/>
            <a:ext cx="10959199" cy="62586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Nhóm 6">
            <a:extLst>
              <a:ext uri="{FF2B5EF4-FFF2-40B4-BE49-F238E27FC236}">
                <a16:creationId xmlns:a16="http://schemas.microsoft.com/office/drawing/2014/main" id="{9F95F2CF-87DF-497C-A592-B3CDA52AC914}"/>
              </a:ext>
            </a:extLst>
          </p:cNvPr>
          <p:cNvGrpSpPr/>
          <p:nvPr/>
        </p:nvGrpSpPr>
        <p:grpSpPr>
          <a:xfrm>
            <a:off x="768350" y="198585"/>
            <a:ext cx="2774123" cy="1052418"/>
            <a:chOff x="1203156" y="685799"/>
            <a:chExt cx="2080592" cy="789313"/>
          </a:xfrm>
        </p:grpSpPr>
        <p:grpSp>
          <p:nvGrpSpPr>
            <p:cNvPr id="41" name="Nhóm 4">
              <a:extLst>
                <a:ext uri="{FF2B5EF4-FFF2-40B4-BE49-F238E27FC236}">
                  <a16:creationId xmlns:a16="http://schemas.microsoft.com/office/drawing/2014/main" id="{3F5A22DF-F0BD-4C2C-A7D8-FDFCC7648E34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1" name="Hình Bầu dục 2">
                <a:extLst>
                  <a:ext uri="{FF2B5EF4-FFF2-40B4-BE49-F238E27FC236}">
                    <a16:creationId xmlns:a16="http://schemas.microsoft.com/office/drawing/2014/main" id="{CB9049C6-A999-4A00-A919-467D9E45E39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ộp Văn bản 3">
                <a:extLst>
                  <a:ext uri="{FF2B5EF4-FFF2-40B4-BE49-F238E27FC236}">
                    <a16:creationId xmlns:a16="http://schemas.microsoft.com/office/drawing/2014/main" id="{2D23C2CE-FCC0-4C67-83C7-6C4D318A2892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45" name="Hộp Văn bản 5">
              <a:extLst>
                <a:ext uri="{FF2B5EF4-FFF2-40B4-BE49-F238E27FC236}">
                  <a16:creationId xmlns:a16="http://schemas.microsoft.com/office/drawing/2014/main" id="{851F11DF-BDBF-4D99-83EF-BBC17F1508FB}"/>
                </a:ext>
              </a:extLst>
            </p:cNvPr>
            <p:cNvSpPr txBox="1"/>
            <p:nvPr/>
          </p:nvSpPr>
          <p:spPr>
            <a:xfrm>
              <a:off x="1902436" y="811986"/>
              <a:ext cx="1381312" cy="6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3ADA8ED-D545-5918-2316-03A40592B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386321"/>
              </p:ext>
            </p:extLst>
          </p:nvPr>
        </p:nvGraphicFramePr>
        <p:xfrm>
          <a:off x="1236869" y="1753334"/>
          <a:ext cx="10183192" cy="22024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5798">
                  <a:extLst>
                    <a:ext uri="{9D8B030D-6E8A-4147-A177-3AD203B41FA5}">
                      <a16:colId xmlns:a16="http://schemas.microsoft.com/office/drawing/2014/main" val="1261051752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4021967919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3280503397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3859222289"/>
                    </a:ext>
                  </a:extLst>
                </a:gridCol>
              </a:tblGrid>
              <a:tr h="734146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18 171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13 061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12 140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8464877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095404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90 855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02876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858214E6-9A46-BF56-8645-B7F16DE11255}"/>
              </a:ext>
            </a:extLst>
          </p:cNvPr>
          <p:cNvGrpSpPr/>
          <p:nvPr/>
        </p:nvGrpSpPr>
        <p:grpSpPr>
          <a:xfrm>
            <a:off x="5237921" y="4038434"/>
            <a:ext cx="2845369" cy="2819566"/>
            <a:chOff x="8001897" y="2517912"/>
            <a:chExt cx="3807499" cy="40032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D921361-8AAF-DED8-A8D8-BFAD0B1961D8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00BF75-08BF-201A-5DB6-8F123D161397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C5C6CAF-80EA-063F-167A-BEF434166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8C1816E-8C76-0421-0344-7BB289F05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324</Words>
  <Application>Microsoft Office PowerPoint</Application>
  <PresentationFormat>Widescreen</PresentationFormat>
  <Paragraphs>74</Paragraphs>
  <Slides>14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7" baseType="lpstr">
      <vt:lpstr>#9Slide02 Noi dung dai</vt:lpstr>
      <vt:lpstr>#9Slide02 Tieu de dai</vt:lpstr>
      <vt:lpstr>Baloo 2</vt:lpstr>
      <vt:lpstr>等线</vt:lpstr>
      <vt:lpstr>等线 Light</vt:lpstr>
      <vt:lpstr>微软雅黑</vt:lpstr>
      <vt:lpstr>UVF Lobster12</vt:lpstr>
      <vt:lpstr>Arial</vt:lpstr>
      <vt:lpstr>Calibri</vt:lpstr>
      <vt:lpstr>Calibri Light</vt:lpstr>
      <vt:lpstr>Cambria</vt:lpstr>
      <vt:lpstr>Cambria Math</vt:lpstr>
      <vt:lpstr>Times New Roman</vt:lpstr>
      <vt:lpstr>1_Office Theme</vt:lpstr>
      <vt:lpstr>Custom Design</vt:lpstr>
      <vt:lpstr>1_Office 主题​​</vt:lpstr>
      <vt:lpstr>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35</cp:revision>
  <dcterms:created xsi:type="dcterms:W3CDTF">2023-02-05T22:00:07Z</dcterms:created>
  <dcterms:modified xsi:type="dcterms:W3CDTF">2026-04-20T11:00:52Z</dcterms:modified>
</cp:coreProperties>
</file>