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  <p:sldMasterId id="2147483704" r:id="rId4"/>
    <p:sldMasterId id="2147483718" r:id="rId5"/>
    <p:sldMasterId id="2147483737" r:id="rId6"/>
  </p:sldMasterIdLst>
  <p:notesMasterIdLst>
    <p:notesMasterId r:id="rId25"/>
  </p:notesMasterIdLst>
  <p:sldIdLst>
    <p:sldId id="422" r:id="rId7"/>
    <p:sldId id="388" r:id="rId8"/>
    <p:sldId id="264" r:id="rId9"/>
    <p:sldId id="275" r:id="rId10"/>
    <p:sldId id="11632" r:id="rId11"/>
    <p:sldId id="11630" r:id="rId12"/>
    <p:sldId id="333" r:id="rId13"/>
    <p:sldId id="11633" r:id="rId14"/>
    <p:sldId id="339" r:id="rId15"/>
    <p:sldId id="431" r:id="rId16"/>
    <p:sldId id="285" r:id="rId17"/>
    <p:sldId id="11629" r:id="rId18"/>
    <p:sldId id="11628" r:id="rId19"/>
    <p:sldId id="429" r:id="rId20"/>
    <p:sldId id="2646" r:id="rId21"/>
    <p:sldId id="2649" r:id="rId22"/>
    <p:sldId id="430" r:id="rId23"/>
    <p:sldId id="4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B89BE-3A61-42BA-A0C5-74927E642A47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77B10-8991-4885-A4A5-87D22FAE4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2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C592E-8A7C-3556-88B7-5C4F89AA6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998BB17-1CE3-5503-AAA2-3F4D1921E3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656CA4E-5CF8-7DF2-2341-6B9766586C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03A586A7-C2E4-19BB-5596-1C82A1AF2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1AD67-2D0C-4B66-B25E-CEC82A1DF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7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63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65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7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8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0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00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5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940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6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4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5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30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5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3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6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3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1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7057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4535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09530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05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32610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15672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3936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5624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92918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98636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51196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3577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24303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2528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340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374584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9764004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9453523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5716824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5494751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466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60958" indent="0" algn="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91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24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466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82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129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57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2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936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6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85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15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4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867"/>
            </a:lvl1pPr>
            <a:lvl2pPr indent="0" algn="l">
              <a:buNone/>
              <a:defRPr sz="1600"/>
            </a:lvl2pPr>
            <a:lvl3pPr indent="0" algn="l">
              <a:buNone/>
              <a:defRPr sz="1333"/>
            </a:lvl3pPr>
            <a:lvl4pPr indent="0" algn="l">
              <a:buNone/>
              <a:defRPr sz="1200"/>
            </a:lvl4pPr>
            <a:lvl5pPr indent="0" algn="l"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3733"/>
            </a:lvl1pPr>
            <a:lvl2pPr>
              <a:defRPr sz="3467"/>
            </a:lvl2pPr>
            <a:lvl3pPr>
              <a:defRPr sz="3200"/>
            </a:lvl3pPr>
            <a:lvl4pPr>
              <a:defRPr sz="2667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904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6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667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333"/>
              </a:spcBef>
              <a:buFontTx/>
              <a:buNone/>
              <a:defRPr sz="17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marL="0" algn="l" rtl="0" eaLnBrk="1" latinLnBrk="0" hangingPunct="1"/>
            <a:endParaRPr kumimoji="0"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marL="0" algn="l" rtl="0" eaLnBrk="1" latinLnBrk="0" hangingPunct="1"/>
            <a:endParaRPr kumimoji="0"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863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740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3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8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6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7F59CA4-D9CD-0B87-F371-EA2B38EBEE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2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914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42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1915" y="1602419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marL="0" algn="l" rtl="0" eaLnBrk="1" latinLnBrk="0" hangingPunct="1"/>
            <a:endParaRPr kumimoji="0"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marL="0" algn="l" rtl="0" eaLnBrk="1" latinLnBrk="0" hangingPunct="1"/>
            <a:endParaRPr kumimoji="0" lang="en-US" sz="2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830D977-D556-4C26-A025-BE28CC1F22EC}" type="datetimeFigureOut">
              <a:rPr lang="en-US" smtClean="0"/>
              <a:pPr/>
              <a:t>20-Apr-26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522F40-1F52-4473-A9B7-18124B830C3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4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6146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1" latinLnBrk="0" hangingPunct="1">
        <a:spcBef>
          <a:spcPct val="0"/>
        </a:spcBef>
        <a:buNone/>
        <a:defRPr kumimoji="0" sz="6667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indent="-32917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2917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920" indent="-28040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71" indent="-28040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16422" indent="-28040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1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243834" algn="l" rtl="0" eaLnBrk="1" latinLnBrk="0" hangingPunct="1">
        <a:spcBef>
          <a:spcPct val="20000"/>
        </a:spcBef>
        <a:buClr>
          <a:schemeClr val="tx2"/>
        </a:buClr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24383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30.gif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68" y="-220337"/>
            <a:ext cx="12190415" cy="68844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" y="408861"/>
            <a:ext cx="12125249" cy="1825439"/>
          </a:xfrm>
          <a:prstGeom prst="rect">
            <a:avLst/>
          </a:prstGeom>
          <a:noFill/>
        </p:spPr>
        <p:txBody>
          <a:bodyPr wrap="square" lIns="92908" tIns="46452" rIns="92908" bIns="46452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114"/>
              </a:lnSpc>
            </a:pPr>
            <a:r>
              <a:rPr lang="en-US" sz="4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ts val="7114"/>
              </a:lnSpc>
            </a:pPr>
            <a:r>
              <a:rPr lang="en-US" sz="4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VỀ DỰ </a:t>
            </a:r>
            <a:r>
              <a:rPr lang="en-US" sz="46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6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600" b="1" cap="all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4600" b="1" cap="all" dirty="0">
              <a:ln w="0"/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2757" y="3914316"/>
            <a:ext cx="6351509" cy="1223141"/>
          </a:xfrm>
          <a:prstGeom prst="rect">
            <a:avLst/>
          </a:prstGeom>
          <a:noFill/>
        </p:spPr>
        <p:txBody>
          <a:bodyPr wrap="square" lIns="235953" tIns="117976" rIns="235953" bIns="117976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hị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Sen</a:t>
            </a:r>
          </a:p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2360" y="2370157"/>
            <a:ext cx="10652304" cy="1240610"/>
          </a:xfrm>
          <a:prstGeom prst="rect">
            <a:avLst/>
          </a:prstGeom>
          <a:noFill/>
        </p:spPr>
        <p:txBody>
          <a:bodyPr wrap="square" lIns="161812" tIns="80906" rIns="161812" bIns="80906" rtlCol="0">
            <a:spAutoFit/>
          </a:bodyPr>
          <a:lstStyle/>
          <a:p>
            <a:pPr algn="ctr"/>
            <a:r>
              <a:rPr lang="nl-NL" sz="3500" b="1" dirty="0">
                <a:latin typeface="Times New Roman" pitchFamily="18" charset="0"/>
                <a:cs typeface="Times New Roman" pitchFamily="18" charset="0"/>
              </a:rPr>
              <a:t>Tiết 21: Sinh hoạt lớp - Sinh hoạt theo chủ đề 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500" b="1" dirty="0">
                <a:latin typeface="Times New Roman" pitchFamily="18" charset="0"/>
                <a:cs typeface="Times New Roman" pitchFamily="18" charset="0"/>
              </a:rPr>
              <a:t>PHÂN LOẠI ĐỒ CŨ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55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245761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78A53B-B6DB-F1C8-7B88-F73096152096}"/>
              </a:ext>
            </a:extLst>
          </p:cNvPr>
          <p:cNvSpPr txBox="1"/>
          <p:nvPr/>
        </p:nvSpPr>
        <p:spPr>
          <a:xfrm>
            <a:off x="2023352" y="1627737"/>
            <a:ext cx="5632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kern="0" dirty="0">
                <a:ln w="0">
                  <a:solidFill>
                    <a:srgbClr val="0F6FC6"/>
                  </a:solidFill>
                </a:ln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CHỦ ĐỀ: </a:t>
            </a:r>
          </a:p>
          <a:p>
            <a:pPr>
              <a:defRPr/>
            </a:pPr>
            <a:r>
              <a:rPr lang="en-US" sz="3600" kern="0" dirty="0">
                <a:ln w="0">
                  <a:solidFill>
                    <a:srgbClr val="0F6FC6"/>
                  </a:solidFill>
                </a:ln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kern="0" dirty="0">
                <a:ln w="0">
                  <a:solidFill>
                    <a:srgbClr val="0F6FC6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ĐỒ CŨ</a:t>
            </a:r>
            <a:endParaRPr lang="vi-VN" sz="3600" b="1" kern="0" dirty="0">
              <a:ln w="0">
                <a:solidFill>
                  <a:srgbClr val="0F6FC6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608760" y="1396552"/>
            <a:ext cx="8632387" cy="3021622"/>
            <a:chOff x="1996399" y="-77280"/>
            <a:chExt cx="8632387" cy="3021622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359439" y="1497792"/>
              <a:ext cx="72693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1. Chia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sẻ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về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việc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phân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loại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đồ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cũ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của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em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ở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nhà</a:t>
              </a:r>
              <a:endParaRPr kumimoji="1" lang="en-US" altLang="zh-CN" sz="44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59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33285048662">
            <a:hlinkClick r:id="" action="ppaction://media"/>
            <a:extLst>
              <a:ext uri="{FF2B5EF4-FFF2-40B4-BE49-F238E27FC236}">
                <a16:creationId xmlns:a16="http://schemas.microsoft.com/office/drawing/2014/main" id="{1150A9EE-DA30-A95D-2EE5-90A15BCC2F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45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33E43-0986-69CC-0165-0D6F245CE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9" y="1371331"/>
            <a:ext cx="3059248" cy="5189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9D319-D7D2-2F22-9D1C-F78225E632B6}"/>
              </a:ext>
            </a:extLst>
          </p:cNvPr>
          <p:cNvSpPr txBox="1"/>
          <p:nvPr/>
        </p:nvSpPr>
        <p:spPr>
          <a:xfrm>
            <a:off x="3356042" y="710119"/>
            <a:ext cx="73346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060EF99-7C4C-0A75-D530-ACB75511A4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48" y="507135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5DE0168A-3526-70A7-CA08-782217713A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8326266" y="3745149"/>
            <a:ext cx="4595707" cy="324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38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3 0.00347 L -0.31823 0.0011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8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608760" y="1396552"/>
            <a:ext cx="8546662" cy="2974093"/>
            <a:chOff x="1996399" y="-77280"/>
            <a:chExt cx="8546662" cy="2974093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273714" y="1678767"/>
              <a:ext cx="72693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2.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Làm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giỏ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đồ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dùng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cũ</a:t>
              </a:r>
              <a:r>
                <a:rPr kumimoji="1" lang="en-US" altLang="zh-CN" sz="4800" b="1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 ở </a:t>
              </a:r>
              <a:r>
                <a:rPr kumimoji="1" lang="en-US" altLang="zh-CN" sz="4800" b="1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考拉体" panose="02000503000000000000" pitchFamily="2" charset="-122"/>
                  <a:cs typeface="微软雅黑" panose="020B0503020204020204" pitchFamily="34" charset="-122"/>
                </a:rPr>
                <a:t>lớp</a:t>
              </a:r>
              <a:endParaRPr kumimoji="1" lang="en-US" altLang="zh-CN" sz="4800" b="1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64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93D0552-1469-4D32-80CC-439BB3050F7E}"/>
              </a:ext>
            </a:extLst>
          </p:cNvPr>
          <p:cNvSpPr/>
          <p:nvPr/>
        </p:nvSpPr>
        <p:spPr>
          <a:xfrm>
            <a:off x="466725" y="1248081"/>
            <a:ext cx="10963275" cy="3333444"/>
          </a:xfrm>
          <a:custGeom>
            <a:avLst/>
            <a:gdLst>
              <a:gd name="connsiteX0" fmla="*/ 0 w 10963275"/>
              <a:gd name="connsiteY0" fmla="*/ 555585 h 3333444"/>
              <a:gd name="connsiteX1" fmla="*/ 555585 w 10963275"/>
              <a:gd name="connsiteY1" fmla="*/ 0 h 3333444"/>
              <a:gd name="connsiteX2" fmla="*/ 1036600 w 10963275"/>
              <a:gd name="connsiteY2" fmla="*/ 0 h 3333444"/>
              <a:gd name="connsiteX3" fmla="*/ 1419093 w 10963275"/>
              <a:gd name="connsiteY3" fmla="*/ 0 h 3333444"/>
              <a:gd name="connsiteX4" fmla="*/ 1998629 w 10963275"/>
              <a:gd name="connsiteY4" fmla="*/ 0 h 3333444"/>
              <a:gd name="connsiteX5" fmla="*/ 2381122 w 10963275"/>
              <a:gd name="connsiteY5" fmla="*/ 0 h 3333444"/>
              <a:gd name="connsiteX6" fmla="*/ 2862137 w 10963275"/>
              <a:gd name="connsiteY6" fmla="*/ 0 h 3333444"/>
              <a:gd name="connsiteX7" fmla="*/ 3441672 w 10963275"/>
              <a:gd name="connsiteY7" fmla="*/ 0 h 3333444"/>
              <a:gd name="connsiteX8" fmla="*/ 4021208 w 10963275"/>
              <a:gd name="connsiteY8" fmla="*/ 0 h 3333444"/>
              <a:gd name="connsiteX9" fmla="*/ 4797786 w 10963275"/>
              <a:gd name="connsiteY9" fmla="*/ 0 h 3333444"/>
              <a:gd name="connsiteX10" fmla="*/ 5475842 w 10963275"/>
              <a:gd name="connsiteY10" fmla="*/ 0 h 3333444"/>
              <a:gd name="connsiteX11" fmla="*/ 5759815 w 10963275"/>
              <a:gd name="connsiteY11" fmla="*/ 0 h 3333444"/>
              <a:gd name="connsiteX12" fmla="*/ 6536392 w 10963275"/>
              <a:gd name="connsiteY12" fmla="*/ 0 h 3333444"/>
              <a:gd name="connsiteX13" fmla="*/ 7312970 w 10963275"/>
              <a:gd name="connsiteY13" fmla="*/ 0 h 3333444"/>
              <a:gd name="connsiteX14" fmla="*/ 7695463 w 10963275"/>
              <a:gd name="connsiteY14" fmla="*/ 0 h 3333444"/>
              <a:gd name="connsiteX15" fmla="*/ 8472041 w 10963275"/>
              <a:gd name="connsiteY15" fmla="*/ 0 h 3333444"/>
              <a:gd name="connsiteX16" fmla="*/ 9051577 w 10963275"/>
              <a:gd name="connsiteY16" fmla="*/ 0 h 3333444"/>
              <a:gd name="connsiteX17" fmla="*/ 9335549 w 10963275"/>
              <a:gd name="connsiteY17" fmla="*/ 0 h 3333444"/>
              <a:gd name="connsiteX18" fmla="*/ 10407690 w 10963275"/>
              <a:gd name="connsiteY18" fmla="*/ 0 h 3333444"/>
              <a:gd name="connsiteX19" fmla="*/ 10963275 w 10963275"/>
              <a:gd name="connsiteY19" fmla="*/ 555585 h 3333444"/>
              <a:gd name="connsiteX20" fmla="*/ 10963275 w 10963275"/>
              <a:gd name="connsiteY20" fmla="*/ 1111154 h 3333444"/>
              <a:gd name="connsiteX21" fmla="*/ 10963275 w 10963275"/>
              <a:gd name="connsiteY21" fmla="*/ 1666722 h 3333444"/>
              <a:gd name="connsiteX22" fmla="*/ 10963275 w 10963275"/>
              <a:gd name="connsiteY22" fmla="*/ 2244513 h 3333444"/>
              <a:gd name="connsiteX23" fmla="*/ 10963275 w 10963275"/>
              <a:gd name="connsiteY23" fmla="*/ 2777859 h 3333444"/>
              <a:gd name="connsiteX24" fmla="*/ 10407690 w 10963275"/>
              <a:gd name="connsiteY24" fmla="*/ 3333444 h 3333444"/>
              <a:gd name="connsiteX25" fmla="*/ 9926675 w 10963275"/>
              <a:gd name="connsiteY25" fmla="*/ 3333444 h 3333444"/>
              <a:gd name="connsiteX26" fmla="*/ 9544182 w 10963275"/>
              <a:gd name="connsiteY26" fmla="*/ 3333444 h 3333444"/>
              <a:gd name="connsiteX27" fmla="*/ 9161688 w 10963275"/>
              <a:gd name="connsiteY27" fmla="*/ 3333444 h 3333444"/>
              <a:gd name="connsiteX28" fmla="*/ 8385111 w 10963275"/>
              <a:gd name="connsiteY28" fmla="*/ 3333444 h 3333444"/>
              <a:gd name="connsiteX29" fmla="*/ 7707054 w 10963275"/>
              <a:gd name="connsiteY29" fmla="*/ 3333444 h 3333444"/>
              <a:gd name="connsiteX30" fmla="*/ 7226040 w 10963275"/>
              <a:gd name="connsiteY30" fmla="*/ 3333444 h 3333444"/>
              <a:gd name="connsiteX31" fmla="*/ 6745025 w 10963275"/>
              <a:gd name="connsiteY31" fmla="*/ 3333444 h 3333444"/>
              <a:gd name="connsiteX32" fmla="*/ 6461053 w 10963275"/>
              <a:gd name="connsiteY32" fmla="*/ 3333444 h 3333444"/>
              <a:gd name="connsiteX33" fmla="*/ 5782996 w 10963275"/>
              <a:gd name="connsiteY33" fmla="*/ 3333444 h 3333444"/>
              <a:gd name="connsiteX34" fmla="*/ 5104939 w 10963275"/>
              <a:gd name="connsiteY34" fmla="*/ 3333444 h 3333444"/>
              <a:gd name="connsiteX35" fmla="*/ 4426883 w 10963275"/>
              <a:gd name="connsiteY35" fmla="*/ 3333444 h 3333444"/>
              <a:gd name="connsiteX36" fmla="*/ 3748826 w 10963275"/>
              <a:gd name="connsiteY36" fmla="*/ 3333444 h 3333444"/>
              <a:gd name="connsiteX37" fmla="*/ 3070769 w 10963275"/>
              <a:gd name="connsiteY37" fmla="*/ 3333444 h 3333444"/>
              <a:gd name="connsiteX38" fmla="*/ 2294192 w 10963275"/>
              <a:gd name="connsiteY38" fmla="*/ 3333444 h 3333444"/>
              <a:gd name="connsiteX39" fmla="*/ 1616135 w 10963275"/>
              <a:gd name="connsiteY39" fmla="*/ 3333444 h 3333444"/>
              <a:gd name="connsiteX40" fmla="*/ 555585 w 10963275"/>
              <a:gd name="connsiteY40" fmla="*/ 3333444 h 3333444"/>
              <a:gd name="connsiteX41" fmla="*/ 0 w 10963275"/>
              <a:gd name="connsiteY41" fmla="*/ 2777859 h 3333444"/>
              <a:gd name="connsiteX42" fmla="*/ 0 w 10963275"/>
              <a:gd name="connsiteY42" fmla="*/ 2266736 h 3333444"/>
              <a:gd name="connsiteX43" fmla="*/ 0 w 10963275"/>
              <a:gd name="connsiteY43" fmla="*/ 1777836 h 3333444"/>
              <a:gd name="connsiteX44" fmla="*/ 0 w 10963275"/>
              <a:gd name="connsiteY44" fmla="*/ 1244490 h 3333444"/>
              <a:gd name="connsiteX45" fmla="*/ 0 w 10963275"/>
              <a:gd name="connsiteY45" fmla="*/ 555585 h 333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963275" h="3333444" fill="none" extrusionOk="0">
                <a:moveTo>
                  <a:pt x="0" y="555585"/>
                </a:moveTo>
                <a:cubicBezTo>
                  <a:pt x="-53843" y="280951"/>
                  <a:pt x="310513" y="8880"/>
                  <a:pt x="555585" y="0"/>
                </a:cubicBezTo>
                <a:cubicBezTo>
                  <a:pt x="670895" y="-50286"/>
                  <a:pt x="900131" y="12939"/>
                  <a:pt x="1036600" y="0"/>
                </a:cubicBezTo>
                <a:cubicBezTo>
                  <a:pt x="1173069" y="-12939"/>
                  <a:pt x="1244257" y="17324"/>
                  <a:pt x="1419093" y="0"/>
                </a:cubicBezTo>
                <a:cubicBezTo>
                  <a:pt x="1593929" y="-17324"/>
                  <a:pt x="1725537" y="37529"/>
                  <a:pt x="1998629" y="0"/>
                </a:cubicBezTo>
                <a:cubicBezTo>
                  <a:pt x="2271721" y="-37529"/>
                  <a:pt x="2246676" y="1399"/>
                  <a:pt x="2381122" y="0"/>
                </a:cubicBezTo>
                <a:cubicBezTo>
                  <a:pt x="2515568" y="-1399"/>
                  <a:pt x="2629532" y="54078"/>
                  <a:pt x="2862137" y="0"/>
                </a:cubicBezTo>
                <a:cubicBezTo>
                  <a:pt x="3094742" y="-54078"/>
                  <a:pt x="3315557" y="56995"/>
                  <a:pt x="3441672" y="0"/>
                </a:cubicBezTo>
                <a:cubicBezTo>
                  <a:pt x="3567787" y="-56995"/>
                  <a:pt x="3836058" y="26941"/>
                  <a:pt x="4021208" y="0"/>
                </a:cubicBezTo>
                <a:cubicBezTo>
                  <a:pt x="4206358" y="-26941"/>
                  <a:pt x="4617482" y="61365"/>
                  <a:pt x="4797786" y="0"/>
                </a:cubicBezTo>
                <a:cubicBezTo>
                  <a:pt x="4978090" y="-61365"/>
                  <a:pt x="5220118" y="11310"/>
                  <a:pt x="5475842" y="0"/>
                </a:cubicBezTo>
                <a:cubicBezTo>
                  <a:pt x="5731566" y="-11310"/>
                  <a:pt x="5688944" y="4843"/>
                  <a:pt x="5759815" y="0"/>
                </a:cubicBezTo>
                <a:cubicBezTo>
                  <a:pt x="5830686" y="-4843"/>
                  <a:pt x="6182540" y="92855"/>
                  <a:pt x="6536392" y="0"/>
                </a:cubicBezTo>
                <a:cubicBezTo>
                  <a:pt x="6890244" y="-92855"/>
                  <a:pt x="6968652" y="58279"/>
                  <a:pt x="7312970" y="0"/>
                </a:cubicBezTo>
                <a:cubicBezTo>
                  <a:pt x="7657288" y="-58279"/>
                  <a:pt x="7551026" y="10105"/>
                  <a:pt x="7695463" y="0"/>
                </a:cubicBezTo>
                <a:cubicBezTo>
                  <a:pt x="7839900" y="-10105"/>
                  <a:pt x="8259066" y="23455"/>
                  <a:pt x="8472041" y="0"/>
                </a:cubicBezTo>
                <a:cubicBezTo>
                  <a:pt x="8685016" y="-23455"/>
                  <a:pt x="8887484" y="10002"/>
                  <a:pt x="9051577" y="0"/>
                </a:cubicBezTo>
                <a:cubicBezTo>
                  <a:pt x="9215670" y="-10002"/>
                  <a:pt x="9254850" y="23941"/>
                  <a:pt x="9335549" y="0"/>
                </a:cubicBezTo>
                <a:cubicBezTo>
                  <a:pt x="9416248" y="-23941"/>
                  <a:pt x="10062010" y="1441"/>
                  <a:pt x="10407690" y="0"/>
                </a:cubicBezTo>
                <a:cubicBezTo>
                  <a:pt x="10686231" y="14857"/>
                  <a:pt x="10949496" y="184438"/>
                  <a:pt x="10963275" y="555585"/>
                </a:cubicBezTo>
                <a:cubicBezTo>
                  <a:pt x="10984574" y="773360"/>
                  <a:pt x="10941053" y="988595"/>
                  <a:pt x="10963275" y="1111154"/>
                </a:cubicBezTo>
                <a:cubicBezTo>
                  <a:pt x="10985497" y="1233713"/>
                  <a:pt x="10926780" y="1514281"/>
                  <a:pt x="10963275" y="1666722"/>
                </a:cubicBezTo>
                <a:cubicBezTo>
                  <a:pt x="10999770" y="1819163"/>
                  <a:pt x="10911506" y="2073981"/>
                  <a:pt x="10963275" y="2244513"/>
                </a:cubicBezTo>
                <a:cubicBezTo>
                  <a:pt x="11015044" y="2415045"/>
                  <a:pt x="10905164" y="2664947"/>
                  <a:pt x="10963275" y="2777859"/>
                </a:cubicBezTo>
                <a:cubicBezTo>
                  <a:pt x="10958805" y="3136130"/>
                  <a:pt x="10669419" y="3261422"/>
                  <a:pt x="10407690" y="3333444"/>
                </a:cubicBezTo>
                <a:cubicBezTo>
                  <a:pt x="10189151" y="3385512"/>
                  <a:pt x="10042783" y="3320319"/>
                  <a:pt x="9926675" y="3333444"/>
                </a:cubicBezTo>
                <a:cubicBezTo>
                  <a:pt x="9810567" y="3346569"/>
                  <a:pt x="9718261" y="3303933"/>
                  <a:pt x="9544182" y="3333444"/>
                </a:cubicBezTo>
                <a:cubicBezTo>
                  <a:pt x="9370103" y="3362955"/>
                  <a:pt x="9268009" y="3312343"/>
                  <a:pt x="9161688" y="3333444"/>
                </a:cubicBezTo>
                <a:cubicBezTo>
                  <a:pt x="9055367" y="3354545"/>
                  <a:pt x="8616746" y="3256469"/>
                  <a:pt x="8385111" y="3333444"/>
                </a:cubicBezTo>
                <a:cubicBezTo>
                  <a:pt x="8153476" y="3410419"/>
                  <a:pt x="7965951" y="3266248"/>
                  <a:pt x="7707054" y="3333444"/>
                </a:cubicBezTo>
                <a:cubicBezTo>
                  <a:pt x="7448157" y="3400640"/>
                  <a:pt x="7389248" y="3316900"/>
                  <a:pt x="7226040" y="3333444"/>
                </a:cubicBezTo>
                <a:cubicBezTo>
                  <a:pt x="7062832" y="3349988"/>
                  <a:pt x="6863484" y="3287372"/>
                  <a:pt x="6745025" y="3333444"/>
                </a:cubicBezTo>
                <a:cubicBezTo>
                  <a:pt x="6626566" y="3379516"/>
                  <a:pt x="6530084" y="3328732"/>
                  <a:pt x="6461053" y="3333444"/>
                </a:cubicBezTo>
                <a:cubicBezTo>
                  <a:pt x="6392022" y="3338156"/>
                  <a:pt x="6003272" y="3304496"/>
                  <a:pt x="5782996" y="3333444"/>
                </a:cubicBezTo>
                <a:cubicBezTo>
                  <a:pt x="5562720" y="3362392"/>
                  <a:pt x="5432479" y="3292343"/>
                  <a:pt x="5104939" y="3333444"/>
                </a:cubicBezTo>
                <a:cubicBezTo>
                  <a:pt x="4777399" y="3374545"/>
                  <a:pt x="4719300" y="3274297"/>
                  <a:pt x="4426883" y="3333444"/>
                </a:cubicBezTo>
                <a:cubicBezTo>
                  <a:pt x="4134466" y="3392591"/>
                  <a:pt x="4072822" y="3303078"/>
                  <a:pt x="3748826" y="3333444"/>
                </a:cubicBezTo>
                <a:cubicBezTo>
                  <a:pt x="3424830" y="3363810"/>
                  <a:pt x="3292225" y="3306457"/>
                  <a:pt x="3070769" y="3333444"/>
                </a:cubicBezTo>
                <a:cubicBezTo>
                  <a:pt x="2849313" y="3360431"/>
                  <a:pt x="2506963" y="3306837"/>
                  <a:pt x="2294192" y="3333444"/>
                </a:cubicBezTo>
                <a:cubicBezTo>
                  <a:pt x="2081421" y="3360051"/>
                  <a:pt x="1857170" y="3266524"/>
                  <a:pt x="1616135" y="3333444"/>
                </a:cubicBezTo>
                <a:cubicBezTo>
                  <a:pt x="1375100" y="3400364"/>
                  <a:pt x="1067916" y="3333096"/>
                  <a:pt x="555585" y="3333444"/>
                </a:cubicBezTo>
                <a:cubicBezTo>
                  <a:pt x="225777" y="3357879"/>
                  <a:pt x="-79488" y="3096771"/>
                  <a:pt x="0" y="2777859"/>
                </a:cubicBezTo>
                <a:cubicBezTo>
                  <a:pt x="-58454" y="2620110"/>
                  <a:pt x="18770" y="2454071"/>
                  <a:pt x="0" y="2266736"/>
                </a:cubicBezTo>
                <a:cubicBezTo>
                  <a:pt x="-18770" y="2079401"/>
                  <a:pt x="3775" y="2017237"/>
                  <a:pt x="0" y="1777836"/>
                </a:cubicBezTo>
                <a:cubicBezTo>
                  <a:pt x="-3775" y="1538435"/>
                  <a:pt x="29224" y="1475500"/>
                  <a:pt x="0" y="1244490"/>
                </a:cubicBezTo>
                <a:cubicBezTo>
                  <a:pt x="-29224" y="1013480"/>
                  <a:pt x="44281" y="879610"/>
                  <a:pt x="0" y="555585"/>
                </a:cubicBezTo>
                <a:close/>
              </a:path>
              <a:path w="10963275" h="3333444" stroke="0" extrusionOk="0">
                <a:moveTo>
                  <a:pt x="0" y="555585"/>
                </a:moveTo>
                <a:cubicBezTo>
                  <a:pt x="-10708" y="245581"/>
                  <a:pt x="319884" y="54158"/>
                  <a:pt x="555585" y="0"/>
                </a:cubicBezTo>
                <a:cubicBezTo>
                  <a:pt x="772347" y="-1233"/>
                  <a:pt x="914247" y="49717"/>
                  <a:pt x="1233642" y="0"/>
                </a:cubicBezTo>
                <a:cubicBezTo>
                  <a:pt x="1553037" y="-49717"/>
                  <a:pt x="1589500" y="4629"/>
                  <a:pt x="1911698" y="0"/>
                </a:cubicBezTo>
                <a:cubicBezTo>
                  <a:pt x="2233896" y="-4629"/>
                  <a:pt x="2372766" y="29135"/>
                  <a:pt x="2589755" y="0"/>
                </a:cubicBezTo>
                <a:cubicBezTo>
                  <a:pt x="2806744" y="-29135"/>
                  <a:pt x="3060475" y="23305"/>
                  <a:pt x="3366333" y="0"/>
                </a:cubicBezTo>
                <a:cubicBezTo>
                  <a:pt x="3672191" y="-23305"/>
                  <a:pt x="3662493" y="63"/>
                  <a:pt x="3748826" y="0"/>
                </a:cubicBezTo>
                <a:cubicBezTo>
                  <a:pt x="3835159" y="-63"/>
                  <a:pt x="4150193" y="5184"/>
                  <a:pt x="4328362" y="0"/>
                </a:cubicBezTo>
                <a:cubicBezTo>
                  <a:pt x="4506531" y="-5184"/>
                  <a:pt x="4595227" y="40045"/>
                  <a:pt x="4809376" y="0"/>
                </a:cubicBezTo>
                <a:cubicBezTo>
                  <a:pt x="5023525" y="-40045"/>
                  <a:pt x="5057976" y="14691"/>
                  <a:pt x="5191870" y="0"/>
                </a:cubicBezTo>
                <a:cubicBezTo>
                  <a:pt x="5325764" y="-14691"/>
                  <a:pt x="5670803" y="34370"/>
                  <a:pt x="5869926" y="0"/>
                </a:cubicBezTo>
                <a:cubicBezTo>
                  <a:pt x="6069049" y="-34370"/>
                  <a:pt x="6038201" y="9409"/>
                  <a:pt x="6153899" y="0"/>
                </a:cubicBezTo>
                <a:cubicBezTo>
                  <a:pt x="6269597" y="-9409"/>
                  <a:pt x="6306245" y="23038"/>
                  <a:pt x="6437871" y="0"/>
                </a:cubicBezTo>
                <a:cubicBezTo>
                  <a:pt x="6569497" y="-23038"/>
                  <a:pt x="6849469" y="2804"/>
                  <a:pt x="7115928" y="0"/>
                </a:cubicBezTo>
                <a:cubicBezTo>
                  <a:pt x="7382387" y="-2804"/>
                  <a:pt x="7366915" y="34770"/>
                  <a:pt x="7498421" y="0"/>
                </a:cubicBezTo>
                <a:cubicBezTo>
                  <a:pt x="7629927" y="-34770"/>
                  <a:pt x="7697425" y="14810"/>
                  <a:pt x="7880915" y="0"/>
                </a:cubicBezTo>
                <a:cubicBezTo>
                  <a:pt x="8064405" y="-14810"/>
                  <a:pt x="8449262" y="20969"/>
                  <a:pt x="8657493" y="0"/>
                </a:cubicBezTo>
                <a:cubicBezTo>
                  <a:pt x="8865724" y="-20969"/>
                  <a:pt x="9188319" y="9844"/>
                  <a:pt x="9434070" y="0"/>
                </a:cubicBezTo>
                <a:cubicBezTo>
                  <a:pt x="9679821" y="-9844"/>
                  <a:pt x="10041245" y="110956"/>
                  <a:pt x="10407690" y="0"/>
                </a:cubicBezTo>
                <a:cubicBezTo>
                  <a:pt x="10727246" y="-89703"/>
                  <a:pt x="10969936" y="264515"/>
                  <a:pt x="10963275" y="555585"/>
                </a:cubicBezTo>
                <a:cubicBezTo>
                  <a:pt x="10963569" y="736199"/>
                  <a:pt x="10953186" y="969035"/>
                  <a:pt x="10963275" y="1133376"/>
                </a:cubicBezTo>
                <a:cubicBezTo>
                  <a:pt x="10973364" y="1297717"/>
                  <a:pt x="10918877" y="1389892"/>
                  <a:pt x="10963275" y="1644499"/>
                </a:cubicBezTo>
                <a:cubicBezTo>
                  <a:pt x="11007673" y="1899106"/>
                  <a:pt x="10936085" y="1970732"/>
                  <a:pt x="10963275" y="2155622"/>
                </a:cubicBezTo>
                <a:cubicBezTo>
                  <a:pt x="10990465" y="2340512"/>
                  <a:pt x="10920669" y="2579862"/>
                  <a:pt x="10963275" y="2777859"/>
                </a:cubicBezTo>
                <a:cubicBezTo>
                  <a:pt x="10991748" y="3073993"/>
                  <a:pt x="10657805" y="3306208"/>
                  <a:pt x="10407690" y="3333444"/>
                </a:cubicBezTo>
                <a:cubicBezTo>
                  <a:pt x="10227265" y="3348908"/>
                  <a:pt x="10181686" y="3312126"/>
                  <a:pt x="10025197" y="3333444"/>
                </a:cubicBezTo>
                <a:cubicBezTo>
                  <a:pt x="9868708" y="3354762"/>
                  <a:pt x="9829990" y="3302603"/>
                  <a:pt x="9741224" y="3333444"/>
                </a:cubicBezTo>
                <a:cubicBezTo>
                  <a:pt x="9652458" y="3364285"/>
                  <a:pt x="9504453" y="3288768"/>
                  <a:pt x="9358731" y="3333444"/>
                </a:cubicBezTo>
                <a:cubicBezTo>
                  <a:pt x="9213009" y="3378120"/>
                  <a:pt x="8986009" y="3255884"/>
                  <a:pt x="8680674" y="3333444"/>
                </a:cubicBezTo>
                <a:cubicBezTo>
                  <a:pt x="8375339" y="3411004"/>
                  <a:pt x="8454935" y="3322641"/>
                  <a:pt x="8298180" y="3333444"/>
                </a:cubicBezTo>
                <a:cubicBezTo>
                  <a:pt x="8141425" y="3344247"/>
                  <a:pt x="7982162" y="3270033"/>
                  <a:pt x="7718645" y="3333444"/>
                </a:cubicBezTo>
                <a:cubicBezTo>
                  <a:pt x="7455128" y="3396855"/>
                  <a:pt x="7352116" y="3306190"/>
                  <a:pt x="7237630" y="3333444"/>
                </a:cubicBezTo>
                <a:cubicBezTo>
                  <a:pt x="7123145" y="3360698"/>
                  <a:pt x="7004281" y="3319631"/>
                  <a:pt x="6855137" y="3333444"/>
                </a:cubicBezTo>
                <a:cubicBezTo>
                  <a:pt x="6705993" y="3347257"/>
                  <a:pt x="6252427" y="3245724"/>
                  <a:pt x="6078559" y="3333444"/>
                </a:cubicBezTo>
                <a:cubicBezTo>
                  <a:pt x="5904691" y="3421164"/>
                  <a:pt x="5860890" y="3306994"/>
                  <a:pt x="5696066" y="3333444"/>
                </a:cubicBezTo>
                <a:cubicBezTo>
                  <a:pt x="5531242" y="3359894"/>
                  <a:pt x="5283680" y="3306668"/>
                  <a:pt x="5018009" y="3333444"/>
                </a:cubicBezTo>
                <a:cubicBezTo>
                  <a:pt x="4752338" y="3360220"/>
                  <a:pt x="4740148" y="3320343"/>
                  <a:pt x="4635516" y="3333444"/>
                </a:cubicBezTo>
                <a:cubicBezTo>
                  <a:pt x="4530884" y="3346545"/>
                  <a:pt x="4418074" y="3288715"/>
                  <a:pt x="4253022" y="3333444"/>
                </a:cubicBezTo>
                <a:cubicBezTo>
                  <a:pt x="4087970" y="3378173"/>
                  <a:pt x="3739838" y="3295283"/>
                  <a:pt x="3476444" y="3333444"/>
                </a:cubicBezTo>
                <a:cubicBezTo>
                  <a:pt x="3213050" y="3371605"/>
                  <a:pt x="3105191" y="3331712"/>
                  <a:pt x="2798388" y="3333444"/>
                </a:cubicBezTo>
                <a:cubicBezTo>
                  <a:pt x="2491585" y="3335176"/>
                  <a:pt x="2578468" y="3332001"/>
                  <a:pt x="2514415" y="3333444"/>
                </a:cubicBezTo>
                <a:cubicBezTo>
                  <a:pt x="2450362" y="3334887"/>
                  <a:pt x="2198302" y="3328436"/>
                  <a:pt x="2033401" y="3333444"/>
                </a:cubicBezTo>
                <a:cubicBezTo>
                  <a:pt x="1868500" y="3338452"/>
                  <a:pt x="1671699" y="3297756"/>
                  <a:pt x="1355344" y="3333444"/>
                </a:cubicBezTo>
                <a:cubicBezTo>
                  <a:pt x="1038989" y="3369132"/>
                  <a:pt x="895031" y="3288935"/>
                  <a:pt x="555585" y="3333444"/>
                </a:cubicBezTo>
                <a:cubicBezTo>
                  <a:pt x="278054" y="3358802"/>
                  <a:pt x="53" y="3044601"/>
                  <a:pt x="0" y="2777859"/>
                </a:cubicBezTo>
                <a:cubicBezTo>
                  <a:pt x="-28633" y="2596133"/>
                  <a:pt x="53722" y="2506202"/>
                  <a:pt x="0" y="2266736"/>
                </a:cubicBezTo>
                <a:cubicBezTo>
                  <a:pt x="-53722" y="2027270"/>
                  <a:pt x="18141" y="1925780"/>
                  <a:pt x="0" y="1755613"/>
                </a:cubicBezTo>
                <a:cubicBezTo>
                  <a:pt x="-18141" y="1585446"/>
                  <a:pt x="60645" y="1393326"/>
                  <a:pt x="0" y="1177822"/>
                </a:cubicBezTo>
                <a:cubicBezTo>
                  <a:pt x="-60645" y="962318"/>
                  <a:pt x="54177" y="866266"/>
                  <a:pt x="0" y="55558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2" name="Picture 21" descr="https://i.pinimg.com/564x/e9/77/dc/e977dc8bcfd863e0922840921163993c.jpg">
            <a:extLst>
              <a:ext uri="{FF2B5EF4-FFF2-40B4-BE49-F238E27FC236}">
                <a16:creationId xmlns:a16="http://schemas.microsoft.com/office/drawing/2014/main" id="{B36739FF-0D3D-4C54-A18F-279B99772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10143712" y="4198654"/>
            <a:ext cx="2229263" cy="26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ED653-8B3F-4CB6-B2BC-B6752B5AD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389" y="289145"/>
            <a:ext cx="3298222" cy="774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18453-68FA-4A0F-A642-FB3128579E1E}"/>
              </a:ext>
            </a:extLst>
          </p:cNvPr>
          <p:cNvSpPr txBox="1"/>
          <p:nvPr/>
        </p:nvSpPr>
        <p:spPr>
          <a:xfrm>
            <a:off x="647701" y="1400175"/>
            <a:ext cx="10287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 người thân sắp xếp lại đồ dùng trong ngăn tủ, ngăn kéo cho gọn gàng, tiện sử dụng, dễ dàng nhận ra những món đồ mình ít dùng đến.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 loại đồ mùa đông, mùa hè. Những đồ trái mùa cần cất đi phải được bảo quản khỏi bị hỏng, mốc trong thời gian không sử dụng.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 luận với bố mẹ xem em có cần mua đồ gì không.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81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33481380712">
            <a:hlinkClick r:id="" action="ppaction://media"/>
            <a:extLst>
              <a:ext uri="{FF2B5EF4-FFF2-40B4-BE49-F238E27FC236}">
                <a16:creationId xmlns:a16="http://schemas.microsoft.com/office/drawing/2014/main" id="{1378703B-0C12-F8C3-2E22-E10EED962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DAE4EF-A815-18CC-43DF-0146F4A6F7AF}"/>
              </a:ext>
            </a:extLst>
          </p:cNvPr>
          <p:cNvSpPr/>
          <p:nvPr/>
        </p:nvSpPr>
        <p:spPr>
          <a:xfrm>
            <a:off x="57276" y="803334"/>
            <a:ext cx="12102838" cy="2097662"/>
          </a:xfrm>
          <a:prstGeom prst="rect">
            <a:avLst/>
          </a:prstGeom>
          <a:noFill/>
        </p:spPr>
        <p:txBody>
          <a:bodyPr wrap="none" lIns="161812" tIns="80906" rIns="161812" bIns="8090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200" b="1" cap="all" dirty="0">
              <a:ln w="0"/>
              <a:solidFill>
                <a:srgbClr val="FF0000"/>
              </a:solidFill>
              <a:effectLst>
                <a:glow rad="2286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474488-7875-48DB-A80F-BB3AF637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901" y="2355767"/>
            <a:ext cx="537713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7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203557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32C88-F99B-5D60-F77B-C71537FC5AC4}"/>
              </a:ext>
            </a:extLst>
          </p:cNvPr>
          <p:cNvSpPr txBox="1"/>
          <p:nvPr/>
        </p:nvSpPr>
        <p:spPr>
          <a:xfrm>
            <a:off x="1016000" y="1371600"/>
            <a:ext cx="7709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121917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69506-9615-3A6D-9DF8-1AC5D708F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28BB7957-3ED2-ECB4-546C-F9BA53121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0"/>
            <a:ext cx="12187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>
            <a:extLst>
              <a:ext uri="{FF2B5EF4-FFF2-40B4-BE49-F238E27FC236}">
                <a16:creationId xmlns:a16="http://schemas.microsoft.com/office/drawing/2014/main" id="{41EDEE57-D0D3-A99D-5CFC-947EEDEE4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58" y="877906"/>
            <a:ext cx="10257889" cy="64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840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KẾ HOẠCH TUẦN 7 - LỚP 3A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17C22-9CA5-1683-83C8-69977E85C5D3}"/>
              </a:ext>
            </a:extLst>
          </p:cNvPr>
          <p:cNvSpPr txBox="1"/>
          <p:nvPr/>
        </p:nvSpPr>
        <p:spPr>
          <a:xfrm>
            <a:off x="490330" y="1559579"/>
            <a:ext cx="111583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1218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Chủ đề: Thi đua học tốt chào mừng ngày phụ nữ việt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Nam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713FA-355C-AF96-03BB-1510CBA90308}"/>
              </a:ext>
            </a:extLst>
          </p:cNvPr>
          <p:cNvSpPr txBox="1"/>
          <p:nvPr/>
        </p:nvSpPr>
        <p:spPr>
          <a:xfrm>
            <a:off x="2844801" y="3429000"/>
            <a:ext cx="184706" cy="369320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128E1-08CD-7FDE-3925-51CFE33A98C7}"/>
              </a:ext>
            </a:extLst>
          </p:cNvPr>
          <p:cNvSpPr txBox="1"/>
          <p:nvPr/>
        </p:nvSpPr>
        <p:spPr>
          <a:xfrm>
            <a:off x="744961" y="2231803"/>
            <a:ext cx="952547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l" defTabSz="1218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1. Đi học đúng giờ, mặc đúng đồng phục.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27193-3490-0929-F214-04AB60731BE4}"/>
              </a:ext>
            </a:extLst>
          </p:cNvPr>
          <p:cNvSpPr txBox="1"/>
          <p:nvPr/>
        </p:nvSpPr>
        <p:spPr>
          <a:xfrm>
            <a:off x="715613" y="2927544"/>
            <a:ext cx="9919252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l" defTabSz="1218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2. Vệ sinh cá nhân, vệ sinh lớp học sạch sẽ.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034A7-41BE-D428-C97A-05D85FA6E09B}"/>
              </a:ext>
            </a:extLst>
          </p:cNvPr>
          <p:cNvSpPr txBox="1"/>
          <p:nvPr/>
        </p:nvSpPr>
        <p:spPr>
          <a:xfrm>
            <a:off x="675863" y="3601748"/>
            <a:ext cx="1132840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l" defTabSz="1218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tốt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,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702D7-39A2-F51F-BE24-38FEEB2F108F}"/>
              </a:ext>
            </a:extLst>
          </p:cNvPr>
          <p:cNvSpPr txBox="1"/>
          <p:nvPr/>
        </p:nvSpPr>
        <p:spPr>
          <a:xfrm>
            <a:off x="669239" y="4270982"/>
            <a:ext cx="1132840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l" defTabSz="1218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4. Thực hiện tốt phong trào “Đôi bạn cùng tiến”.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D010CF-0480-45EC-C46A-531708581493}"/>
              </a:ext>
            </a:extLst>
          </p:cNvPr>
          <p:cNvSpPr txBox="1"/>
          <p:nvPr/>
        </p:nvSpPr>
        <p:spPr>
          <a:xfrm>
            <a:off x="662615" y="4979974"/>
            <a:ext cx="1132840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l" defTabSz="1218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5. Chăm chỉ học tập, hăng hái phát biểu xây dựng bài.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1AB7A1-23F6-C382-68F8-1820828CAB09}"/>
              </a:ext>
            </a:extLst>
          </p:cNvPr>
          <p:cNvSpPr txBox="1"/>
          <p:nvPr/>
        </p:nvSpPr>
        <p:spPr>
          <a:xfrm>
            <a:off x="682495" y="5635955"/>
            <a:ext cx="1132840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l" defTabSz="1218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静蕾简体"/>
                <a:cs typeface="Times New Roman" pitchFamily="18" charset="0"/>
              </a:rPr>
              <a:t>6. Không nói chuyện riêng trong giờ học.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静蕾简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DCAD-6FCD-AE85-D7B5-19FAF7D1F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129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9E31E3A0-740E-F643-8D93-008F5DC58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" b="89794" l="6600" r="90500">
                        <a14:foregroundMark x1="28200" y1="30727" x2="34600" y2="39631"/>
                        <a14:foregroundMark x1="16700" y1="39848" x2="53900" y2="44083"/>
                        <a14:foregroundMark x1="17300" y1="7166" x2="17400" y2="33985"/>
                        <a14:foregroundMark x1="17400" y1="33985" x2="23300" y2="50923"/>
                        <a14:foregroundMark x1="15400" y1="25841" x2="11200" y2="31379"/>
                        <a14:foregroundMark x1="11200" y1="31379" x2="10000" y2="38436"/>
                        <a14:foregroundMark x1="10000" y1="38436" x2="14100" y2="45277"/>
                        <a14:foregroundMark x1="14100" y1="45277" x2="31400" y2="52552"/>
                        <a14:foregroundMark x1="15200" y1="2497" x2="16300" y2="2714"/>
                        <a14:foregroundMark x1="36500" y1="977" x2="36500" y2="977"/>
                        <a14:foregroundMark x1="90000" y1="33442" x2="90600" y2="41694"/>
                        <a14:foregroundMark x1="22500" y1="26493" x2="30300" y2="26710"/>
                        <a14:foregroundMark x1="30300" y1="26710" x2="35400" y2="31596"/>
                        <a14:foregroundMark x1="35400" y1="31596" x2="35600" y2="34093"/>
                        <a14:foregroundMark x1="16800" y1="22910" x2="11800" y2="27904"/>
                        <a14:foregroundMark x1="11800" y1="27904" x2="8400" y2="34528"/>
                        <a14:foregroundMark x1="8400" y1="34528" x2="8000" y2="42888"/>
                        <a14:foregroundMark x1="8000" y1="42888" x2="10900" y2="49294"/>
                        <a14:foregroundMark x1="10900" y1="49294" x2="20900" y2="58306"/>
                        <a14:foregroundMark x1="20900" y1="58306" x2="26500" y2="59066"/>
                        <a14:foregroundMark x1="7900" y1="48969" x2="9900" y2="52443"/>
                        <a14:foregroundMark x1="6700" y1="36699" x2="6600" y2="37785"/>
                        <a14:foregroundMark x1="6900" y1="34311" x2="8300" y2="32030"/>
                        <a14:foregroundMark x1="8800" y1="30836" x2="13000" y2="25299"/>
                        <a14:foregroundMark x1="13000" y1="25299" x2="15200" y2="23561"/>
                        <a14:foregroundMark x1="12000" y1="25950" x2="8700" y2="32030"/>
                        <a14:foregroundMark x1="11500" y1="25841" x2="9900" y2="28773"/>
                        <a14:foregroundMark x1="9500" y1="29967" x2="7800" y2="33550"/>
                        <a14:foregroundMark x1="7400" y1="32899" x2="9400" y2="2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03" y="2"/>
            <a:ext cx="5826771" cy="4311385"/>
          </a:xfrm>
          <a:prstGeom prst="rect">
            <a:avLst/>
          </a:prstGeom>
        </p:spPr>
      </p:pic>
      <p:pic>
        <p:nvPicPr>
          <p:cNvPr id="7" name="Picture 6" descr="A person holding a trophy&#10;&#10;Description automatically generated with low confidence">
            <a:extLst>
              <a:ext uri="{FF2B5EF4-FFF2-40B4-BE49-F238E27FC236}">
                <a16:creationId xmlns:a16="http://schemas.microsoft.com/office/drawing/2014/main" id="{2638C226-2509-404A-9575-D273D5D295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25" b="90000" l="10000" r="90000">
                        <a14:foregroundMark x1="27250" y1="8500" x2="36625" y2="8625"/>
                        <a14:foregroundMark x1="36625" y1="8625" x2="38625" y2="8625"/>
                        <a14:foregroundMark x1="48375" y1="79125" x2="45000" y2="87875"/>
                        <a14:foregroundMark x1="45000" y1="87875" x2="43875" y2="88125"/>
                        <a14:foregroundMark x1="55625" y1="80375" x2="61000" y2="87500"/>
                        <a14:backgroundMark x1="77750" y1="37750" x2="77375" y2="38000"/>
                        <a14:backgroundMark x1="79125" y1="39625" x2="79125" y2="39625"/>
                        <a14:backgroundMark x1="79500" y1="41875" x2="79500" y2="41875"/>
                        <a14:backgroundMark x1="59000" y1="42000" x2="59000" y2="42000"/>
                        <a14:backgroundMark x1="34625" y1="39500" x2="34625" y2="39500"/>
                        <a14:backgroundMark x1="35000" y1="39750" x2="35000" y2="39750"/>
                        <a14:backgroundMark x1="34250" y1="39250" x2="34250" y2="39250"/>
                        <a14:backgroundMark x1="34250" y1="38875" x2="34250" y2="3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5" r="16380"/>
          <a:stretch/>
        </p:blipFill>
        <p:spPr>
          <a:xfrm>
            <a:off x="9573089" y="1447800"/>
            <a:ext cx="2618913" cy="4191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E5597D-4E62-FA4B-B5E6-9AC98DB4EB35}"/>
              </a:ext>
            </a:extLst>
          </p:cNvPr>
          <p:cNvSpPr txBox="1"/>
          <p:nvPr/>
        </p:nvSpPr>
        <p:spPr>
          <a:xfrm>
            <a:off x="214008" y="4224277"/>
            <a:ext cx="11225720" cy="3785652"/>
          </a:xfrm>
          <a:custGeom>
            <a:avLst/>
            <a:gdLst>
              <a:gd name="connsiteX0" fmla="*/ 0 w 11225720"/>
              <a:gd name="connsiteY0" fmla="*/ 0 h 3785652"/>
              <a:gd name="connsiteX1" fmla="*/ 1159989 w 11225720"/>
              <a:gd name="connsiteY1" fmla="*/ 0 h 3785652"/>
              <a:gd name="connsiteX2" fmla="*/ 1870952 w 11225720"/>
              <a:gd name="connsiteY2" fmla="*/ 0 h 3785652"/>
              <a:gd name="connsiteX3" fmla="*/ 2918686 w 11225720"/>
              <a:gd name="connsiteY3" fmla="*/ 0 h 3785652"/>
              <a:gd name="connsiteX4" fmla="*/ 3629649 w 11225720"/>
              <a:gd name="connsiteY4" fmla="*/ 0 h 3785652"/>
              <a:gd name="connsiteX5" fmla="*/ 4565124 w 11225720"/>
              <a:gd name="connsiteY5" fmla="*/ 0 h 3785652"/>
              <a:gd name="connsiteX6" fmla="*/ 5612859 w 11225720"/>
              <a:gd name="connsiteY6" fmla="*/ 0 h 3785652"/>
              <a:gd name="connsiteX7" fmla="*/ 6211562 w 11225720"/>
              <a:gd name="connsiteY7" fmla="*/ 0 h 3785652"/>
              <a:gd name="connsiteX8" fmla="*/ 6810269 w 11225720"/>
              <a:gd name="connsiteY8" fmla="*/ 0 h 3785652"/>
              <a:gd name="connsiteX9" fmla="*/ 7970260 w 11225720"/>
              <a:gd name="connsiteY9" fmla="*/ 0 h 3785652"/>
              <a:gd name="connsiteX10" fmla="*/ 8905738 w 11225720"/>
              <a:gd name="connsiteY10" fmla="*/ 0 h 3785652"/>
              <a:gd name="connsiteX11" fmla="*/ 9504442 w 11225720"/>
              <a:gd name="connsiteY11" fmla="*/ 0 h 3785652"/>
              <a:gd name="connsiteX12" fmla="*/ 11225720 w 11225720"/>
              <a:gd name="connsiteY12" fmla="*/ 0 h 3785652"/>
              <a:gd name="connsiteX13" fmla="*/ 11225720 w 11225720"/>
              <a:gd name="connsiteY13" fmla="*/ 832842 h 3785652"/>
              <a:gd name="connsiteX14" fmla="*/ 11225720 w 11225720"/>
              <a:gd name="connsiteY14" fmla="*/ 1514259 h 3785652"/>
              <a:gd name="connsiteX15" fmla="*/ 11225720 w 11225720"/>
              <a:gd name="connsiteY15" fmla="*/ 2271390 h 3785652"/>
              <a:gd name="connsiteX16" fmla="*/ 11225720 w 11225720"/>
              <a:gd name="connsiteY16" fmla="*/ 2914951 h 3785652"/>
              <a:gd name="connsiteX17" fmla="*/ 11225720 w 11225720"/>
              <a:gd name="connsiteY17" fmla="*/ 3785652 h 3785652"/>
              <a:gd name="connsiteX18" fmla="*/ 10290243 w 11225720"/>
              <a:gd name="connsiteY18" fmla="*/ 3785652 h 3785652"/>
              <a:gd name="connsiteX19" fmla="*/ 9242508 w 11225720"/>
              <a:gd name="connsiteY19" fmla="*/ 3785652 h 3785652"/>
              <a:gd name="connsiteX20" fmla="*/ 8194775 w 11225720"/>
              <a:gd name="connsiteY20" fmla="*/ 3785652 h 3785652"/>
              <a:gd name="connsiteX21" fmla="*/ 7483812 w 11225720"/>
              <a:gd name="connsiteY21" fmla="*/ 3785652 h 3785652"/>
              <a:gd name="connsiteX22" fmla="*/ 6323822 w 11225720"/>
              <a:gd name="connsiteY22" fmla="*/ 3785652 h 3785652"/>
              <a:gd name="connsiteX23" fmla="*/ 5388343 w 11225720"/>
              <a:gd name="connsiteY23" fmla="*/ 3785652 h 3785652"/>
              <a:gd name="connsiteX24" fmla="*/ 4789640 w 11225720"/>
              <a:gd name="connsiteY24" fmla="*/ 3785652 h 3785652"/>
              <a:gd name="connsiteX25" fmla="*/ 3854162 w 11225720"/>
              <a:gd name="connsiteY25" fmla="*/ 3785652 h 3785652"/>
              <a:gd name="connsiteX26" fmla="*/ 3030943 w 11225720"/>
              <a:gd name="connsiteY26" fmla="*/ 3785652 h 3785652"/>
              <a:gd name="connsiteX27" fmla="*/ 2207723 w 11225720"/>
              <a:gd name="connsiteY27" fmla="*/ 3785652 h 3785652"/>
              <a:gd name="connsiteX28" fmla="*/ 1384504 w 11225720"/>
              <a:gd name="connsiteY28" fmla="*/ 3785652 h 3785652"/>
              <a:gd name="connsiteX29" fmla="*/ 0 w 11225720"/>
              <a:gd name="connsiteY29" fmla="*/ 3785652 h 3785652"/>
              <a:gd name="connsiteX30" fmla="*/ 0 w 11225720"/>
              <a:gd name="connsiteY30" fmla="*/ 2990664 h 3785652"/>
              <a:gd name="connsiteX31" fmla="*/ 0 w 11225720"/>
              <a:gd name="connsiteY31" fmla="*/ 2271390 h 3785652"/>
              <a:gd name="connsiteX32" fmla="*/ 0 w 11225720"/>
              <a:gd name="connsiteY32" fmla="*/ 1627829 h 3785652"/>
              <a:gd name="connsiteX33" fmla="*/ 0 w 11225720"/>
              <a:gd name="connsiteY33" fmla="*/ 908555 h 3785652"/>
              <a:gd name="connsiteX34" fmla="*/ 0 w 11225720"/>
              <a:gd name="connsiteY34" fmla="*/ 0 h 3785652"/>
              <a:gd name="connsiteX0" fmla="*/ 0 w 11225720"/>
              <a:gd name="connsiteY0" fmla="*/ 0 h 3785652"/>
              <a:gd name="connsiteX1" fmla="*/ 823219 w 11225720"/>
              <a:gd name="connsiteY1" fmla="*/ 0 h 3785652"/>
              <a:gd name="connsiteX2" fmla="*/ 1421924 w 11225720"/>
              <a:gd name="connsiteY2" fmla="*/ 0 h 3785652"/>
              <a:gd name="connsiteX3" fmla="*/ 2581914 w 11225720"/>
              <a:gd name="connsiteY3" fmla="*/ 0 h 3785652"/>
              <a:gd name="connsiteX4" fmla="*/ 3405133 w 11225720"/>
              <a:gd name="connsiteY4" fmla="*/ 0 h 3785652"/>
              <a:gd name="connsiteX5" fmla="*/ 4228353 w 11225720"/>
              <a:gd name="connsiteY5" fmla="*/ 0 h 3785652"/>
              <a:gd name="connsiteX6" fmla="*/ 5388343 w 11225720"/>
              <a:gd name="connsiteY6" fmla="*/ 0 h 3785652"/>
              <a:gd name="connsiteX7" fmla="*/ 6099306 w 11225720"/>
              <a:gd name="connsiteY7" fmla="*/ 0 h 3785652"/>
              <a:gd name="connsiteX8" fmla="*/ 7259297 w 11225720"/>
              <a:gd name="connsiteY8" fmla="*/ 0 h 3785652"/>
              <a:gd name="connsiteX9" fmla="*/ 8419289 w 11225720"/>
              <a:gd name="connsiteY9" fmla="*/ 0 h 3785652"/>
              <a:gd name="connsiteX10" fmla="*/ 9354766 w 11225720"/>
              <a:gd name="connsiteY10" fmla="*/ 0 h 3785652"/>
              <a:gd name="connsiteX11" fmla="*/ 11225720 w 11225720"/>
              <a:gd name="connsiteY11" fmla="*/ 0 h 3785652"/>
              <a:gd name="connsiteX12" fmla="*/ 11225720 w 11225720"/>
              <a:gd name="connsiteY12" fmla="*/ 719272 h 3785652"/>
              <a:gd name="connsiteX13" fmla="*/ 11225720 w 11225720"/>
              <a:gd name="connsiteY13" fmla="*/ 1362833 h 3785652"/>
              <a:gd name="connsiteX14" fmla="*/ 11225720 w 11225720"/>
              <a:gd name="connsiteY14" fmla="*/ 2119963 h 3785652"/>
              <a:gd name="connsiteX15" fmla="*/ 11225720 w 11225720"/>
              <a:gd name="connsiteY15" fmla="*/ 2877094 h 3785652"/>
              <a:gd name="connsiteX16" fmla="*/ 11225720 w 11225720"/>
              <a:gd name="connsiteY16" fmla="*/ 3785652 h 3785652"/>
              <a:gd name="connsiteX17" fmla="*/ 10177985 w 11225720"/>
              <a:gd name="connsiteY17" fmla="*/ 3785652 h 3785652"/>
              <a:gd name="connsiteX18" fmla="*/ 9242508 w 11225720"/>
              <a:gd name="connsiteY18" fmla="*/ 3785652 h 3785652"/>
              <a:gd name="connsiteX19" fmla="*/ 8643803 w 11225720"/>
              <a:gd name="connsiteY19" fmla="*/ 3785652 h 3785652"/>
              <a:gd name="connsiteX20" fmla="*/ 7932840 w 11225720"/>
              <a:gd name="connsiteY20" fmla="*/ 3785652 h 3785652"/>
              <a:gd name="connsiteX21" fmla="*/ 6772850 w 11225720"/>
              <a:gd name="connsiteY21" fmla="*/ 3785652 h 3785652"/>
              <a:gd name="connsiteX22" fmla="*/ 5837374 w 11225720"/>
              <a:gd name="connsiteY22" fmla="*/ 3785652 h 3785652"/>
              <a:gd name="connsiteX23" fmla="*/ 5126411 w 11225720"/>
              <a:gd name="connsiteY23" fmla="*/ 3785652 h 3785652"/>
              <a:gd name="connsiteX24" fmla="*/ 4190933 w 11225720"/>
              <a:gd name="connsiteY24" fmla="*/ 3785652 h 3785652"/>
              <a:gd name="connsiteX25" fmla="*/ 3592230 w 11225720"/>
              <a:gd name="connsiteY25" fmla="*/ 3785652 h 3785652"/>
              <a:gd name="connsiteX26" fmla="*/ 2993523 w 11225720"/>
              <a:gd name="connsiteY26" fmla="*/ 3785652 h 3785652"/>
              <a:gd name="connsiteX27" fmla="*/ 2058048 w 11225720"/>
              <a:gd name="connsiteY27" fmla="*/ 3785652 h 3785652"/>
              <a:gd name="connsiteX28" fmla="*/ 1347085 w 11225720"/>
              <a:gd name="connsiteY28" fmla="*/ 3785652 h 3785652"/>
              <a:gd name="connsiteX29" fmla="*/ 0 w 11225720"/>
              <a:gd name="connsiteY29" fmla="*/ 3785652 h 3785652"/>
              <a:gd name="connsiteX30" fmla="*/ 0 w 11225720"/>
              <a:gd name="connsiteY30" fmla="*/ 3104234 h 3785652"/>
              <a:gd name="connsiteX31" fmla="*/ 0 w 11225720"/>
              <a:gd name="connsiteY31" fmla="*/ 2460672 h 3785652"/>
              <a:gd name="connsiteX32" fmla="*/ 0 w 11225720"/>
              <a:gd name="connsiteY32" fmla="*/ 1665686 h 3785652"/>
              <a:gd name="connsiteX33" fmla="*/ 0 w 11225720"/>
              <a:gd name="connsiteY33" fmla="*/ 984269 h 3785652"/>
              <a:gd name="connsiteX34" fmla="*/ 0 w 11225720"/>
              <a:gd name="connsiteY3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225720" h="3785652" fill="none" extrusionOk="0">
                <a:moveTo>
                  <a:pt x="0" y="0"/>
                </a:moveTo>
                <a:cubicBezTo>
                  <a:pt x="438147" y="-15593"/>
                  <a:pt x="543743" y="79655"/>
                  <a:pt x="1159989" y="0"/>
                </a:cubicBezTo>
                <a:cubicBezTo>
                  <a:pt x="1736013" y="-48438"/>
                  <a:pt x="1710287" y="51775"/>
                  <a:pt x="1870952" y="0"/>
                </a:cubicBezTo>
                <a:cubicBezTo>
                  <a:pt x="1898004" y="62093"/>
                  <a:pt x="2489884" y="178718"/>
                  <a:pt x="2918686" y="0"/>
                </a:cubicBezTo>
                <a:cubicBezTo>
                  <a:pt x="3298601" y="-52227"/>
                  <a:pt x="3317740" y="79983"/>
                  <a:pt x="3629649" y="0"/>
                </a:cubicBezTo>
                <a:cubicBezTo>
                  <a:pt x="4074318" y="-55445"/>
                  <a:pt x="4194341" y="41556"/>
                  <a:pt x="4565124" y="0"/>
                </a:cubicBezTo>
                <a:cubicBezTo>
                  <a:pt x="4877826" y="-81243"/>
                  <a:pt x="5057435" y="56311"/>
                  <a:pt x="5612859" y="0"/>
                </a:cubicBezTo>
                <a:cubicBezTo>
                  <a:pt x="6107720" y="-116210"/>
                  <a:pt x="5903718" y="57621"/>
                  <a:pt x="6211562" y="0"/>
                </a:cubicBezTo>
                <a:cubicBezTo>
                  <a:pt x="6545346" y="2073"/>
                  <a:pt x="6678004" y="59312"/>
                  <a:pt x="6810269" y="0"/>
                </a:cubicBezTo>
                <a:cubicBezTo>
                  <a:pt x="6940677" y="-54296"/>
                  <a:pt x="7713210" y="52327"/>
                  <a:pt x="7970260" y="0"/>
                </a:cubicBezTo>
                <a:cubicBezTo>
                  <a:pt x="8304082" y="45047"/>
                  <a:pt x="8705810" y="29342"/>
                  <a:pt x="8905738" y="0"/>
                </a:cubicBezTo>
                <a:cubicBezTo>
                  <a:pt x="9147320" y="57999"/>
                  <a:pt x="9302145" y="50324"/>
                  <a:pt x="9504442" y="0"/>
                </a:cubicBezTo>
                <a:cubicBezTo>
                  <a:pt x="9816923" y="-126142"/>
                  <a:pt x="10738683" y="-201792"/>
                  <a:pt x="11225720" y="0"/>
                </a:cubicBezTo>
                <a:cubicBezTo>
                  <a:pt x="11189124" y="408834"/>
                  <a:pt x="11070728" y="585998"/>
                  <a:pt x="11225720" y="832842"/>
                </a:cubicBezTo>
                <a:cubicBezTo>
                  <a:pt x="11187822" y="1006402"/>
                  <a:pt x="11147519" y="1157862"/>
                  <a:pt x="11225720" y="1514259"/>
                </a:cubicBezTo>
                <a:cubicBezTo>
                  <a:pt x="11256471" y="1730175"/>
                  <a:pt x="11145909" y="2145176"/>
                  <a:pt x="11225720" y="2271390"/>
                </a:cubicBezTo>
                <a:cubicBezTo>
                  <a:pt x="11232302" y="2469470"/>
                  <a:pt x="11228761" y="2685279"/>
                  <a:pt x="11225720" y="2914951"/>
                </a:cubicBezTo>
                <a:cubicBezTo>
                  <a:pt x="11278106" y="3254191"/>
                  <a:pt x="11203010" y="3523958"/>
                  <a:pt x="11225720" y="3785652"/>
                </a:cubicBezTo>
                <a:cubicBezTo>
                  <a:pt x="10770470" y="3937686"/>
                  <a:pt x="10720705" y="3773322"/>
                  <a:pt x="10290243" y="3785652"/>
                </a:cubicBezTo>
                <a:cubicBezTo>
                  <a:pt x="9872199" y="3849271"/>
                  <a:pt x="9598232" y="3728675"/>
                  <a:pt x="9242508" y="3785652"/>
                </a:cubicBezTo>
                <a:cubicBezTo>
                  <a:pt x="8835671" y="3768901"/>
                  <a:pt x="8519552" y="3729290"/>
                  <a:pt x="8194775" y="3785652"/>
                </a:cubicBezTo>
                <a:cubicBezTo>
                  <a:pt x="7828230" y="3857702"/>
                  <a:pt x="7817521" y="3776206"/>
                  <a:pt x="7483812" y="3785652"/>
                </a:cubicBezTo>
                <a:cubicBezTo>
                  <a:pt x="7076587" y="3957639"/>
                  <a:pt x="6561600" y="3595364"/>
                  <a:pt x="6323822" y="3785652"/>
                </a:cubicBezTo>
                <a:cubicBezTo>
                  <a:pt x="6127823" y="3933234"/>
                  <a:pt x="5660128" y="3610532"/>
                  <a:pt x="5388343" y="3785652"/>
                </a:cubicBezTo>
                <a:cubicBezTo>
                  <a:pt x="5131283" y="3845987"/>
                  <a:pt x="5037655" y="3728165"/>
                  <a:pt x="4789640" y="3785652"/>
                </a:cubicBezTo>
                <a:cubicBezTo>
                  <a:pt x="4478744" y="3959612"/>
                  <a:pt x="4137830" y="3719136"/>
                  <a:pt x="3854162" y="3785652"/>
                </a:cubicBezTo>
                <a:cubicBezTo>
                  <a:pt x="3620765" y="3769128"/>
                  <a:pt x="3300275" y="3700590"/>
                  <a:pt x="3030943" y="3785652"/>
                </a:cubicBezTo>
                <a:cubicBezTo>
                  <a:pt x="2693870" y="3756795"/>
                  <a:pt x="2551241" y="3663251"/>
                  <a:pt x="2207723" y="3785652"/>
                </a:cubicBezTo>
                <a:cubicBezTo>
                  <a:pt x="1897595" y="3855415"/>
                  <a:pt x="1613438" y="3739341"/>
                  <a:pt x="1384504" y="3785652"/>
                </a:cubicBezTo>
                <a:cubicBezTo>
                  <a:pt x="1494068" y="3796289"/>
                  <a:pt x="571658" y="3813639"/>
                  <a:pt x="0" y="3785652"/>
                </a:cubicBezTo>
                <a:cubicBezTo>
                  <a:pt x="28529" y="3470530"/>
                  <a:pt x="37681" y="3302565"/>
                  <a:pt x="0" y="2990664"/>
                </a:cubicBezTo>
                <a:cubicBezTo>
                  <a:pt x="-24671" y="2613669"/>
                  <a:pt x="132982" y="2683199"/>
                  <a:pt x="0" y="2271390"/>
                </a:cubicBezTo>
                <a:cubicBezTo>
                  <a:pt x="-57545" y="1935857"/>
                  <a:pt x="76198" y="1899429"/>
                  <a:pt x="0" y="1627829"/>
                </a:cubicBezTo>
                <a:cubicBezTo>
                  <a:pt x="-16228" y="1442102"/>
                  <a:pt x="9465" y="1150296"/>
                  <a:pt x="0" y="908555"/>
                </a:cubicBezTo>
                <a:cubicBezTo>
                  <a:pt x="-126117" y="620059"/>
                  <a:pt x="51150" y="321522"/>
                  <a:pt x="0" y="0"/>
                </a:cubicBezTo>
                <a:close/>
              </a:path>
              <a:path w="11225720" h="3785652" stroke="0" extrusionOk="0">
                <a:moveTo>
                  <a:pt x="0" y="0"/>
                </a:moveTo>
                <a:cubicBezTo>
                  <a:pt x="346918" y="-89763"/>
                  <a:pt x="505459" y="-51190"/>
                  <a:pt x="823219" y="0"/>
                </a:cubicBezTo>
                <a:cubicBezTo>
                  <a:pt x="1083683" y="-23052"/>
                  <a:pt x="1130309" y="72239"/>
                  <a:pt x="1421924" y="0"/>
                </a:cubicBezTo>
                <a:cubicBezTo>
                  <a:pt x="1619254" y="-150416"/>
                  <a:pt x="2137601" y="5731"/>
                  <a:pt x="2581914" y="0"/>
                </a:cubicBezTo>
                <a:cubicBezTo>
                  <a:pt x="3067550" y="-17553"/>
                  <a:pt x="3100318" y="68088"/>
                  <a:pt x="3405133" y="0"/>
                </a:cubicBezTo>
                <a:cubicBezTo>
                  <a:pt x="3742222" y="-54871"/>
                  <a:pt x="3845211" y="39648"/>
                  <a:pt x="4228353" y="0"/>
                </a:cubicBezTo>
                <a:cubicBezTo>
                  <a:pt x="4617751" y="-154032"/>
                  <a:pt x="4874383" y="-34957"/>
                  <a:pt x="5388343" y="0"/>
                </a:cubicBezTo>
                <a:cubicBezTo>
                  <a:pt x="5909308" y="-73000"/>
                  <a:pt x="5908921" y="-9833"/>
                  <a:pt x="6099306" y="0"/>
                </a:cubicBezTo>
                <a:cubicBezTo>
                  <a:pt x="6415793" y="-95934"/>
                  <a:pt x="6987520" y="9623"/>
                  <a:pt x="7259297" y="0"/>
                </a:cubicBezTo>
                <a:cubicBezTo>
                  <a:pt x="7773016" y="-89398"/>
                  <a:pt x="7976177" y="-14226"/>
                  <a:pt x="8419289" y="0"/>
                </a:cubicBezTo>
                <a:cubicBezTo>
                  <a:pt x="8870466" y="8053"/>
                  <a:pt x="9084667" y="-3170"/>
                  <a:pt x="9354766" y="0"/>
                </a:cubicBezTo>
                <a:cubicBezTo>
                  <a:pt x="9675928" y="32059"/>
                  <a:pt x="10665101" y="198217"/>
                  <a:pt x="11225720" y="0"/>
                </a:cubicBezTo>
                <a:cubicBezTo>
                  <a:pt x="11201346" y="250762"/>
                  <a:pt x="11142710" y="338449"/>
                  <a:pt x="11225720" y="719272"/>
                </a:cubicBezTo>
                <a:cubicBezTo>
                  <a:pt x="11278499" y="1047015"/>
                  <a:pt x="11154236" y="1294299"/>
                  <a:pt x="11225720" y="1362833"/>
                </a:cubicBezTo>
                <a:cubicBezTo>
                  <a:pt x="11252325" y="1468542"/>
                  <a:pt x="11240299" y="1935633"/>
                  <a:pt x="11225720" y="2119963"/>
                </a:cubicBezTo>
                <a:cubicBezTo>
                  <a:pt x="11176990" y="2300945"/>
                  <a:pt x="11114725" y="2681004"/>
                  <a:pt x="11225720" y="2877094"/>
                </a:cubicBezTo>
                <a:cubicBezTo>
                  <a:pt x="11211648" y="3060073"/>
                  <a:pt x="11124129" y="3479086"/>
                  <a:pt x="11225720" y="3785652"/>
                </a:cubicBezTo>
                <a:cubicBezTo>
                  <a:pt x="10800750" y="3918076"/>
                  <a:pt x="10575373" y="3753499"/>
                  <a:pt x="10177985" y="3785652"/>
                </a:cubicBezTo>
                <a:cubicBezTo>
                  <a:pt x="9654617" y="3903538"/>
                  <a:pt x="9535966" y="3763948"/>
                  <a:pt x="9242508" y="3785652"/>
                </a:cubicBezTo>
                <a:cubicBezTo>
                  <a:pt x="8919520" y="3858925"/>
                  <a:pt x="8779896" y="3739141"/>
                  <a:pt x="8643803" y="3785652"/>
                </a:cubicBezTo>
                <a:cubicBezTo>
                  <a:pt x="8541726" y="3717967"/>
                  <a:pt x="8209843" y="3652680"/>
                  <a:pt x="7932840" y="3785652"/>
                </a:cubicBezTo>
                <a:cubicBezTo>
                  <a:pt x="7924776" y="3709177"/>
                  <a:pt x="7439329" y="3628734"/>
                  <a:pt x="6772850" y="3785652"/>
                </a:cubicBezTo>
                <a:cubicBezTo>
                  <a:pt x="6295406" y="3806869"/>
                  <a:pt x="6285644" y="3742005"/>
                  <a:pt x="5837374" y="3785652"/>
                </a:cubicBezTo>
                <a:cubicBezTo>
                  <a:pt x="5451526" y="3821444"/>
                  <a:pt x="5426193" y="3719526"/>
                  <a:pt x="5126411" y="3785652"/>
                </a:cubicBezTo>
                <a:cubicBezTo>
                  <a:pt x="4752882" y="3839195"/>
                  <a:pt x="4444538" y="3744617"/>
                  <a:pt x="4190933" y="3785652"/>
                </a:cubicBezTo>
                <a:cubicBezTo>
                  <a:pt x="3943264" y="3950936"/>
                  <a:pt x="3802009" y="3712554"/>
                  <a:pt x="3592230" y="3785652"/>
                </a:cubicBezTo>
                <a:cubicBezTo>
                  <a:pt x="3433775" y="3796702"/>
                  <a:pt x="3330234" y="3796948"/>
                  <a:pt x="2993523" y="3785652"/>
                </a:cubicBezTo>
                <a:cubicBezTo>
                  <a:pt x="2748808" y="3756615"/>
                  <a:pt x="2586382" y="3725558"/>
                  <a:pt x="2058048" y="3785652"/>
                </a:cubicBezTo>
                <a:cubicBezTo>
                  <a:pt x="1634950" y="3825143"/>
                  <a:pt x="1670415" y="3790125"/>
                  <a:pt x="1347085" y="3785652"/>
                </a:cubicBezTo>
                <a:cubicBezTo>
                  <a:pt x="972723" y="3792307"/>
                  <a:pt x="778050" y="3764675"/>
                  <a:pt x="0" y="3785652"/>
                </a:cubicBezTo>
                <a:cubicBezTo>
                  <a:pt x="-90724" y="3378218"/>
                  <a:pt x="113981" y="3271936"/>
                  <a:pt x="0" y="3104234"/>
                </a:cubicBezTo>
                <a:cubicBezTo>
                  <a:pt x="-38089" y="2965872"/>
                  <a:pt x="100193" y="2709150"/>
                  <a:pt x="0" y="2460672"/>
                </a:cubicBezTo>
                <a:cubicBezTo>
                  <a:pt x="62184" y="2119597"/>
                  <a:pt x="62900" y="1821436"/>
                  <a:pt x="0" y="1665686"/>
                </a:cubicBezTo>
                <a:cubicBezTo>
                  <a:pt x="55283" y="1483301"/>
                  <a:pt x="106821" y="1227583"/>
                  <a:pt x="0" y="984269"/>
                </a:cubicBezTo>
                <a:cubicBezTo>
                  <a:pt x="43601" y="745873"/>
                  <a:pt x="92502" y="202271"/>
                  <a:pt x="0" y="0"/>
                </a:cubicBezTo>
                <a:close/>
              </a:path>
            </a:pathLst>
          </a:custGeom>
          <a:noFill/>
          <a:ln w="47625">
            <a:prstDash val="dash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140763"/>
                      <a:gd name="connsiteY0" fmla="*/ 0 h 2769989"/>
                      <a:gd name="connsiteX1" fmla="*/ 841211 w 8140763"/>
                      <a:gd name="connsiteY1" fmla="*/ 0 h 2769989"/>
                      <a:gd name="connsiteX2" fmla="*/ 1356793 w 8140763"/>
                      <a:gd name="connsiteY2" fmla="*/ 0 h 2769989"/>
                      <a:gd name="connsiteX3" fmla="*/ 2116598 w 8140763"/>
                      <a:gd name="connsiteY3" fmla="*/ 0 h 2769989"/>
                      <a:gd name="connsiteX4" fmla="*/ 2632180 w 8140763"/>
                      <a:gd name="connsiteY4" fmla="*/ 0 h 2769989"/>
                      <a:gd name="connsiteX5" fmla="*/ 3310576 w 8140763"/>
                      <a:gd name="connsiteY5" fmla="*/ 0 h 2769989"/>
                      <a:gd name="connsiteX6" fmla="*/ 4070381 w 8140763"/>
                      <a:gd name="connsiteY6" fmla="*/ 0 h 2769989"/>
                      <a:gd name="connsiteX7" fmla="*/ 4504554 w 8140763"/>
                      <a:gd name="connsiteY7" fmla="*/ 0 h 2769989"/>
                      <a:gd name="connsiteX8" fmla="*/ 4938729 w 8140763"/>
                      <a:gd name="connsiteY8" fmla="*/ 0 h 2769989"/>
                      <a:gd name="connsiteX9" fmla="*/ 5779941 w 8140763"/>
                      <a:gd name="connsiteY9" fmla="*/ 0 h 2769989"/>
                      <a:gd name="connsiteX10" fmla="*/ 6458339 w 8140763"/>
                      <a:gd name="connsiteY10" fmla="*/ 0 h 2769989"/>
                      <a:gd name="connsiteX11" fmla="*/ 6892512 w 8140763"/>
                      <a:gd name="connsiteY11" fmla="*/ 0 h 2769989"/>
                      <a:gd name="connsiteX12" fmla="*/ 8140763 w 8140763"/>
                      <a:gd name="connsiteY12" fmla="*/ 0 h 2769989"/>
                      <a:gd name="connsiteX13" fmla="*/ 8140763 w 8140763"/>
                      <a:gd name="connsiteY13" fmla="*/ 609397 h 2769989"/>
                      <a:gd name="connsiteX14" fmla="*/ 8140763 w 8140763"/>
                      <a:gd name="connsiteY14" fmla="*/ 1107995 h 2769989"/>
                      <a:gd name="connsiteX15" fmla="*/ 8140763 w 8140763"/>
                      <a:gd name="connsiteY15" fmla="*/ 1661993 h 2769989"/>
                      <a:gd name="connsiteX16" fmla="*/ 8140763 w 8140763"/>
                      <a:gd name="connsiteY16" fmla="*/ 2132891 h 2769989"/>
                      <a:gd name="connsiteX17" fmla="*/ 8140763 w 8140763"/>
                      <a:gd name="connsiteY17" fmla="*/ 2769989 h 2769989"/>
                      <a:gd name="connsiteX18" fmla="*/ 7462366 w 8140763"/>
                      <a:gd name="connsiteY18" fmla="*/ 2769989 h 2769989"/>
                      <a:gd name="connsiteX19" fmla="*/ 6702561 w 8140763"/>
                      <a:gd name="connsiteY19" fmla="*/ 2769989 h 2769989"/>
                      <a:gd name="connsiteX20" fmla="*/ 5942757 w 8140763"/>
                      <a:gd name="connsiteY20" fmla="*/ 2769989 h 2769989"/>
                      <a:gd name="connsiteX21" fmla="*/ 5427175 w 8140763"/>
                      <a:gd name="connsiteY21" fmla="*/ 2769989 h 2769989"/>
                      <a:gd name="connsiteX22" fmla="*/ 4585963 w 8140763"/>
                      <a:gd name="connsiteY22" fmla="*/ 2769989 h 2769989"/>
                      <a:gd name="connsiteX23" fmla="*/ 3907565 w 8140763"/>
                      <a:gd name="connsiteY23" fmla="*/ 2769989 h 2769989"/>
                      <a:gd name="connsiteX24" fmla="*/ 3473392 w 8140763"/>
                      <a:gd name="connsiteY24" fmla="*/ 2769989 h 2769989"/>
                      <a:gd name="connsiteX25" fmla="*/ 2794994 w 8140763"/>
                      <a:gd name="connsiteY25" fmla="*/ 2769989 h 2769989"/>
                      <a:gd name="connsiteX26" fmla="*/ 2198005 w 8140763"/>
                      <a:gd name="connsiteY26" fmla="*/ 2769989 h 2769989"/>
                      <a:gd name="connsiteX27" fmla="*/ 1601016 w 8140763"/>
                      <a:gd name="connsiteY27" fmla="*/ 2769989 h 2769989"/>
                      <a:gd name="connsiteX28" fmla="*/ 1004027 w 8140763"/>
                      <a:gd name="connsiteY28" fmla="*/ 2769989 h 2769989"/>
                      <a:gd name="connsiteX29" fmla="*/ 0 w 8140763"/>
                      <a:gd name="connsiteY29" fmla="*/ 2769989 h 2769989"/>
                      <a:gd name="connsiteX30" fmla="*/ 0 w 8140763"/>
                      <a:gd name="connsiteY30" fmla="*/ 2188291 h 2769989"/>
                      <a:gd name="connsiteX31" fmla="*/ 0 w 8140763"/>
                      <a:gd name="connsiteY31" fmla="*/ 1661993 h 2769989"/>
                      <a:gd name="connsiteX32" fmla="*/ 0 w 8140763"/>
                      <a:gd name="connsiteY32" fmla="*/ 1191095 h 2769989"/>
                      <a:gd name="connsiteX33" fmla="*/ 0 w 8140763"/>
                      <a:gd name="connsiteY33" fmla="*/ 664797 h 2769989"/>
                      <a:gd name="connsiteX34" fmla="*/ 0 w 8140763"/>
                      <a:gd name="connsiteY34" fmla="*/ 0 h 2769989"/>
                      <a:gd name="connsiteX0" fmla="*/ 0 w 8140763"/>
                      <a:gd name="connsiteY0" fmla="*/ 0 h 2769989"/>
                      <a:gd name="connsiteX1" fmla="*/ 596989 w 8140763"/>
                      <a:gd name="connsiteY1" fmla="*/ 0 h 2769989"/>
                      <a:gd name="connsiteX2" fmla="*/ 1031163 w 8140763"/>
                      <a:gd name="connsiteY2" fmla="*/ 0 h 2769989"/>
                      <a:gd name="connsiteX3" fmla="*/ 1872375 w 8140763"/>
                      <a:gd name="connsiteY3" fmla="*/ 0 h 2769989"/>
                      <a:gd name="connsiteX4" fmla="*/ 2469364 w 8140763"/>
                      <a:gd name="connsiteY4" fmla="*/ 0 h 2769989"/>
                      <a:gd name="connsiteX5" fmla="*/ 3066353 w 8140763"/>
                      <a:gd name="connsiteY5" fmla="*/ 0 h 2769989"/>
                      <a:gd name="connsiteX6" fmla="*/ 3907565 w 8140763"/>
                      <a:gd name="connsiteY6" fmla="*/ 0 h 2769989"/>
                      <a:gd name="connsiteX7" fmla="*/ 4423147 w 8140763"/>
                      <a:gd name="connsiteY7" fmla="*/ 0 h 2769989"/>
                      <a:gd name="connsiteX8" fmla="*/ 5264359 w 8140763"/>
                      <a:gd name="connsiteY8" fmla="*/ 0 h 2769989"/>
                      <a:gd name="connsiteX9" fmla="*/ 6105572 w 8140763"/>
                      <a:gd name="connsiteY9" fmla="*/ 0 h 2769989"/>
                      <a:gd name="connsiteX10" fmla="*/ 6783969 w 8140763"/>
                      <a:gd name="connsiteY10" fmla="*/ 0 h 2769989"/>
                      <a:gd name="connsiteX11" fmla="*/ 8140763 w 8140763"/>
                      <a:gd name="connsiteY11" fmla="*/ 0 h 2769989"/>
                      <a:gd name="connsiteX12" fmla="*/ 8140763 w 8140763"/>
                      <a:gd name="connsiteY12" fmla="*/ 526297 h 2769989"/>
                      <a:gd name="connsiteX13" fmla="*/ 8140763 w 8140763"/>
                      <a:gd name="connsiteY13" fmla="*/ 997195 h 2769989"/>
                      <a:gd name="connsiteX14" fmla="*/ 8140763 w 8140763"/>
                      <a:gd name="connsiteY14" fmla="*/ 1551193 h 2769989"/>
                      <a:gd name="connsiteX15" fmla="*/ 8140763 w 8140763"/>
                      <a:gd name="connsiteY15" fmla="*/ 2105191 h 2769989"/>
                      <a:gd name="connsiteX16" fmla="*/ 8140763 w 8140763"/>
                      <a:gd name="connsiteY16" fmla="*/ 2769989 h 2769989"/>
                      <a:gd name="connsiteX17" fmla="*/ 7380958 w 8140763"/>
                      <a:gd name="connsiteY17" fmla="*/ 2769989 h 2769989"/>
                      <a:gd name="connsiteX18" fmla="*/ 6702561 w 8140763"/>
                      <a:gd name="connsiteY18" fmla="*/ 2769989 h 2769989"/>
                      <a:gd name="connsiteX19" fmla="*/ 6268387 w 8140763"/>
                      <a:gd name="connsiteY19" fmla="*/ 2769989 h 2769989"/>
                      <a:gd name="connsiteX20" fmla="*/ 5752805 w 8140763"/>
                      <a:gd name="connsiteY20" fmla="*/ 2769989 h 2769989"/>
                      <a:gd name="connsiteX21" fmla="*/ 4911593 w 8140763"/>
                      <a:gd name="connsiteY21" fmla="*/ 2769989 h 2769989"/>
                      <a:gd name="connsiteX22" fmla="*/ 4233197 w 8140763"/>
                      <a:gd name="connsiteY22" fmla="*/ 2769989 h 2769989"/>
                      <a:gd name="connsiteX23" fmla="*/ 3717615 w 8140763"/>
                      <a:gd name="connsiteY23" fmla="*/ 2769989 h 2769989"/>
                      <a:gd name="connsiteX24" fmla="*/ 3039217 w 8140763"/>
                      <a:gd name="connsiteY24" fmla="*/ 2769989 h 2769989"/>
                      <a:gd name="connsiteX25" fmla="*/ 2605044 w 8140763"/>
                      <a:gd name="connsiteY25" fmla="*/ 2769989 h 2769989"/>
                      <a:gd name="connsiteX26" fmla="*/ 2170869 w 8140763"/>
                      <a:gd name="connsiteY26" fmla="*/ 2769989 h 2769989"/>
                      <a:gd name="connsiteX27" fmla="*/ 1492473 w 8140763"/>
                      <a:gd name="connsiteY27" fmla="*/ 2769989 h 2769989"/>
                      <a:gd name="connsiteX28" fmla="*/ 976891 w 8140763"/>
                      <a:gd name="connsiteY28" fmla="*/ 2769989 h 2769989"/>
                      <a:gd name="connsiteX29" fmla="*/ 0 w 8140763"/>
                      <a:gd name="connsiteY29" fmla="*/ 2769989 h 2769989"/>
                      <a:gd name="connsiteX30" fmla="*/ 0 w 8140763"/>
                      <a:gd name="connsiteY30" fmla="*/ 2271391 h 2769989"/>
                      <a:gd name="connsiteX31" fmla="*/ 0 w 8140763"/>
                      <a:gd name="connsiteY31" fmla="*/ 1800492 h 2769989"/>
                      <a:gd name="connsiteX32" fmla="*/ 0 w 8140763"/>
                      <a:gd name="connsiteY32" fmla="*/ 1218795 h 2769989"/>
                      <a:gd name="connsiteX33" fmla="*/ 0 w 8140763"/>
                      <a:gd name="connsiteY33" fmla="*/ 720197 h 2769989"/>
                      <a:gd name="connsiteX34" fmla="*/ 0 w 8140763"/>
                      <a:gd name="connsiteY34" fmla="*/ 0 h 2769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40763" h="2769989" fill="none" extrusionOk="0">
                        <a:moveTo>
                          <a:pt x="0" y="0"/>
                        </a:moveTo>
                        <a:cubicBezTo>
                          <a:pt x="325031" y="-6871"/>
                          <a:pt x="416019" y="50066"/>
                          <a:pt x="841211" y="0"/>
                        </a:cubicBezTo>
                        <a:cubicBezTo>
                          <a:pt x="1242283" y="-38980"/>
                          <a:pt x="1250873" y="37545"/>
                          <a:pt x="1356793" y="0"/>
                        </a:cubicBezTo>
                        <a:cubicBezTo>
                          <a:pt x="1439000" y="-16236"/>
                          <a:pt x="1810481" y="103743"/>
                          <a:pt x="2116598" y="0"/>
                        </a:cubicBezTo>
                        <a:cubicBezTo>
                          <a:pt x="2407189" y="-29889"/>
                          <a:pt x="2401358" y="56293"/>
                          <a:pt x="2632180" y="0"/>
                        </a:cubicBezTo>
                        <a:cubicBezTo>
                          <a:pt x="2927668" y="-43799"/>
                          <a:pt x="3034195" y="45968"/>
                          <a:pt x="3310576" y="0"/>
                        </a:cubicBezTo>
                        <a:cubicBezTo>
                          <a:pt x="3570986" y="-54248"/>
                          <a:pt x="3695297" y="14887"/>
                          <a:pt x="4070381" y="0"/>
                        </a:cubicBezTo>
                        <a:cubicBezTo>
                          <a:pt x="4433502" y="-44105"/>
                          <a:pt x="4289013" y="31359"/>
                          <a:pt x="4504554" y="0"/>
                        </a:cubicBezTo>
                        <a:cubicBezTo>
                          <a:pt x="4730011" y="-7859"/>
                          <a:pt x="4818545" y="37512"/>
                          <a:pt x="4938729" y="0"/>
                        </a:cubicBezTo>
                        <a:cubicBezTo>
                          <a:pt x="5076474" y="-32682"/>
                          <a:pt x="5586872" y="32793"/>
                          <a:pt x="5779941" y="0"/>
                        </a:cubicBezTo>
                        <a:cubicBezTo>
                          <a:pt x="5997739" y="-3515"/>
                          <a:pt x="6312267" y="10116"/>
                          <a:pt x="6458339" y="0"/>
                        </a:cubicBezTo>
                        <a:cubicBezTo>
                          <a:pt x="6616094" y="15337"/>
                          <a:pt x="6743011" y="33365"/>
                          <a:pt x="6892512" y="0"/>
                        </a:cubicBezTo>
                        <a:cubicBezTo>
                          <a:pt x="7093962" y="-70074"/>
                          <a:pt x="7766049" y="-45514"/>
                          <a:pt x="8140763" y="0"/>
                        </a:cubicBezTo>
                        <a:cubicBezTo>
                          <a:pt x="8133759" y="295911"/>
                          <a:pt x="8067011" y="455684"/>
                          <a:pt x="8140763" y="609397"/>
                        </a:cubicBezTo>
                        <a:cubicBezTo>
                          <a:pt x="8138195" y="738177"/>
                          <a:pt x="8103847" y="887927"/>
                          <a:pt x="8140763" y="1107995"/>
                        </a:cubicBezTo>
                        <a:cubicBezTo>
                          <a:pt x="8162161" y="1278306"/>
                          <a:pt x="8089945" y="1565482"/>
                          <a:pt x="8140763" y="1661993"/>
                        </a:cubicBezTo>
                        <a:cubicBezTo>
                          <a:pt x="8152043" y="1795191"/>
                          <a:pt x="8121788" y="1948958"/>
                          <a:pt x="8140763" y="2132891"/>
                        </a:cubicBezTo>
                        <a:cubicBezTo>
                          <a:pt x="8179524" y="2362630"/>
                          <a:pt x="8112005" y="2585861"/>
                          <a:pt x="8140763" y="2769989"/>
                        </a:cubicBezTo>
                        <a:cubicBezTo>
                          <a:pt x="7825838" y="2856859"/>
                          <a:pt x="7781945" y="2760569"/>
                          <a:pt x="7462366" y="2769989"/>
                        </a:cubicBezTo>
                        <a:cubicBezTo>
                          <a:pt x="7142172" y="2782510"/>
                          <a:pt x="6994080" y="2710446"/>
                          <a:pt x="6702561" y="2769989"/>
                        </a:cubicBezTo>
                        <a:cubicBezTo>
                          <a:pt x="6396431" y="2821755"/>
                          <a:pt x="6198894" y="2729926"/>
                          <a:pt x="5942757" y="2769989"/>
                        </a:cubicBezTo>
                        <a:cubicBezTo>
                          <a:pt x="5668414" y="2815300"/>
                          <a:pt x="5675649" y="2743359"/>
                          <a:pt x="5427175" y="2769989"/>
                        </a:cubicBezTo>
                        <a:cubicBezTo>
                          <a:pt x="5159506" y="2839835"/>
                          <a:pt x="4791671" y="2675300"/>
                          <a:pt x="4585963" y="2769989"/>
                        </a:cubicBezTo>
                        <a:cubicBezTo>
                          <a:pt x="4395890" y="2862822"/>
                          <a:pt x="4106559" y="2681616"/>
                          <a:pt x="3907565" y="2769989"/>
                        </a:cubicBezTo>
                        <a:cubicBezTo>
                          <a:pt x="3713567" y="2809318"/>
                          <a:pt x="3656287" y="2727253"/>
                          <a:pt x="3473392" y="2769989"/>
                        </a:cubicBezTo>
                        <a:cubicBezTo>
                          <a:pt x="3256558" y="2870149"/>
                          <a:pt x="3004494" y="2733351"/>
                          <a:pt x="2794994" y="2769989"/>
                        </a:cubicBezTo>
                        <a:cubicBezTo>
                          <a:pt x="2619380" y="2762717"/>
                          <a:pt x="2374875" y="2740064"/>
                          <a:pt x="2198005" y="2769989"/>
                        </a:cubicBezTo>
                        <a:cubicBezTo>
                          <a:pt x="2008327" y="2770057"/>
                          <a:pt x="1821592" y="2708743"/>
                          <a:pt x="1601016" y="2769989"/>
                        </a:cubicBezTo>
                        <a:cubicBezTo>
                          <a:pt x="1407610" y="2803216"/>
                          <a:pt x="1166323" y="2725924"/>
                          <a:pt x="1004027" y="2769989"/>
                        </a:cubicBezTo>
                        <a:cubicBezTo>
                          <a:pt x="957018" y="2803094"/>
                          <a:pt x="442361" y="2685499"/>
                          <a:pt x="0" y="2769989"/>
                        </a:cubicBezTo>
                        <a:cubicBezTo>
                          <a:pt x="-6781" y="2531462"/>
                          <a:pt x="34556" y="2440294"/>
                          <a:pt x="0" y="2188291"/>
                        </a:cubicBezTo>
                        <a:cubicBezTo>
                          <a:pt x="-33865" y="1911929"/>
                          <a:pt x="75569" y="1941499"/>
                          <a:pt x="0" y="1661993"/>
                        </a:cubicBezTo>
                        <a:cubicBezTo>
                          <a:pt x="-47876" y="1410544"/>
                          <a:pt x="44579" y="1363489"/>
                          <a:pt x="0" y="1191095"/>
                        </a:cubicBezTo>
                        <a:cubicBezTo>
                          <a:pt x="-14991" y="1051980"/>
                          <a:pt x="30416" y="873459"/>
                          <a:pt x="0" y="664797"/>
                        </a:cubicBezTo>
                        <a:cubicBezTo>
                          <a:pt x="-87419" y="449656"/>
                          <a:pt x="18523" y="231055"/>
                          <a:pt x="0" y="0"/>
                        </a:cubicBezTo>
                        <a:close/>
                      </a:path>
                      <a:path w="8140763" h="2769989" stroke="0" extrusionOk="0">
                        <a:moveTo>
                          <a:pt x="0" y="0"/>
                        </a:moveTo>
                        <a:cubicBezTo>
                          <a:pt x="248495" y="-62354"/>
                          <a:pt x="377778" y="-17226"/>
                          <a:pt x="596989" y="0"/>
                        </a:cubicBezTo>
                        <a:cubicBezTo>
                          <a:pt x="789207" y="-18430"/>
                          <a:pt x="819188" y="45293"/>
                          <a:pt x="1031163" y="0"/>
                        </a:cubicBezTo>
                        <a:cubicBezTo>
                          <a:pt x="1187880" y="-94342"/>
                          <a:pt x="1541856" y="13263"/>
                          <a:pt x="1872375" y="0"/>
                        </a:cubicBezTo>
                        <a:cubicBezTo>
                          <a:pt x="2221205" y="-16996"/>
                          <a:pt x="2234296" y="47396"/>
                          <a:pt x="2469364" y="0"/>
                        </a:cubicBezTo>
                        <a:cubicBezTo>
                          <a:pt x="2721176" y="-42866"/>
                          <a:pt x="2789163" y="51890"/>
                          <a:pt x="3066353" y="0"/>
                        </a:cubicBezTo>
                        <a:cubicBezTo>
                          <a:pt x="3344444" y="-68888"/>
                          <a:pt x="3521765" y="13443"/>
                          <a:pt x="3907565" y="0"/>
                        </a:cubicBezTo>
                        <a:cubicBezTo>
                          <a:pt x="4292923" y="-54010"/>
                          <a:pt x="4280533" y="-48"/>
                          <a:pt x="4423147" y="0"/>
                        </a:cubicBezTo>
                        <a:cubicBezTo>
                          <a:pt x="4594792" y="-24249"/>
                          <a:pt x="4993708" y="12802"/>
                          <a:pt x="5264359" y="0"/>
                        </a:cubicBezTo>
                        <a:cubicBezTo>
                          <a:pt x="5629927" y="-38172"/>
                          <a:pt x="5773830" y="29013"/>
                          <a:pt x="6105572" y="0"/>
                        </a:cubicBezTo>
                        <a:cubicBezTo>
                          <a:pt x="6437420" y="-17464"/>
                          <a:pt x="6595152" y="5309"/>
                          <a:pt x="6783969" y="0"/>
                        </a:cubicBezTo>
                        <a:cubicBezTo>
                          <a:pt x="7008044" y="16286"/>
                          <a:pt x="7771098" y="134631"/>
                          <a:pt x="8140763" y="0"/>
                        </a:cubicBezTo>
                        <a:cubicBezTo>
                          <a:pt x="8136027" y="178905"/>
                          <a:pt x="8081068" y="272958"/>
                          <a:pt x="8140763" y="526297"/>
                        </a:cubicBezTo>
                        <a:cubicBezTo>
                          <a:pt x="8188555" y="762547"/>
                          <a:pt x="8090511" y="922824"/>
                          <a:pt x="8140763" y="997195"/>
                        </a:cubicBezTo>
                        <a:cubicBezTo>
                          <a:pt x="8162248" y="1076481"/>
                          <a:pt x="8148058" y="1416017"/>
                          <a:pt x="8140763" y="1551193"/>
                        </a:cubicBezTo>
                        <a:cubicBezTo>
                          <a:pt x="8123634" y="1685374"/>
                          <a:pt x="8103838" y="1942455"/>
                          <a:pt x="8140763" y="2105191"/>
                        </a:cubicBezTo>
                        <a:cubicBezTo>
                          <a:pt x="8156153" y="2269156"/>
                          <a:pt x="8063685" y="2589195"/>
                          <a:pt x="8140763" y="2769989"/>
                        </a:cubicBezTo>
                        <a:cubicBezTo>
                          <a:pt x="7858958" y="2828229"/>
                          <a:pt x="7680209" y="2718579"/>
                          <a:pt x="7380958" y="2769989"/>
                        </a:cubicBezTo>
                        <a:cubicBezTo>
                          <a:pt x="7050711" y="2844298"/>
                          <a:pt x="6900940" y="2714164"/>
                          <a:pt x="6702561" y="2769989"/>
                        </a:cubicBezTo>
                        <a:cubicBezTo>
                          <a:pt x="6479549" y="2825568"/>
                          <a:pt x="6367702" y="2752218"/>
                          <a:pt x="6268387" y="2769989"/>
                        </a:cubicBezTo>
                        <a:cubicBezTo>
                          <a:pt x="6170188" y="2767158"/>
                          <a:pt x="5919489" y="2708579"/>
                          <a:pt x="5752805" y="2769989"/>
                        </a:cubicBezTo>
                        <a:cubicBezTo>
                          <a:pt x="5686256" y="2756215"/>
                          <a:pt x="5323858" y="2715818"/>
                          <a:pt x="4911593" y="2769989"/>
                        </a:cubicBezTo>
                        <a:cubicBezTo>
                          <a:pt x="4564062" y="2778141"/>
                          <a:pt x="4550761" y="2745152"/>
                          <a:pt x="4233197" y="2769989"/>
                        </a:cubicBezTo>
                        <a:cubicBezTo>
                          <a:pt x="3934380" y="2794999"/>
                          <a:pt x="3935256" y="2724639"/>
                          <a:pt x="3717615" y="2769989"/>
                        </a:cubicBezTo>
                        <a:cubicBezTo>
                          <a:pt x="3482474" y="2805208"/>
                          <a:pt x="3218870" y="2734728"/>
                          <a:pt x="3039217" y="2769989"/>
                        </a:cubicBezTo>
                        <a:cubicBezTo>
                          <a:pt x="2872452" y="2859357"/>
                          <a:pt x="2752710" y="2718085"/>
                          <a:pt x="2605044" y="2769989"/>
                        </a:cubicBezTo>
                        <a:cubicBezTo>
                          <a:pt x="2479462" y="2803912"/>
                          <a:pt x="2391171" y="2767621"/>
                          <a:pt x="2170869" y="2769989"/>
                        </a:cubicBezTo>
                        <a:cubicBezTo>
                          <a:pt x="1978499" y="2772352"/>
                          <a:pt x="1842546" y="2737147"/>
                          <a:pt x="1492473" y="2769989"/>
                        </a:cubicBezTo>
                        <a:cubicBezTo>
                          <a:pt x="1183580" y="2798512"/>
                          <a:pt x="1210953" y="2767937"/>
                          <a:pt x="976891" y="2769989"/>
                        </a:cubicBezTo>
                        <a:cubicBezTo>
                          <a:pt x="711763" y="2777268"/>
                          <a:pt x="536696" y="2756472"/>
                          <a:pt x="0" y="2769989"/>
                        </a:cubicBezTo>
                        <a:cubicBezTo>
                          <a:pt x="-64911" y="2509875"/>
                          <a:pt x="70769" y="2402802"/>
                          <a:pt x="0" y="2271391"/>
                        </a:cubicBezTo>
                        <a:cubicBezTo>
                          <a:pt x="-41021" y="2142994"/>
                          <a:pt x="45780" y="1982896"/>
                          <a:pt x="0" y="1800492"/>
                        </a:cubicBezTo>
                        <a:cubicBezTo>
                          <a:pt x="14673" y="1582399"/>
                          <a:pt x="29030" y="1371935"/>
                          <a:pt x="0" y="1218795"/>
                        </a:cubicBezTo>
                        <a:cubicBezTo>
                          <a:pt x="1428" y="1067695"/>
                          <a:pt x="61407" y="912264"/>
                          <a:pt x="0" y="720197"/>
                        </a:cubicBezTo>
                        <a:cubicBezTo>
                          <a:pt x="-2158" y="533769"/>
                          <a:pt x="62622" y="174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 DƯƠNG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SINH TIÊU BIỂU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hosphate Inline" panose="02000506050000020004" pitchFamily="2" charset="77"/>
              <a:ea typeface="+mn-ea"/>
              <a:cs typeface="Phosphate Inline" panose="0200050605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666928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9D5F19-B6E1-3733-DC4B-64D7F659C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4F2751-7D52-C5EE-F032-9FC5601D0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122157E-AB23-189C-BA11-7D212B474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30FA11D4-A4A6-F9B9-704B-7917AA6E534C}"/>
              </a:ext>
            </a:extLst>
          </p:cNvPr>
          <p:cNvSpPr/>
          <p:nvPr/>
        </p:nvSpPr>
        <p:spPr>
          <a:xfrm>
            <a:off x="817089" y="203557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ABDDC70B-D945-2AC7-1059-4E2D96D83C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3BED7-FFED-655D-8A0D-D08FAE7F50DC}"/>
              </a:ext>
            </a:extLst>
          </p:cNvPr>
          <p:cNvSpPr txBox="1"/>
          <p:nvPr/>
        </p:nvSpPr>
        <p:spPr>
          <a:xfrm>
            <a:off x="1016000" y="1371600"/>
            <a:ext cx="7709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033343E-5251-C4B7-5A32-7F83FED275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48" y="507135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0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3 0.00347 L -0.31823 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8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-287407"/>
            <a:ext cx="121920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  <a:p>
            <a:pPr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/>
              <a:t>+ Tiếp tục ổn định, duy trì nền nếp quy định.</a:t>
            </a:r>
          </a:p>
          <a:p>
            <a:r>
              <a:rPr lang="vi-VN" sz="3600" dirty="0"/>
              <a:t>+ Tiếp tục thực hiện tốt các nội quy của nhà trường đề ra.</a:t>
            </a:r>
          </a:p>
          <a:p>
            <a:pPr marL="990575" indent="-990575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17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Học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20/10; </a:t>
            </a:r>
          </a:p>
          <a:p>
            <a:pPr defTabSz="121917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990575" indent="-990575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dirty="0"/>
              <a:t>+</a:t>
            </a:r>
            <a:r>
              <a:rPr lang="vi-VN" sz="3600" dirty="0"/>
              <a:t> Tiếp tục duy trì các hoạt động: thể dục, xếp hàng, xếp xe, vệ sinh tr­­ường, lớp: xanh, sạch, đẹp và cả ý thức nói lời hay làm việc tốt ....</a:t>
            </a:r>
          </a:p>
          <a:p>
            <a:r>
              <a:rPr lang="vi-VN" sz="3600" dirty="0"/>
              <a:t>+ Lễ phép chào hỏi</a:t>
            </a:r>
          </a:p>
        </p:txBody>
      </p:sp>
    </p:spTree>
    <p:extLst>
      <p:ext uri="{BB962C8B-B14F-4D97-AF65-F5344CB8AC3E}">
        <p14:creationId xmlns:p14="http://schemas.microsoft.com/office/powerpoint/2010/main" val="417753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486</Words>
  <Application>Microsoft Office PowerPoint</Application>
  <PresentationFormat>Widescreen</PresentationFormat>
  <Paragraphs>49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等线</vt:lpstr>
      <vt:lpstr>等线 Light</vt:lpstr>
      <vt:lpstr>微软雅黑</vt:lpstr>
      <vt:lpstr>Phosphate Inline</vt:lpstr>
      <vt:lpstr>小考拉体</vt:lpstr>
      <vt:lpstr>思源黑体 CN Regular</vt:lpstr>
      <vt:lpstr>方正静蕾简体</vt:lpstr>
      <vt:lpstr>Arial</vt:lpstr>
      <vt:lpstr>Calibri</vt:lpstr>
      <vt:lpstr>Calibri Light</vt:lpstr>
      <vt:lpstr>Cambria</vt:lpstr>
      <vt:lpstr>Constantia</vt:lpstr>
      <vt:lpstr>Times New Roman</vt:lpstr>
      <vt:lpstr>Wingdings 2</vt:lpstr>
      <vt:lpstr>Custom Design</vt:lpstr>
      <vt:lpstr>Chủ đề Office</vt:lpstr>
      <vt:lpstr>1_Office Theme</vt:lpstr>
      <vt:lpstr>2_Office 主题​​</vt:lpstr>
      <vt:lpstr>2_Office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83</cp:revision>
  <dcterms:created xsi:type="dcterms:W3CDTF">2023-09-21T00:35:21Z</dcterms:created>
  <dcterms:modified xsi:type="dcterms:W3CDTF">2026-04-20T15:31:27Z</dcterms:modified>
</cp:coreProperties>
</file>