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  <p:sldMasterId id="2147483752" r:id="rId4"/>
  </p:sldMasterIdLst>
  <p:notesMasterIdLst>
    <p:notesMasterId r:id="rId22"/>
  </p:notesMasterIdLst>
  <p:sldIdLst>
    <p:sldId id="268" r:id="rId5"/>
    <p:sldId id="260" r:id="rId6"/>
    <p:sldId id="271" r:id="rId7"/>
    <p:sldId id="275" r:id="rId8"/>
    <p:sldId id="280" r:id="rId9"/>
    <p:sldId id="281" r:id="rId10"/>
    <p:sldId id="290" r:id="rId11"/>
    <p:sldId id="267" r:id="rId12"/>
    <p:sldId id="270" r:id="rId13"/>
    <p:sldId id="283" r:id="rId14"/>
    <p:sldId id="285" r:id="rId15"/>
    <p:sldId id="287" r:id="rId16"/>
    <p:sldId id="286" r:id="rId17"/>
    <p:sldId id="288" r:id="rId18"/>
    <p:sldId id="264" r:id="rId19"/>
    <p:sldId id="269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69168-4861-437D-A888-F2FA79939B4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CBE0A-AA22-4A27-8499-21EB14F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1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0D0FD7-BC33-48DC-BC20-51AFF1CC0138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577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025CE-20D9-4A74-B76E-498E359EB6E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9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025CE-20D9-4A74-B76E-498E359EB6E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3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025CE-20D9-4A74-B76E-498E359EB6E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86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025CE-20D9-4A74-B76E-498E359EB6E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1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9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5E4FA-6FA7-44C0-8322-13C411D752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2EC2F-D85D-491D-AB4A-8A5E04836273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5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AC40B-DB80-4E40-AE74-A66917CC12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AD73-8BD4-4F5E-83CE-A1986F90FFC9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1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8C3C-02D0-4F21-B230-7A72DD0562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C3053-4CD6-40E2-BD0E-E6089E6D3AEC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55DD2-23EA-4611-8ABD-51089FFF0E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74161-D83A-439D-A25C-784D264161AB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6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56299-DC52-468C-AF85-04970449AA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BBD68-C4DC-4A4F-A968-ADBB6E9D5437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30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05D72-9C24-4F31-A43A-E128CC9368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A7971-A4DE-432D-BDA3-0E3CC49D0CEB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480E7-DF63-41B8-8D4A-404FDEE45B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7BFE-92E6-4A34-A40A-72270221830C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31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E8D34-6EAC-41E4-B4E6-9893BE44D2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5B72A-4319-4992-875D-6059A54FA701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29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381989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3031"/>
            <a:ext cx="12192000" cy="6881428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1"/>
            <a:ext cx="12192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32976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6272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15539-9F69-4D9E-9CA1-9A0528EB2E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1D83-732B-46D0-8B8D-7DBA17643CCC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2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00673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965984" y="6405331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en-US" altLang="zh-CN" sz="135" kern="0" dirty="0">
                <a:solidFill>
                  <a:prstClr val="white"/>
                </a:solidFill>
              </a:rPr>
              <a:t>PPT</a:t>
            </a:r>
            <a:r>
              <a:rPr lang="zh-CN" altLang="en-US" sz="135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35" kern="0" dirty="0">
                <a:solidFill>
                  <a:prstClr val="white"/>
                </a:solidFill>
              </a:rPr>
              <a:t>行业</a:t>
            </a:r>
            <a:r>
              <a:rPr lang="en-US" altLang="zh-CN" sz="135" kern="0" dirty="0">
                <a:solidFill>
                  <a:prstClr val="white"/>
                </a:solidFill>
              </a:rPr>
              <a:t>PPT</a:t>
            </a:r>
            <a:r>
              <a:rPr lang="zh-CN" altLang="en-US" sz="135" kern="0" dirty="0">
                <a:solidFill>
                  <a:prstClr val="white"/>
                </a:solidFill>
              </a:rPr>
              <a:t>模板：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www.1ppt.com/hangye/ </a:t>
            </a:r>
          </a:p>
          <a:p>
            <a:pPr defTabSz="1219200">
              <a:defRPr/>
            </a:pPr>
            <a:r>
              <a:rPr lang="zh-CN" altLang="en-US" sz="135" kern="0" dirty="0">
                <a:solidFill>
                  <a:prstClr val="white"/>
                </a:solidFill>
              </a:rPr>
              <a:t>节日</a:t>
            </a:r>
            <a:r>
              <a:rPr lang="en-US" altLang="zh-CN" sz="135" kern="0" dirty="0">
                <a:solidFill>
                  <a:prstClr val="white"/>
                </a:solidFill>
              </a:rPr>
              <a:t>PPT</a:t>
            </a:r>
            <a:r>
              <a:rPr lang="zh-CN" altLang="en-US" sz="135" kern="0" dirty="0">
                <a:solidFill>
                  <a:prstClr val="white"/>
                </a:solidFill>
              </a:rPr>
              <a:t>模板：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35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www.1ppt.com/sucai/</a:t>
            </a:r>
          </a:p>
          <a:p>
            <a:pPr defTabSz="1219200">
              <a:defRPr/>
            </a:pPr>
            <a:r>
              <a:rPr lang="en-US" altLang="zh-CN" sz="135" kern="0" dirty="0">
                <a:solidFill>
                  <a:prstClr val="white"/>
                </a:solidFill>
              </a:rPr>
              <a:t>PPT</a:t>
            </a:r>
            <a:r>
              <a:rPr lang="zh-CN" altLang="en-US" sz="135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35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www.1ppt.com/tubiao/      </a:t>
            </a:r>
          </a:p>
          <a:p>
            <a:pPr defTabSz="1219200">
              <a:defRPr/>
            </a:pPr>
            <a:r>
              <a:rPr lang="zh-CN" altLang="en-US" sz="135" kern="0" dirty="0">
                <a:solidFill>
                  <a:prstClr val="white"/>
                </a:solidFill>
              </a:rPr>
              <a:t>优秀</a:t>
            </a:r>
            <a:r>
              <a:rPr lang="en-US" altLang="zh-CN" sz="135" kern="0" dirty="0">
                <a:solidFill>
                  <a:prstClr val="white"/>
                </a:solidFill>
              </a:rPr>
              <a:t>PPT</a:t>
            </a:r>
            <a:r>
              <a:rPr lang="zh-CN" altLang="en-US" sz="135" kern="0" dirty="0">
                <a:solidFill>
                  <a:prstClr val="white"/>
                </a:solidFill>
              </a:rPr>
              <a:t>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35" kern="0" dirty="0">
                <a:solidFill>
                  <a:prstClr val="white"/>
                </a:solidFill>
              </a:rPr>
              <a:t>教程： 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www.1ppt.com/powerpoint/      </a:t>
            </a:r>
          </a:p>
          <a:p>
            <a:pPr defTabSz="1219200">
              <a:defRPr/>
            </a:pPr>
            <a:r>
              <a:rPr lang="en-US" altLang="zh-CN" sz="135" kern="0" dirty="0">
                <a:solidFill>
                  <a:prstClr val="white"/>
                </a:solidFill>
              </a:rPr>
              <a:t>Word</a:t>
            </a:r>
            <a:r>
              <a:rPr lang="zh-CN" altLang="en-US" sz="135" kern="0" dirty="0">
                <a:solidFill>
                  <a:prstClr val="white"/>
                </a:solidFill>
              </a:rPr>
              <a:t>教程： 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35" kern="0" dirty="0">
                <a:solidFill>
                  <a:prstClr val="white"/>
                </a:solidFill>
              </a:rPr>
              <a:t>教程：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www.1ppt.com/excel/  </a:t>
            </a:r>
          </a:p>
          <a:p>
            <a:pPr defTabSz="1219200">
              <a:defRPr/>
            </a:pPr>
            <a:r>
              <a:rPr lang="zh-CN" altLang="en-US" sz="135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35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www.1ppt.com/kejian/ </a:t>
            </a:r>
          </a:p>
          <a:p>
            <a:pPr defTabSz="1219200">
              <a:defRPr/>
            </a:pPr>
            <a:r>
              <a:rPr lang="zh-CN" altLang="en-US" sz="135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35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www.1ppt.com/shiti/  </a:t>
            </a:r>
          </a:p>
          <a:p>
            <a:pPr defTabSz="1219200">
              <a:defRPr/>
            </a:pPr>
            <a:r>
              <a:rPr lang="zh-CN" altLang="en-US" sz="135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www.1ppt.com/jiaoan/        </a:t>
            </a:r>
          </a:p>
          <a:p>
            <a:pPr defTabSz="1219200">
              <a:defRPr/>
            </a:pPr>
            <a:r>
              <a:rPr lang="zh-CN" altLang="en-US" sz="135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35" kern="0" dirty="0">
                <a:solidFill>
                  <a:prstClr val="white"/>
                </a:solidFill>
              </a:rPr>
              <a:t>www.1ppt.com/ziti/</a:t>
            </a:r>
          </a:p>
          <a:p>
            <a:pPr defTabSz="1219200">
              <a:defRPr/>
            </a:pPr>
            <a:r>
              <a:rPr lang="en-US" altLang="zh-CN" sz="135" kern="0" dirty="0">
                <a:solidFill>
                  <a:prstClr val="white"/>
                </a:solidFill>
              </a:rPr>
              <a:t> </a:t>
            </a:r>
            <a:endParaRPr lang="zh-CN" altLang="en-US" sz="135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7188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84566" y="189295"/>
            <a:ext cx="734780" cy="4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293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6596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38771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84566" y="189295"/>
            <a:ext cx="734780" cy="4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064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26746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84566" y="189295"/>
            <a:ext cx="734780" cy="4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327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B3552-AE4F-421D-AC2A-72E2EFA646DB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5F0D-6801-40B6-9E8C-C60F02BF9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2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00BB6-B22F-4997-96B8-1C69494E5B67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ABECB-144D-48EB-BA4D-4985ED6B0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1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E7E2-7F9B-4EA8-847E-48EA2789A1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5241B-3703-4412-B3C8-7E35CD404CB1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17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317E-0235-4F91-AFC0-41D63AFE8CB0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2949E-0D3D-4A60-A6F7-63B19A41C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39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1050-D93C-450F-BE7A-09DD5E0639C6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0BCA-C590-40F7-A512-834D3A587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58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A649F-A181-4951-A270-1A0989FCBAEA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3A8F-DAE3-40DE-AF64-0B4128EEA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64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E3C-C04E-4EC7-ABC6-706A0333BA5D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F849F-5EC1-41EE-8849-031D3E06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9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389C1-3CE1-4A0B-8D63-81A617E69215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793F3-D0C7-4B30-8837-CF3764A59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7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64915-D861-45C0-83FC-AA1E6F91798E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68BA5-C277-4003-902D-B1613E0E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93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7FCFB-4152-4529-BB6B-04527D45EDCE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252A-FF5E-47B7-B50B-92491D8A3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68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FB7FC-275E-4924-B576-55761E3B7E9F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13B2D-D6B9-4724-A2C9-3E87EECB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01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BEA87-4473-47BC-92CA-91372211EF9D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3C7B9-EBEA-4A84-A62D-93BC3BA99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8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8D877-309B-4B8A-9025-3E9047D5E7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FC61F-9AED-45CF-990C-0B240D9DBCBE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71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06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3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26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50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6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25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87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14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5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343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0254E-B5A7-4BF9-B4FE-3C238FC788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194FF-2D3D-4569-91E9-C9A5F8575617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22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46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4197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51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96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0BBA-D01A-4FD8-A6C2-33840384D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D72-6111-4AE9-B65C-2FB1A523BFA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9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A977-C0EC-4E48-843A-1FF979DA3E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43338-FEFE-48F4-9450-28F64B1E26C8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2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98E5F-6ACF-49C3-8213-E9EC59976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BCA96-ABDA-4B0F-9703-03D2496BD499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9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DF3F0-DEED-40A0-B14C-F30FE666A5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82A8-1811-42A1-8C61-1B2C7BEF1B71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9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FF7A2-3207-4139-A0F3-B5E01E063C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837B3-E410-4E61-BBF8-E5CF5F877D6B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5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F66323-7817-457B-9BF2-5EFEABE5A6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817E89B5-CE5B-42AA-96EC-86B7C459B88A}" type="slidenum">
              <a:rPr 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6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advClick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23F156-9276-4D14-8831-373512659BF0}" type="datetimeFigureOut">
              <a:rPr lang="en-US"/>
              <a:pPr>
                <a:defRPr/>
              </a:pPr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E151023-A902-4168-9F87-22F3086E7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F66323-7817-457B-9BF2-5EFEABE5A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17E89B5-CE5B-42AA-96EC-86B7C459B88A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7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.mp3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la019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" y="376460"/>
            <a:ext cx="10847102" cy="60228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9" descr="A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3" y="4953000"/>
            <a:ext cx="2141347" cy="15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779776" y="1755648"/>
            <a:ext cx="7132320" cy="19751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1979978"/>
              </a:avLst>
            </a:prstTxWarp>
          </a:bodyPr>
          <a:lstStyle/>
          <a:p>
            <a:pPr algn="ctr"/>
            <a:endParaRPr lang="en-US" sz="1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9" descr="A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92" y="4898136"/>
            <a:ext cx="2121408" cy="159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A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93" y="4898136"/>
            <a:ext cx="2479675" cy="162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2884868" y="1628914"/>
            <a:ext cx="7113773" cy="17589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giỏi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4" name="Picture 16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994" y="353568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296"/>
            <a:ext cx="2286000" cy="17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3139568" y="4541331"/>
            <a:ext cx="662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 Phạm Thị Lan</a:t>
            </a:r>
            <a:endParaRPr lang="en-US" sz="2400" b="1" dirty="0">
              <a:solidFill>
                <a:srgbClr val="002060"/>
              </a:solidFill>
              <a:latin typeface="HP001 5 hàng" panose="020B0603050302020204" pitchFamily="34" charset="0"/>
              <a:cs typeface="Vrinda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3712" y="3755622"/>
            <a:ext cx="358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>
                <a:solidFill>
                  <a:srgbClr val="FF0000"/>
                </a:solidFill>
              </a:rPr>
              <a:t>: 2025- 2026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6794" y="1796003"/>
            <a:ext cx="10551477" cy="2197525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prstMaterial="dkEdge"/>
        </p:spPr>
        <p:txBody>
          <a:bodyPr wrap="square">
            <a:spAutoFit/>
            <a:sp3d extrusionH="57150">
              <a:bevelT w="69850" h="38100" prst="cross"/>
            </a:sp3d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32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CHỦ ĐỀ : 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Vẽ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tranh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; chia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sẽ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việc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em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đã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làm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thể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hiện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tình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cảm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dành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cho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người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thân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trong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endParaRPr lang="en-US" sz="4000" dirty="0">
              <a:ln>
                <a:solidFill>
                  <a:srgbClr val="FF006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202" y="1248235"/>
            <a:ext cx="10551477" cy="104413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prstMaterial="dkEdge"/>
        </p:spPr>
        <p:txBody>
          <a:bodyPr wrap="square">
            <a:spAutoFit/>
            <a:sp3d extrusionH="57150">
              <a:bevelT w="69850" h="38100" prst="cross"/>
            </a:sp3d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2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CHỦ ĐỀ : 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tranh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; chia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sẽ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việc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em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đã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làm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thể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hiện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cảm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dành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cho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người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thân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trong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endParaRPr lang="en-US" sz="2800" dirty="0">
              <a:ln>
                <a:solidFill>
                  <a:srgbClr val="FF006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oiny" panose="0200090306050006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586" y="2453108"/>
            <a:ext cx="794626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202" y="1248235"/>
            <a:ext cx="10551477" cy="104413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prstMaterial="dkEdge"/>
        </p:spPr>
        <p:txBody>
          <a:bodyPr wrap="square">
            <a:spAutoFit/>
            <a:sp3d extrusionH="57150">
              <a:bevelT w="69850" h="38100" prst="cross"/>
            </a:sp3d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2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CHỦ ĐỀ : 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tranh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; chia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sẽ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việc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em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đã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làm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thể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hiện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cảm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dành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cho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người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thân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trong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endParaRPr lang="en-US" sz="2800" dirty="0">
              <a:ln>
                <a:solidFill>
                  <a:srgbClr val="FF006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oiny" panose="0200090306050006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949" y="2423118"/>
            <a:ext cx="763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4157" y="3077089"/>
            <a:ext cx="10937843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385" y="1087494"/>
            <a:ext cx="10551477" cy="104413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prstMaterial="dkEdge"/>
        </p:spPr>
        <p:txBody>
          <a:bodyPr wrap="square">
            <a:spAutoFit/>
            <a:sp3d extrusionH="57150">
              <a:bevelT w="69850" h="38100" prst="cross"/>
            </a:sp3d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2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CHỦ ĐỀ : 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tranh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; chia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sẽ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việc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em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đã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làm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thể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hiện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cảm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dành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cho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người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thân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trong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endParaRPr lang="en-US" sz="2800" dirty="0">
              <a:ln>
                <a:solidFill>
                  <a:srgbClr val="FF006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oiny" panose="0200090306050006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58" y="2704563"/>
            <a:ext cx="7199290" cy="39409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919" y="2071993"/>
            <a:ext cx="942116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869" y="1279752"/>
            <a:ext cx="10551477" cy="104413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prstMaterial="dkEdge"/>
        </p:spPr>
        <p:txBody>
          <a:bodyPr wrap="square">
            <a:spAutoFit/>
            <a:sp3d extrusionH="57150">
              <a:bevelT w="69850" h="38100" prst="cross"/>
            </a:sp3d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2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CHỦ ĐỀ : 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tranh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; chia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sẽ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việc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em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đã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làm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thể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hiện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tình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cảm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dành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cho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người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thân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trong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28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endParaRPr lang="en-US" sz="2800" dirty="0">
              <a:ln>
                <a:solidFill>
                  <a:srgbClr val="FF006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oiny" panose="0200090306050006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6677" y="2567637"/>
            <a:ext cx="942116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496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1541463" y="27273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1541463" y="27273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pic>
        <p:nvPicPr>
          <p:cNvPr id="563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63" y="-115888"/>
            <a:ext cx="12385676" cy="6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6"/>
          <p:cNvSpPr>
            <a:spLocks noChangeArrowheads="1" noChangeShapeType="1" noTextEdit="1"/>
          </p:cNvSpPr>
          <p:nvPr/>
        </p:nvSpPr>
        <p:spPr bwMode="auto">
          <a:xfrm>
            <a:off x="2717442" y="2296041"/>
            <a:ext cx="7353836" cy="1602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01"/>
              </a:avLst>
            </a:prstTxWarp>
          </a:bodyPr>
          <a:lstStyle/>
          <a:p>
            <a:pPr>
              <a:defRPr/>
            </a:pP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defRPr/>
            </a:pP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u="sng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prstClr val="white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4934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1674814" y="2695575"/>
            <a:ext cx="8963025" cy="13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6B6BC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4000" b="1" kern="10" dirty="0">
              <a:ln w="18000">
                <a:solidFill>
                  <a:srgbClr val="1F1FAD"/>
                </a:solidFill>
                <a:miter lim="800000"/>
                <a:headEnd/>
                <a:tailEnd/>
              </a:ln>
              <a:solidFill>
                <a:srgbClr val="6B6BCF"/>
              </a:solidFill>
              <a:effectLst>
                <a:outerShdw dist="23000" dir="7020039" algn="tl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 rot="-130155">
            <a:off x="1219200" y="5713413"/>
            <a:ext cx="2667000" cy="1219200"/>
            <a:chOff x="17" y="2256"/>
            <a:chExt cx="1829" cy="2064"/>
          </a:xfrm>
        </p:grpSpPr>
        <p:grpSp>
          <p:nvGrpSpPr>
            <p:cNvPr id="16419" name="Group 9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16427" name="Freeform 10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8" name="Freeform 11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9" name="Freeform 12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0" name="Freeform 13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1" name="Freeform 14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2" name="Freeform 15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1 w 1272"/>
                  <a:gd name="T1" fmla="*/ 0 h 1495"/>
                  <a:gd name="T2" fmla="*/ 1 w 1272"/>
                  <a:gd name="T3" fmla="*/ 0 h 1495"/>
                  <a:gd name="T4" fmla="*/ 1 w 1272"/>
                  <a:gd name="T5" fmla="*/ 0 h 1495"/>
                  <a:gd name="T6" fmla="*/ 1 w 1272"/>
                  <a:gd name="T7" fmla="*/ 0 h 1495"/>
                  <a:gd name="T8" fmla="*/ 1 w 1272"/>
                  <a:gd name="T9" fmla="*/ 0 h 1495"/>
                  <a:gd name="T10" fmla="*/ 1 w 1272"/>
                  <a:gd name="T11" fmla="*/ 0 h 1495"/>
                  <a:gd name="T12" fmla="*/ 1 w 1272"/>
                  <a:gd name="T13" fmla="*/ 0 h 1495"/>
                  <a:gd name="T14" fmla="*/ 1 w 1272"/>
                  <a:gd name="T15" fmla="*/ 0 h 1495"/>
                  <a:gd name="T16" fmla="*/ 1 w 1272"/>
                  <a:gd name="T17" fmla="*/ 0 h 1495"/>
                  <a:gd name="T18" fmla="*/ 1 w 1272"/>
                  <a:gd name="T19" fmla="*/ 0 h 1495"/>
                  <a:gd name="T20" fmla="*/ 1 w 1272"/>
                  <a:gd name="T21" fmla="*/ 0 h 1495"/>
                  <a:gd name="T22" fmla="*/ 1 w 1272"/>
                  <a:gd name="T23" fmla="*/ 0 h 1495"/>
                  <a:gd name="T24" fmla="*/ 1 w 1272"/>
                  <a:gd name="T25" fmla="*/ 0 h 1495"/>
                  <a:gd name="T26" fmla="*/ 1 w 1272"/>
                  <a:gd name="T27" fmla="*/ 0 h 1495"/>
                  <a:gd name="T28" fmla="*/ 1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1 w 1272"/>
                  <a:gd name="T39" fmla="*/ 0 h 1495"/>
                  <a:gd name="T40" fmla="*/ 1 w 1272"/>
                  <a:gd name="T41" fmla="*/ 0 h 1495"/>
                  <a:gd name="T42" fmla="*/ 1 w 1272"/>
                  <a:gd name="T43" fmla="*/ 0 h 1495"/>
                  <a:gd name="T44" fmla="*/ 1 w 1272"/>
                  <a:gd name="T45" fmla="*/ 0 h 1495"/>
                  <a:gd name="T46" fmla="*/ 1 w 1272"/>
                  <a:gd name="T47" fmla="*/ 0 h 1495"/>
                  <a:gd name="T48" fmla="*/ 1 w 1272"/>
                  <a:gd name="T49" fmla="*/ 0 h 1495"/>
                  <a:gd name="T50" fmla="*/ 1 w 1272"/>
                  <a:gd name="T51" fmla="*/ 0 h 1495"/>
                  <a:gd name="T52" fmla="*/ 1 w 1272"/>
                  <a:gd name="T53" fmla="*/ 0 h 1495"/>
                  <a:gd name="T54" fmla="*/ 1 w 1272"/>
                  <a:gd name="T55" fmla="*/ 0 h 1495"/>
                  <a:gd name="T56" fmla="*/ 1 w 1272"/>
                  <a:gd name="T57" fmla="*/ 0 h 1495"/>
                  <a:gd name="T58" fmla="*/ 1 w 1272"/>
                  <a:gd name="T59" fmla="*/ 0 h 1495"/>
                  <a:gd name="T60" fmla="*/ 1 w 1272"/>
                  <a:gd name="T61" fmla="*/ 0 h 1495"/>
                  <a:gd name="T62" fmla="*/ 1 w 1272"/>
                  <a:gd name="T63" fmla="*/ 0 h 1495"/>
                  <a:gd name="T64" fmla="*/ 1 w 1272"/>
                  <a:gd name="T65" fmla="*/ 0 h 1495"/>
                  <a:gd name="T66" fmla="*/ 1 w 1272"/>
                  <a:gd name="T67" fmla="*/ 0 h 1495"/>
                  <a:gd name="T68" fmla="*/ 1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3" name="Freeform 16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1 w 1338"/>
                  <a:gd name="T5" fmla="*/ 0 h 1572"/>
                  <a:gd name="T6" fmla="*/ 1 w 1338"/>
                  <a:gd name="T7" fmla="*/ 0 h 1572"/>
                  <a:gd name="T8" fmla="*/ 1 w 1338"/>
                  <a:gd name="T9" fmla="*/ 0 h 1572"/>
                  <a:gd name="T10" fmla="*/ 1 w 1338"/>
                  <a:gd name="T11" fmla="*/ 0 h 1572"/>
                  <a:gd name="T12" fmla="*/ 1 w 1338"/>
                  <a:gd name="T13" fmla="*/ 0 h 1572"/>
                  <a:gd name="T14" fmla="*/ 1 w 1338"/>
                  <a:gd name="T15" fmla="*/ 0 h 1572"/>
                  <a:gd name="T16" fmla="*/ 1 w 1338"/>
                  <a:gd name="T17" fmla="*/ 0 h 1572"/>
                  <a:gd name="T18" fmla="*/ 1 w 1338"/>
                  <a:gd name="T19" fmla="*/ 0 h 1572"/>
                  <a:gd name="T20" fmla="*/ 1 w 1338"/>
                  <a:gd name="T21" fmla="*/ 0 h 1572"/>
                  <a:gd name="T22" fmla="*/ 1 w 1338"/>
                  <a:gd name="T23" fmla="*/ 0 h 1572"/>
                  <a:gd name="T24" fmla="*/ 1 w 1338"/>
                  <a:gd name="T25" fmla="*/ 0 h 1572"/>
                  <a:gd name="T26" fmla="*/ 1 w 1338"/>
                  <a:gd name="T27" fmla="*/ 0 h 1572"/>
                  <a:gd name="T28" fmla="*/ 1 w 1338"/>
                  <a:gd name="T29" fmla="*/ 0 h 1572"/>
                  <a:gd name="T30" fmla="*/ 1 w 1338"/>
                  <a:gd name="T31" fmla="*/ 0 h 1572"/>
                  <a:gd name="T32" fmla="*/ 1 w 1338"/>
                  <a:gd name="T33" fmla="*/ 0 h 1572"/>
                  <a:gd name="T34" fmla="*/ 1 w 1338"/>
                  <a:gd name="T35" fmla="*/ 0 h 1572"/>
                  <a:gd name="T36" fmla="*/ 1 w 1338"/>
                  <a:gd name="T37" fmla="*/ 0 h 1572"/>
                  <a:gd name="T38" fmla="*/ 1 w 1338"/>
                  <a:gd name="T39" fmla="*/ 0 h 1572"/>
                  <a:gd name="T40" fmla="*/ 1 w 1338"/>
                  <a:gd name="T41" fmla="*/ 0 h 1572"/>
                  <a:gd name="T42" fmla="*/ 1 w 1338"/>
                  <a:gd name="T43" fmla="*/ 0 h 1572"/>
                  <a:gd name="T44" fmla="*/ 1 w 1338"/>
                  <a:gd name="T45" fmla="*/ 0 h 1572"/>
                  <a:gd name="T46" fmla="*/ 1 w 1338"/>
                  <a:gd name="T47" fmla="*/ 0 h 1572"/>
                  <a:gd name="T48" fmla="*/ 1 w 1338"/>
                  <a:gd name="T49" fmla="*/ 0 h 1572"/>
                  <a:gd name="T50" fmla="*/ 1 w 1338"/>
                  <a:gd name="T51" fmla="*/ 0 h 1572"/>
                  <a:gd name="T52" fmla="*/ 1 w 1338"/>
                  <a:gd name="T53" fmla="*/ 0 h 1572"/>
                  <a:gd name="T54" fmla="*/ 1 w 1338"/>
                  <a:gd name="T55" fmla="*/ 0 h 1572"/>
                  <a:gd name="T56" fmla="*/ 1 w 1338"/>
                  <a:gd name="T57" fmla="*/ 0 h 1572"/>
                  <a:gd name="T58" fmla="*/ 1 w 1338"/>
                  <a:gd name="T59" fmla="*/ 0 h 1572"/>
                  <a:gd name="T60" fmla="*/ 1 w 1338"/>
                  <a:gd name="T61" fmla="*/ 0 h 1572"/>
                  <a:gd name="T62" fmla="*/ 1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4" name="Freeform 17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 w 1176"/>
                  <a:gd name="T1" fmla="*/ 0 h 1383"/>
                  <a:gd name="T2" fmla="*/ 1 w 1176"/>
                  <a:gd name="T3" fmla="*/ 0 h 1383"/>
                  <a:gd name="T4" fmla="*/ 1 w 1176"/>
                  <a:gd name="T5" fmla="*/ 0 h 1383"/>
                  <a:gd name="T6" fmla="*/ 1 w 1176"/>
                  <a:gd name="T7" fmla="*/ 0 h 1383"/>
                  <a:gd name="T8" fmla="*/ 1 w 1176"/>
                  <a:gd name="T9" fmla="*/ 0 h 1383"/>
                  <a:gd name="T10" fmla="*/ 1 w 1176"/>
                  <a:gd name="T11" fmla="*/ 0 h 1383"/>
                  <a:gd name="T12" fmla="*/ 1 w 1176"/>
                  <a:gd name="T13" fmla="*/ 0 h 1383"/>
                  <a:gd name="T14" fmla="*/ 1 w 1176"/>
                  <a:gd name="T15" fmla="*/ 0 h 1383"/>
                  <a:gd name="T16" fmla="*/ 1 w 1176"/>
                  <a:gd name="T17" fmla="*/ 0 h 1383"/>
                  <a:gd name="T18" fmla="*/ 1 w 1176"/>
                  <a:gd name="T19" fmla="*/ 0 h 1383"/>
                  <a:gd name="T20" fmla="*/ 1 w 1176"/>
                  <a:gd name="T21" fmla="*/ 0 h 1383"/>
                  <a:gd name="T22" fmla="*/ 1 w 1176"/>
                  <a:gd name="T23" fmla="*/ 0 h 1383"/>
                  <a:gd name="T24" fmla="*/ 1 w 1176"/>
                  <a:gd name="T25" fmla="*/ 0 h 1383"/>
                  <a:gd name="T26" fmla="*/ 1 w 1176"/>
                  <a:gd name="T27" fmla="*/ 0 h 1383"/>
                  <a:gd name="T28" fmla="*/ 1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1 w 1176"/>
                  <a:gd name="T39" fmla="*/ 0 h 1383"/>
                  <a:gd name="T40" fmla="*/ 1 w 1176"/>
                  <a:gd name="T41" fmla="*/ 0 h 1383"/>
                  <a:gd name="T42" fmla="*/ 1 w 1176"/>
                  <a:gd name="T43" fmla="*/ 0 h 1383"/>
                  <a:gd name="T44" fmla="*/ 1 w 1176"/>
                  <a:gd name="T45" fmla="*/ 0 h 1383"/>
                  <a:gd name="T46" fmla="*/ 1 w 1176"/>
                  <a:gd name="T47" fmla="*/ 0 h 1383"/>
                  <a:gd name="T48" fmla="*/ 1 w 1176"/>
                  <a:gd name="T49" fmla="*/ 0 h 1383"/>
                  <a:gd name="T50" fmla="*/ 1 w 1176"/>
                  <a:gd name="T51" fmla="*/ 0 h 1383"/>
                  <a:gd name="T52" fmla="*/ 1 w 1176"/>
                  <a:gd name="T53" fmla="*/ 0 h 1383"/>
                  <a:gd name="T54" fmla="*/ 1 w 1176"/>
                  <a:gd name="T55" fmla="*/ 0 h 1383"/>
                  <a:gd name="T56" fmla="*/ 1 w 1176"/>
                  <a:gd name="T57" fmla="*/ 0 h 1383"/>
                  <a:gd name="T58" fmla="*/ 1 w 1176"/>
                  <a:gd name="T59" fmla="*/ 0 h 1383"/>
                  <a:gd name="T60" fmla="*/ 1 w 1176"/>
                  <a:gd name="T61" fmla="*/ 0 h 1383"/>
                  <a:gd name="T62" fmla="*/ 1 w 1176"/>
                  <a:gd name="T63" fmla="*/ 0 h 1383"/>
                  <a:gd name="T64" fmla="*/ 1 w 1176"/>
                  <a:gd name="T65" fmla="*/ 0 h 1383"/>
                  <a:gd name="T66" fmla="*/ 1 w 1176"/>
                  <a:gd name="T67" fmla="*/ 0 h 1383"/>
                  <a:gd name="T68" fmla="*/ 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5" name="Freeform 18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1 w 1011"/>
                  <a:gd name="T1" fmla="*/ 0 h 1223"/>
                  <a:gd name="T2" fmla="*/ 1 w 1011"/>
                  <a:gd name="T3" fmla="*/ 0 h 1223"/>
                  <a:gd name="T4" fmla="*/ 1 w 1011"/>
                  <a:gd name="T5" fmla="*/ 0 h 1223"/>
                  <a:gd name="T6" fmla="*/ 1 w 1011"/>
                  <a:gd name="T7" fmla="*/ 0 h 1223"/>
                  <a:gd name="T8" fmla="*/ 1 w 1011"/>
                  <a:gd name="T9" fmla="*/ 0 h 1223"/>
                  <a:gd name="T10" fmla="*/ 1 w 1011"/>
                  <a:gd name="T11" fmla="*/ 0 h 1223"/>
                  <a:gd name="T12" fmla="*/ 1 w 1011"/>
                  <a:gd name="T13" fmla="*/ 0 h 1223"/>
                  <a:gd name="T14" fmla="*/ 1 w 1011"/>
                  <a:gd name="T15" fmla="*/ 0 h 1223"/>
                  <a:gd name="T16" fmla="*/ 1 w 1011"/>
                  <a:gd name="T17" fmla="*/ 0 h 1223"/>
                  <a:gd name="T18" fmla="*/ 1 w 1011"/>
                  <a:gd name="T19" fmla="*/ 0 h 1223"/>
                  <a:gd name="T20" fmla="*/ 1 w 1011"/>
                  <a:gd name="T21" fmla="*/ 0 h 1223"/>
                  <a:gd name="T22" fmla="*/ 1 w 1011"/>
                  <a:gd name="T23" fmla="*/ 0 h 1223"/>
                  <a:gd name="T24" fmla="*/ 1 w 1011"/>
                  <a:gd name="T25" fmla="*/ 0 h 1223"/>
                  <a:gd name="T26" fmla="*/ 1 w 1011"/>
                  <a:gd name="T27" fmla="*/ 0 h 1223"/>
                  <a:gd name="T28" fmla="*/ 1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1 w 1011"/>
                  <a:gd name="T39" fmla="*/ 0 h 1223"/>
                  <a:gd name="T40" fmla="*/ 1 w 1011"/>
                  <a:gd name="T41" fmla="*/ 0 h 1223"/>
                  <a:gd name="T42" fmla="*/ 1 w 1011"/>
                  <a:gd name="T43" fmla="*/ 0 h 1223"/>
                  <a:gd name="T44" fmla="*/ 1 w 1011"/>
                  <a:gd name="T45" fmla="*/ 0 h 1223"/>
                  <a:gd name="T46" fmla="*/ 1 w 1011"/>
                  <a:gd name="T47" fmla="*/ 0 h 1223"/>
                  <a:gd name="T48" fmla="*/ 1 w 1011"/>
                  <a:gd name="T49" fmla="*/ 0 h 1223"/>
                  <a:gd name="T50" fmla="*/ 1 w 1011"/>
                  <a:gd name="T51" fmla="*/ 0 h 1223"/>
                  <a:gd name="T52" fmla="*/ 1 w 1011"/>
                  <a:gd name="T53" fmla="*/ 0 h 1223"/>
                  <a:gd name="T54" fmla="*/ 1 w 1011"/>
                  <a:gd name="T55" fmla="*/ 0 h 1223"/>
                  <a:gd name="T56" fmla="*/ 1 w 1011"/>
                  <a:gd name="T57" fmla="*/ 0 h 1223"/>
                  <a:gd name="T58" fmla="*/ 1 w 1011"/>
                  <a:gd name="T59" fmla="*/ 0 h 1223"/>
                  <a:gd name="T60" fmla="*/ 1 w 1011"/>
                  <a:gd name="T61" fmla="*/ 0 h 1223"/>
                  <a:gd name="T62" fmla="*/ 1 w 1011"/>
                  <a:gd name="T63" fmla="*/ 0 h 1223"/>
                  <a:gd name="T64" fmla="*/ 1 w 1011"/>
                  <a:gd name="T65" fmla="*/ 0 h 1223"/>
                  <a:gd name="T66" fmla="*/ 1 w 1011"/>
                  <a:gd name="T67" fmla="*/ 0 h 1223"/>
                  <a:gd name="T68" fmla="*/ 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6436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7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8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9" name="Picture 2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0" name="Freeform 23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1" name="Freeform 24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 w 1176"/>
                  <a:gd name="T1" fmla="*/ 0 h 1382"/>
                  <a:gd name="T2" fmla="*/ 1 w 1176"/>
                  <a:gd name="T3" fmla="*/ 0 h 1382"/>
                  <a:gd name="T4" fmla="*/ 1 w 1176"/>
                  <a:gd name="T5" fmla="*/ 0 h 1382"/>
                  <a:gd name="T6" fmla="*/ 1 w 1176"/>
                  <a:gd name="T7" fmla="*/ 0 h 1382"/>
                  <a:gd name="T8" fmla="*/ 1 w 1176"/>
                  <a:gd name="T9" fmla="*/ 0 h 1382"/>
                  <a:gd name="T10" fmla="*/ 1 w 1176"/>
                  <a:gd name="T11" fmla="*/ 0 h 1382"/>
                  <a:gd name="T12" fmla="*/ 1 w 1176"/>
                  <a:gd name="T13" fmla="*/ 0 h 1382"/>
                  <a:gd name="T14" fmla="*/ 1 w 1176"/>
                  <a:gd name="T15" fmla="*/ 0 h 1382"/>
                  <a:gd name="T16" fmla="*/ 1 w 1176"/>
                  <a:gd name="T17" fmla="*/ 0 h 1382"/>
                  <a:gd name="T18" fmla="*/ 1 w 1176"/>
                  <a:gd name="T19" fmla="*/ 0 h 1382"/>
                  <a:gd name="T20" fmla="*/ 1 w 1176"/>
                  <a:gd name="T21" fmla="*/ 0 h 1382"/>
                  <a:gd name="T22" fmla="*/ 1 w 1176"/>
                  <a:gd name="T23" fmla="*/ 0 h 1382"/>
                  <a:gd name="T24" fmla="*/ 1 w 1176"/>
                  <a:gd name="T25" fmla="*/ 0 h 1382"/>
                  <a:gd name="T26" fmla="*/ 1 w 1176"/>
                  <a:gd name="T27" fmla="*/ 0 h 1382"/>
                  <a:gd name="T28" fmla="*/ 1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1 w 1176"/>
                  <a:gd name="T39" fmla="*/ 0 h 1382"/>
                  <a:gd name="T40" fmla="*/ 1 w 1176"/>
                  <a:gd name="T41" fmla="*/ 0 h 1382"/>
                  <a:gd name="T42" fmla="*/ 1 w 1176"/>
                  <a:gd name="T43" fmla="*/ 0 h 1382"/>
                  <a:gd name="T44" fmla="*/ 1 w 1176"/>
                  <a:gd name="T45" fmla="*/ 0 h 1382"/>
                  <a:gd name="T46" fmla="*/ 1 w 1176"/>
                  <a:gd name="T47" fmla="*/ 0 h 1382"/>
                  <a:gd name="T48" fmla="*/ 1 w 1176"/>
                  <a:gd name="T49" fmla="*/ 0 h 1382"/>
                  <a:gd name="T50" fmla="*/ 1 w 1176"/>
                  <a:gd name="T51" fmla="*/ 0 h 1382"/>
                  <a:gd name="T52" fmla="*/ 1 w 1176"/>
                  <a:gd name="T53" fmla="*/ 0 h 1382"/>
                  <a:gd name="T54" fmla="*/ 1 w 1176"/>
                  <a:gd name="T55" fmla="*/ 0 h 1382"/>
                  <a:gd name="T56" fmla="*/ 1 w 1176"/>
                  <a:gd name="T57" fmla="*/ 0 h 1382"/>
                  <a:gd name="T58" fmla="*/ 1 w 1176"/>
                  <a:gd name="T59" fmla="*/ 0 h 1382"/>
                  <a:gd name="T60" fmla="*/ 1 w 1176"/>
                  <a:gd name="T61" fmla="*/ 0 h 1382"/>
                  <a:gd name="T62" fmla="*/ 1 w 1176"/>
                  <a:gd name="T63" fmla="*/ 0 h 1382"/>
                  <a:gd name="T64" fmla="*/ 1 w 1176"/>
                  <a:gd name="T65" fmla="*/ 0 h 1382"/>
                  <a:gd name="T66" fmla="*/ 1 w 1176"/>
                  <a:gd name="T67" fmla="*/ 0 h 1382"/>
                  <a:gd name="T68" fmla="*/ 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2" name="Freeform 25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1 w 1014"/>
                  <a:gd name="T1" fmla="*/ 0 h 1193"/>
                  <a:gd name="T2" fmla="*/ 1 w 1014"/>
                  <a:gd name="T3" fmla="*/ 0 h 1193"/>
                  <a:gd name="T4" fmla="*/ 1 w 1014"/>
                  <a:gd name="T5" fmla="*/ 0 h 1193"/>
                  <a:gd name="T6" fmla="*/ 1 w 1014"/>
                  <a:gd name="T7" fmla="*/ 0 h 1193"/>
                  <a:gd name="T8" fmla="*/ 1 w 1014"/>
                  <a:gd name="T9" fmla="*/ 0 h 1193"/>
                  <a:gd name="T10" fmla="*/ 1 w 1014"/>
                  <a:gd name="T11" fmla="*/ 0 h 1193"/>
                  <a:gd name="T12" fmla="*/ 1 w 1014"/>
                  <a:gd name="T13" fmla="*/ 0 h 1193"/>
                  <a:gd name="T14" fmla="*/ 1 w 1014"/>
                  <a:gd name="T15" fmla="*/ 0 h 1193"/>
                  <a:gd name="T16" fmla="*/ 1 w 1014"/>
                  <a:gd name="T17" fmla="*/ 0 h 1193"/>
                  <a:gd name="T18" fmla="*/ 1 w 1014"/>
                  <a:gd name="T19" fmla="*/ 0 h 1193"/>
                  <a:gd name="T20" fmla="*/ 1 w 1014"/>
                  <a:gd name="T21" fmla="*/ 0 h 1193"/>
                  <a:gd name="T22" fmla="*/ 1 w 1014"/>
                  <a:gd name="T23" fmla="*/ 0 h 1193"/>
                  <a:gd name="T24" fmla="*/ 1 w 1014"/>
                  <a:gd name="T25" fmla="*/ 0 h 1193"/>
                  <a:gd name="T26" fmla="*/ 1 w 1014"/>
                  <a:gd name="T27" fmla="*/ 0 h 1193"/>
                  <a:gd name="T28" fmla="*/ 1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1 w 1014"/>
                  <a:gd name="T39" fmla="*/ 0 h 1193"/>
                  <a:gd name="T40" fmla="*/ 1 w 1014"/>
                  <a:gd name="T41" fmla="*/ 0 h 1193"/>
                  <a:gd name="T42" fmla="*/ 1 w 1014"/>
                  <a:gd name="T43" fmla="*/ 0 h 1193"/>
                  <a:gd name="T44" fmla="*/ 1 w 1014"/>
                  <a:gd name="T45" fmla="*/ 0 h 1193"/>
                  <a:gd name="T46" fmla="*/ 1 w 1014"/>
                  <a:gd name="T47" fmla="*/ 0 h 1193"/>
                  <a:gd name="T48" fmla="*/ 1 w 1014"/>
                  <a:gd name="T49" fmla="*/ 0 h 1193"/>
                  <a:gd name="T50" fmla="*/ 1 w 1014"/>
                  <a:gd name="T51" fmla="*/ 0 h 1193"/>
                  <a:gd name="T52" fmla="*/ 1 w 1014"/>
                  <a:gd name="T53" fmla="*/ 0 h 1193"/>
                  <a:gd name="T54" fmla="*/ 1 w 1014"/>
                  <a:gd name="T55" fmla="*/ 0 h 1193"/>
                  <a:gd name="T56" fmla="*/ 1 w 1014"/>
                  <a:gd name="T57" fmla="*/ 0 h 1193"/>
                  <a:gd name="T58" fmla="*/ 1 w 1014"/>
                  <a:gd name="T59" fmla="*/ 0 h 1193"/>
                  <a:gd name="T60" fmla="*/ 1 w 1014"/>
                  <a:gd name="T61" fmla="*/ 0 h 1193"/>
                  <a:gd name="T62" fmla="*/ 1 w 1014"/>
                  <a:gd name="T63" fmla="*/ 0 h 1193"/>
                  <a:gd name="T64" fmla="*/ 1 w 1014"/>
                  <a:gd name="T65" fmla="*/ 0 h 1193"/>
                  <a:gd name="T66" fmla="*/ 1 w 1014"/>
                  <a:gd name="T67" fmla="*/ 0 h 1193"/>
                  <a:gd name="T68" fmla="*/ 1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6443" name="Picture 2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4" name="Picture 2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0" name="Group 28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16421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2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3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4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5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6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390" name="Group 35"/>
          <p:cNvGrpSpPr>
            <a:grpSpLocks/>
          </p:cNvGrpSpPr>
          <p:nvPr/>
        </p:nvGrpSpPr>
        <p:grpSpPr bwMode="auto">
          <a:xfrm rot="-5400000">
            <a:off x="8229600" y="4724400"/>
            <a:ext cx="1524000" cy="3352800"/>
            <a:chOff x="17" y="2256"/>
            <a:chExt cx="1829" cy="2064"/>
          </a:xfrm>
        </p:grpSpPr>
        <p:grpSp>
          <p:nvGrpSpPr>
            <p:cNvPr id="16393" name="Group 36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16401" name="Freeform 37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2" name="Freeform 38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3" name="Freeform 39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4" name="Freeform 40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5" name="Freeform 41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6" name="Freeform 42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1 w 1272"/>
                  <a:gd name="T1" fmla="*/ 0 h 1495"/>
                  <a:gd name="T2" fmla="*/ 1 w 1272"/>
                  <a:gd name="T3" fmla="*/ 0 h 1495"/>
                  <a:gd name="T4" fmla="*/ 1 w 1272"/>
                  <a:gd name="T5" fmla="*/ 0 h 1495"/>
                  <a:gd name="T6" fmla="*/ 1 w 1272"/>
                  <a:gd name="T7" fmla="*/ 0 h 1495"/>
                  <a:gd name="T8" fmla="*/ 1 w 1272"/>
                  <a:gd name="T9" fmla="*/ 0 h 1495"/>
                  <a:gd name="T10" fmla="*/ 1 w 1272"/>
                  <a:gd name="T11" fmla="*/ 0 h 1495"/>
                  <a:gd name="T12" fmla="*/ 1 w 1272"/>
                  <a:gd name="T13" fmla="*/ 0 h 1495"/>
                  <a:gd name="T14" fmla="*/ 1 w 1272"/>
                  <a:gd name="T15" fmla="*/ 0 h 1495"/>
                  <a:gd name="T16" fmla="*/ 1 w 1272"/>
                  <a:gd name="T17" fmla="*/ 0 h 1495"/>
                  <a:gd name="T18" fmla="*/ 1 w 1272"/>
                  <a:gd name="T19" fmla="*/ 0 h 1495"/>
                  <a:gd name="T20" fmla="*/ 1 w 1272"/>
                  <a:gd name="T21" fmla="*/ 0 h 1495"/>
                  <a:gd name="T22" fmla="*/ 1 w 1272"/>
                  <a:gd name="T23" fmla="*/ 0 h 1495"/>
                  <a:gd name="T24" fmla="*/ 1 w 1272"/>
                  <a:gd name="T25" fmla="*/ 0 h 1495"/>
                  <a:gd name="T26" fmla="*/ 1 w 1272"/>
                  <a:gd name="T27" fmla="*/ 0 h 1495"/>
                  <a:gd name="T28" fmla="*/ 1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1 w 1272"/>
                  <a:gd name="T39" fmla="*/ 0 h 1495"/>
                  <a:gd name="T40" fmla="*/ 1 w 1272"/>
                  <a:gd name="T41" fmla="*/ 0 h 1495"/>
                  <a:gd name="T42" fmla="*/ 1 w 1272"/>
                  <a:gd name="T43" fmla="*/ 0 h 1495"/>
                  <a:gd name="T44" fmla="*/ 1 w 1272"/>
                  <a:gd name="T45" fmla="*/ 0 h 1495"/>
                  <a:gd name="T46" fmla="*/ 1 w 1272"/>
                  <a:gd name="T47" fmla="*/ 0 h 1495"/>
                  <a:gd name="T48" fmla="*/ 1 w 1272"/>
                  <a:gd name="T49" fmla="*/ 0 h 1495"/>
                  <a:gd name="T50" fmla="*/ 1 w 1272"/>
                  <a:gd name="T51" fmla="*/ 0 h 1495"/>
                  <a:gd name="T52" fmla="*/ 1 w 1272"/>
                  <a:gd name="T53" fmla="*/ 0 h 1495"/>
                  <a:gd name="T54" fmla="*/ 1 w 1272"/>
                  <a:gd name="T55" fmla="*/ 0 h 1495"/>
                  <a:gd name="T56" fmla="*/ 1 w 1272"/>
                  <a:gd name="T57" fmla="*/ 0 h 1495"/>
                  <a:gd name="T58" fmla="*/ 1 w 1272"/>
                  <a:gd name="T59" fmla="*/ 0 h 1495"/>
                  <a:gd name="T60" fmla="*/ 1 w 1272"/>
                  <a:gd name="T61" fmla="*/ 0 h 1495"/>
                  <a:gd name="T62" fmla="*/ 1 w 1272"/>
                  <a:gd name="T63" fmla="*/ 0 h 1495"/>
                  <a:gd name="T64" fmla="*/ 1 w 1272"/>
                  <a:gd name="T65" fmla="*/ 0 h 1495"/>
                  <a:gd name="T66" fmla="*/ 1 w 1272"/>
                  <a:gd name="T67" fmla="*/ 0 h 1495"/>
                  <a:gd name="T68" fmla="*/ 1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7" name="Freeform 43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1 w 1338"/>
                  <a:gd name="T5" fmla="*/ 0 h 1572"/>
                  <a:gd name="T6" fmla="*/ 1 w 1338"/>
                  <a:gd name="T7" fmla="*/ 0 h 1572"/>
                  <a:gd name="T8" fmla="*/ 1 w 1338"/>
                  <a:gd name="T9" fmla="*/ 0 h 1572"/>
                  <a:gd name="T10" fmla="*/ 1 w 1338"/>
                  <a:gd name="T11" fmla="*/ 0 h 1572"/>
                  <a:gd name="T12" fmla="*/ 1 w 1338"/>
                  <a:gd name="T13" fmla="*/ 0 h 1572"/>
                  <a:gd name="T14" fmla="*/ 1 w 1338"/>
                  <a:gd name="T15" fmla="*/ 0 h 1572"/>
                  <a:gd name="T16" fmla="*/ 1 w 1338"/>
                  <a:gd name="T17" fmla="*/ 0 h 1572"/>
                  <a:gd name="T18" fmla="*/ 1 w 1338"/>
                  <a:gd name="T19" fmla="*/ 0 h 1572"/>
                  <a:gd name="T20" fmla="*/ 1 w 1338"/>
                  <a:gd name="T21" fmla="*/ 0 h 1572"/>
                  <a:gd name="T22" fmla="*/ 1 w 1338"/>
                  <a:gd name="T23" fmla="*/ 0 h 1572"/>
                  <a:gd name="T24" fmla="*/ 1 w 1338"/>
                  <a:gd name="T25" fmla="*/ 0 h 1572"/>
                  <a:gd name="T26" fmla="*/ 1 w 1338"/>
                  <a:gd name="T27" fmla="*/ 0 h 1572"/>
                  <a:gd name="T28" fmla="*/ 1 w 1338"/>
                  <a:gd name="T29" fmla="*/ 0 h 1572"/>
                  <a:gd name="T30" fmla="*/ 1 w 1338"/>
                  <a:gd name="T31" fmla="*/ 0 h 1572"/>
                  <a:gd name="T32" fmla="*/ 1 w 1338"/>
                  <a:gd name="T33" fmla="*/ 0 h 1572"/>
                  <a:gd name="T34" fmla="*/ 1 w 1338"/>
                  <a:gd name="T35" fmla="*/ 0 h 1572"/>
                  <a:gd name="T36" fmla="*/ 1 w 1338"/>
                  <a:gd name="T37" fmla="*/ 0 h 1572"/>
                  <a:gd name="T38" fmla="*/ 1 w 1338"/>
                  <a:gd name="T39" fmla="*/ 0 h 1572"/>
                  <a:gd name="T40" fmla="*/ 1 w 1338"/>
                  <a:gd name="T41" fmla="*/ 0 h 1572"/>
                  <a:gd name="T42" fmla="*/ 1 w 1338"/>
                  <a:gd name="T43" fmla="*/ 0 h 1572"/>
                  <a:gd name="T44" fmla="*/ 1 w 1338"/>
                  <a:gd name="T45" fmla="*/ 0 h 1572"/>
                  <a:gd name="T46" fmla="*/ 1 w 1338"/>
                  <a:gd name="T47" fmla="*/ 0 h 1572"/>
                  <a:gd name="T48" fmla="*/ 1 w 1338"/>
                  <a:gd name="T49" fmla="*/ 0 h 1572"/>
                  <a:gd name="T50" fmla="*/ 1 w 1338"/>
                  <a:gd name="T51" fmla="*/ 0 h 1572"/>
                  <a:gd name="T52" fmla="*/ 1 w 1338"/>
                  <a:gd name="T53" fmla="*/ 0 h 1572"/>
                  <a:gd name="T54" fmla="*/ 1 w 1338"/>
                  <a:gd name="T55" fmla="*/ 0 h 1572"/>
                  <a:gd name="T56" fmla="*/ 1 w 1338"/>
                  <a:gd name="T57" fmla="*/ 0 h 1572"/>
                  <a:gd name="T58" fmla="*/ 1 w 1338"/>
                  <a:gd name="T59" fmla="*/ 0 h 1572"/>
                  <a:gd name="T60" fmla="*/ 1 w 1338"/>
                  <a:gd name="T61" fmla="*/ 0 h 1572"/>
                  <a:gd name="T62" fmla="*/ 1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8" name="Freeform 44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 w 1176"/>
                  <a:gd name="T1" fmla="*/ 0 h 1383"/>
                  <a:gd name="T2" fmla="*/ 1 w 1176"/>
                  <a:gd name="T3" fmla="*/ 0 h 1383"/>
                  <a:gd name="T4" fmla="*/ 1 w 1176"/>
                  <a:gd name="T5" fmla="*/ 0 h 1383"/>
                  <a:gd name="T6" fmla="*/ 1 w 1176"/>
                  <a:gd name="T7" fmla="*/ 0 h 1383"/>
                  <a:gd name="T8" fmla="*/ 1 w 1176"/>
                  <a:gd name="T9" fmla="*/ 0 h 1383"/>
                  <a:gd name="T10" fmla="*/ 1 w 1176"/>
                  <a:gd name="T11" fmla="*/ 0 h 1383"/>
                  <a:gd name="T12" fmla="*/ 1 w 1176"/>
                  <a:gd name="T13" fmla="*/ 0 h 1383"/>
                  <a:gd name="T14" fmla="*/ 1 w 1176"/>
                  <a:gd name="T15" fmla="*/ 0 h 1383"/>
                  <a:gd name="T16" fmla="*/ 1 w 1176"/>
                  <a:gd name="T17" fmla="*/ 0 h 1383"/>
                  <a:gd name="T18" fmla="*/ 1 w 1176"/>
                  <a:gd name="T19" fmla="*/ 0 h 1383"/>
                  <a:gd name="T20" fmla="*/ 1 w 1176"/>
                  <a:gd name="T21" fmla="*/ 0 h 1383"/>
                  <a:gd name="T22" fmla="*/ 1 w 1176"/>
                  <a:gd name="T23" fmla="*/ 0 h 1383"/>
                  <a:gd name="T24" fmla="*/ 1 w 1176"/>
                  <a:gd name="T25" fmla="*/ 0 h 1383"/>
                  <a:gd name="T26" fmla="*/ 1 w 1176"/>
                  <a:gd name="T27" fmla="*/ 0 h 1383"/>
                  <a:gd name="T28" fmla="*/ 1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1 w 1176"/>
                  <a:gd name="T39" fmla="*/ 0 h 1383"/>
                  <a:gd name="T40" fmla="*/ 1 w 1176"/>
                  <a:gd name="T41" fmla="*/ 0 h 1383"/>
                  <a:gd name="T42" fmla="*/ 1 w 1176"/>
                  <a:gd name="T43" fmla="*/ 0 h 1383"/>
                  <a:gd name="T44" fmla="*/ 1 w 1176"/>
                  <a:gd name="T45" fmla="*/ 0 h 1383"/>
                  <a:gd name="T46" fmla="*/ 1 w 1176"/>
                  <a:gd name="T47" fmla="*/ 0 h 1383"/>
                  <a:gd name="T48" fmla="*/ 1 w 1176"/>
                  <a:gd name="T49" fmla="*/ 0 h 1383"/>
                  <a:gd name="T50" fmla="*/ 1 w 1176"/>
                  <a:gd name="T51" fmla="*/ 0 h 1383"/>
                  <a:gd name="T52" fmla="*/ 1 w 1176"/>
                  <a:gd name="T53" fmla="*/ 0 h 1383"/>
                  <a:gd name="T54" fmla="*/ 1 w 1176"/>
                  <a:gd name="T55" fmla="*/ 0 h 1383"/>
                  <a:gd name="T56" fmla="*/ 1 w 1176"/>
                  <a:gd name="T57" fmla="*/ 0 h 1383"/>
                  <a:gd name="T58" fmla="*/ 1 w 1176"/>
                  <a:gd name="T59" fmla="*/ 0 h 1383"/>
                  <a:gd name="T60" fmla="*/ 1 w 1176"/>
                  <a:gd name="T61" fmla="*/ 0 h 1383"/>
                  <a:gd name="T62" fmla="*/ 1 w 1176"/>
                  <a:gd name="T63" fmla="*/ 0 h 1383"/>
                  <a:gd name="T64" fmla="*/ 1 w 1176"/>
                  <a:gd name="T65" fmla="*/ 0 h 1383"/>
                  <a:gd name="T66" fmla="*/ 1 w 1176"/>
                  <a:gd name="T67" fmla="*/ 0 h 1383"/>
                  <a:gd name="T68" fmla="*/ 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9" name="Freeform 45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1 w 1011"/>
                  <a:gd name="T1" fmla="*/ 0 h 1223"/>
                  <a:gd name="T2" fmla="*/ 1 w 1011"/>
                  <a:gd name="T3" fmla="*/ 0 h 1223"/>
                  <a:gd name="T4" fmla="*/ 1 w 1011"/>
                  <a:gd name="T5" fmla="*/ 0 h 1223"/>
                  <a:gd name="T6" fmla="*/ 1 w 1011"/>
                  <a:gd name="T7" fmla="*/ 0 h 1223"/>
                  <a:gd name="T8" fmla="*/ 1 w 1011"/>
                  <a:gd name="T9" fmla="*/ 0 h 1223"/>
                  <a:gd name="T10" fmla="*/ 1 w 1011"/>
                  <a:gd name="T11" fmla="*/ 0 h 1223"/>
                  <a:gd name="T12" fmla="*/ 1 w 1011"/>
                  <a:gd name="T13" fmla="*/ 0 h 1223"/>
                  <a:gd name="T14" fmla="*/ 1 w 1011"/>
                  <a:gd name="T15" fmla="*/ 0 h 1223"/>
                  <a:gd name="T16" fmla="*/ 1 w 1011"/>
                  <a:gd name="T17" fmla="*/ 0 h 1223"/>
                  <a:gd name="T18" fmla="*/ 1 w 1011"/>
                  <a:gd name="T19" fmla="*/ 0 h 1223"/>
                  <a:gd name="T20" fmla="*/ 1 w 1011"/>
                  <a:gd name="T21" fmla="*/ 0 h 1223"/>
                  <a:gd name="T22" fmla="*/ 1 w 1011"/>
                  <a:gd name="T23" fmla="*/ 0 h 1223"/>
                  <a:gd name="T24" fmla="*/ 1 w 1011"/>
                  <a:gd name="T25" fmla="*/ 0 h 1223"/>
                  <a:gd name="T26" fmla="*/ 1 w 1011"/>
                  <a:gd name="T27" fmla="*/ 0 h 1223"/>
                  <a:gd name="T28" fmla="*/ 1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1 w 1011"/>
                  <a:gd name="T39" fmla="*/ 0 h 1223"/>
                  <a:gd name="T40" fmla="*/ 1 w 1011"/>
                  <a:gd name="T41" fmla="*/ 0 h 1223"/>
                  <a:gd name="T42" fmla="*/ 1 w 1011"/>
                  <a:gd name="T43" fmla="*/ 0 h 1223"/>
                  <a:gd name="T44" fmla="*/ 1 w 1011"/>
                  <a:gd name="T45" fmla="*/ 0 h 1223"/>
                  <a:gd name="T46" fmla="*/ 1 w 1011"/>
                  <a:gd name="T47" fmla="*/ 0 h 1223"/>
                  <a:gd name="T48" fmla="*/ 1 w 1011"/>
                  <a:gd name="T49" fmla="*/ 0 h 1223"/>
                  <a:gd name="T50" fmla="*/ 1 w 1011"/>
                  <a:gd name="T51" fmla="*/ 0 h 1223"/>
                  <a:gd name="T52" fmla="*/ 1 w 1011"/>
                  <a:gd name="T53" fmla="*/ 0 h 1223"/>
                  <a:gd name="T54" fmla="*/ 1 w 1011"/>
                  <a:gd name="T55" fmla="*/ 0 h 1223"/>
                  <a:gd name="T56" fmla="*/ 1 w 1011"/>
                  <a:gd name="T57" fmla="*/ 0 h 1223"/>
                  <a:gd name="T58" fmla="*/ 1 w 1011"/>
                  <a:gd name="T59" fmla="*/ 0 h 1223"/>
                  <a:gd name="T60" fmla="*/ 1 w 1011"/>
                  <a:gd name="T61" fmla="*/ 0 h 1223"/>
                  <a:gd name="T62" fmla="*/ 1 w 1011"/>
                  <a:gd name="T63" fmla="*/ 0 h 1223"/>
                  <a:gd name="T64" fmla="*/ 1 w 1011"/>
                  <a:gd name="T65" fmla="*/ 0 h 1223"/>
                  <a:gd name="T66" fmla="*/ 1 w 1011"/>
                  <a:gd name="T67" fmla="*/ 0 h 1223"/>
                  <a:gd name="T68" fmla="*/ 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6410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1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2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3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4" name="Freeform 50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5" name="Freeform 51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 w 1176"/>
                  <a:gd name="T1" fmla="*/ 0 h 1382"/>
                  <a:gd name="T2" fmla="*/ 1 w 1176"/>
                  <a:gd name="T3" fmla="*/ 0 h 1382"/>
                  <a:gd name="T4" fmla="*/ 1 w 1176"/>
                  <a:gd name="T5" fmla="*/ 0 h 1382"/>
                  <a:gd name="T6" fmla="*/ 1 w 1176"/>
                  <a:gd name="T7" fmla="*/ 0 h 1382"/>
                  <a:gd name="T8" fmla="*/ 1 w 1176"/>
                  <a:gd name="T9" fmla="*/ 0 h 1382"/>
                  <a:gd name="T10" fmla="*/ 1 w 1176"/>
                  <a:gd name="T11" fmla="*/ 0 h 1382"/>
                  <a:gd name="T12" fmla="*/ 1 w 1176"/>
                  <a:gd name="T13" fmla="*/ 0 h 1382"/>
                  <a:gd name="T14" fmla="*/ 1 w 1176"/>
                  <a:gd name="T15" fmla="*/ 0 h 1382"/>
                  <a:gd name="T16" fmla="*/ 1 w 1176"/>
                  <a:gd name="T17" fmla="*/ 0 h 1382"/>
                  <a:gd name="T18" fmla="*/ 1 w 1176"/>
                  <a:gd name="T19" fmla="*/ 0 h 1382"/>
                  <a:gd name="T20" fmla="*/ 1 w 1176"/>
                  <a:gd name="T21" fmla="*/ 0 h 1382"/>
                  <a:gd name="T22" fmla="*/ 1 w 1176"/>
                  <a:gd name="T23" fmla="*/ 0 h 1382"/>
                  <a:gd name="T24" fmla="*/ 1 w 1176"/>
                  <a:gd name="T25" fmla="*/ 0 h 1382"/>
                  <a:gd name="T26" fmla="*/ 1 w 1176"/>
                  <a:gd name="T27" fmla="*/ 0 h 1382"/>
                  <a:gd name="T28" fmla="*/ 1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1 w 1176"/>
                  <a:gd name="T39" fmla="*/ 0 h 1382"/>
                  <a:gd name="T40" fmla="*/ 1 w 1176"/>
                  <a:gd name="T41" fmla="*/ 0 h 1382"/>
                  <a:gd name="T42" fmla="*/ 1 w 1176"/>
                  <a:gd name="T43" fmla="*/ 0 h 1382"/>
                  <a:gd name="T44" fmla="*/ 1 w 1176"/>
                  <a:gd name="T45" fmla="*/ 0 h 1382"/>
                  <a:gd name="T46" fmla="*/ 1 w 1176"/>
                  <a:gd name="T47" fmla="*/ 0 h 1382"/>
                  <a:gd name="T48" fmla="*/ 1 w 1176"/>
                  <a:gd name="T49" fmla="*/ 0 h 1382"/>
                  <a:gd name="T50" fmla="*/ 1 w 1176"/>
                  <a:gd name="T51" fmla="*/ 0 h 1382"/>
                  <a:gd name="T52" fmla="*/ 1 w 1176"/>
                  <a:gd name="T53" fmla="*/ 0 h 1382"/>
                  <a:gd name="T54" fmla="*/ 1 w 1176"/>
                  <a:gd name="T55" fmla="*/ 0 h 1382"/>
                  <a:gd name="T56" fmla="*/ 1 w 1176"/>
                  <a:gd name="T57" fmla="*/ 0 h 1382"/>
                  <a:gd name="T58" fmla="*/ 1 w 1176"/>
                  <a:gd name="T59" fmla="*/ 0 h 1382"/>
                  <a:gd name="T60" fmla="*/ 1 w 1176"/>
                  <a:gd name="T61" fmla="*/ 0 h 1382"/>
                  <a:gd name="T62" fmla="*/ 1 w 1176"/>
                  <a:gd name="T63" fmla="*/ 0 h 1382"/>
                  <a:gd name="T64" fmla="*/ 1 w 1176"/>
                  <a:gd name="T65" fmla="*/ 0 h 1382"/>
                  <a:gd name="T66" fmla="*/ 1 w 1176"/>
                  <a:gd name="T67" fmla="*/ 0 h 1382"/>
                  <a:gd name="T68" fmla="*/ 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6" name="Freeform 52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1 w 1014"/>
                  <a:gd name="T1" fmla="*/ 0 h 1193"/>
                  <a:gd name="T2" fmla="*/ 1 w 1014"/>
                  <a:gd name="T3" fmla="*/ 0 h 1193"/>
                  <a:gd name="T4" fmla="*/ 1 w 1014"/>
                  <a:gd name="T5" fmla="*/ 0 h 1193"/>
                  <a:gd name="T6" fmla="*/ 1 w 1014"/>
                  <a:gd name="T7" fmla="*/ 0 h 1193"/>
                  <a:gd name="T8" fmla="*/ 1 w 1014"/>
                  <a:gd name="T9" fmla="*/ 0 h 1193"/>
                  <a:gd name="T10" fmla="*/ 1 w 1014"/>
                  <a:gd name="T11" fmla="*/ 0 h 1193"/>
                  <a:gd name="T12" fmla="*/ 1 w 1014"/>
                  <a:gd name="T13" fmla="*/ 0 h 1193"/>
                  <a:gd name="T14" fmla="*/ 1 w 1014"/>
                  <a:gd name="T15" fmla="*/ 0 h 1193"/>
                  <a:gd name="T16" fmla="*/ 1 w 1014"/>
                  <a:gd name="T17" fmla="*/ 0 h 1193"/>
                  <a:gd name="T18" fmla="*/ 1 w 1014"/>
                  <a:gd name="T19" fmla="*/ 0 h 1193"/>
                  <a:gd name="T20" fmla="*/ 1 w 1014"/>
                  <a:gd name="T21" fmla="*/ 0 h 1193"/>
                  <a:gd name="T22" fmla="*/ 1 w 1014"/>
                  <a:gd name="T23" fmla="*/ 0 h 1193"/>
                  <a:gd name="T24" fmla="*/ 1 w 1014"/>
                  <a:gd name="T25" fmla="*/ 0 h 1193"/>
                  <a:gd name="T26" fmla="*/ 1 w 1014"/>
                  <a:gd name="T27" fmla="*/ 0 h 1193"/>
                  <a:gd name="T28" fmla="*/ 1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1 w 1014"/>
                  <a:gd name="T39" fmla="*/ 0 h 1193"/>
                  <a:gd name="T40" fmla="*/ 1 w 1014"/>
                  <a:gd name="T41" fmla="*/ 0 h 1193"/>
                  <a:gd name="T42" fmla="*/ 1 w 1014"/>
                  <a:gd name="T43" fmla="*/ 0 h 1193"/>
                  <a:gd name="T44" fmla="*/ 1 w 1014"/>
                  <a:gd name="T45" fmla="*/ 0 h 1193"/>
                  <a:gd name="T46" fmla="*/ 1 w 1014"/>
                  <a:gd name="T47" fmla="*/ 0 h 1193"/>
                  <a:gd name="T48" fmla="*/ 1 w 1014"/>
                  <a:gd name="T49" fmla="*/ 0 h 1193"/>
                  <a:gd name="T50" fmla="*/ 1 w 1014"/>
                  <a:gd name="T51" fmla="*/ 0 h 1193"/>
                  <a:gd name="T52" fmla="*/ 1 w 1014"/>
                  <a:gd name="T53" fmla="*/ 0 h 1193"/>
                  <a:gd name="T54" fmla="*/ 1 w 1014"/>
                  <a:gd name="T55" fmla="*/ 0 h 1193"/>
                  <a:gd name="T56" fmla="*/ 1 w 1014"/>
                  <a:gd name="T57" fmla="*/ 0 h 1193"/>
                  <a:gd name="T58" fmla="*/ 1 w 1014"/>
                  <a:gd name="T59" fmla="*/ 0 h 1193"/>
                  <a:gd name="T60" fmla="*/ 1 w 1014"/>
                  <a:gd name="T61" fmla="*/ 0 h 1193"/>
                  <a:gd name="T62" fmla="*/ 1 w 1014"/>
                  <a:gd name="T63" fmla="*/ 0 h 1193"/>
                  <a:gd name="T64" fmla="*/ 1 w 1014"/>
                  <a:gd name="T65" fmla="*/ 0 h 1193"/>
                  <a:gd name="T66" fmla="*/ 1 w 1014"/>
                  <a:gd name="T67" fmla="*/ 0 h 1193"/>
                  <a:gd name="T68" fmla="*/ 1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6417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394" name="Group 55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16395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6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7" name="Picture 5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8" name="Picture 5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9" name="Picture 6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0" name="Picture 6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391" name="Picture 6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76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47957" y="39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998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3.33333E-6 L -0.52673 -0.0131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7"/>
          <p:cNvGrpSpPr>
            <a:grpSpLocks/>
          </p:cNvGrpSpPr>
          <p:nvPr/>
        </p:nvGrpSpPr>
        <p:grpSpPr bwMode="auto">
          <a:xfrm>
            <a:off x="2177609" y="-44805"/>
            <a:ext cx="7112358" cy="1235075"/>
            <a:chOff x="1803761" y="1579865"/>
            <a:chExt cx="5876373" cy="1268258"/>
          </a:xfrm>
        </p:grpSpPr>
        <p:grpSp>
          <p:nvGrpSpPr>
            <p:cNvPr id="16410" name="Group 18"/>
            <p:cNvGrpSpPr>
              <a:grpSpLocks/>
            </p:cNvGrpSpPr>
            <p:nvPr/>
          </p:nvGrpSpPr>
          <p:grpSpPr bwMode="auto">
            <a:xfrm>
              <a:off x="1803761" y="1731470"/>
              <a:ext cx="5876373" cy="1116653"/>
              <a:chOff x="1803761" y="1731470"/>
              <a:chExt cx="5876373" cy="1116653"/>
            </a:xfrm>
          </p:grpSpPr>
          <p:pic>
            <p:nvPicPr>
              <p:cNvPr id="16414" name="Picture 345" descr="shadow_1_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78"/>
              <p:cNvSpPr/>
              <p:nvPr/>
            </p:nvSpPr>
            <p:spPr>
              <a:xfrm>
                <a:off x="2286439" y="1731470"/>
                <a:ext cx="5393695" cy="973200"/>
              </a:xfrm>
              <a:prstGeom prst="rect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</a:t>
                </a:r>
              </a:p>
            </p:txBody>
          </p:sp>
        </p:grpSp>
        <p:grpSp>
          <p:nvGrpSpPr>
            <p:cNvPr id="16411" name="Group 19"/>
            <p:cNvGrpSpPr>
              <a:grpSpLocks/>
            </p:cNvGrpSpPr>
            <p:nvPr/>
          </p:nvGrpSpPr>
          <p:grpSpPr bwMode="auto">
            <a:xfrm>
              <a:off x="2118553" y="1579865"/>
              <a:ext cx="990721" cy="1060672"/>
              <a:chOff x="2118553" y="1579865"/>
              <a:chExt cx="990721" cy="1060672"/>
            </a:xfrm>
          </p:grpSpPr>
          <p:sp>
            <p:nvSpPr>
              <p:cNvPr id="75" name="Right Triangle 74"/>
              <p:cNvSpPr/>
              <p:nvPr/>
            </p:nvSpPr>
            <p:spPr>
              <a:xfrm flipH="1">
                <a:off x="2118551" y="2489490"/>
                <a:ext cx="171823" cy="151605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ight Triangle 75"/>
              <p:cNvSpPr/>
              <p:nvPr/>
            </p:nvSpPr>
            <p:spPr>
              <a:xfrm flipH="1">
                <a:off x="2937004" y="1579865"/>
                <a:ext cx="171823" cy="151605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5" name="Trapezoid 2"/>
          <p:cNvSpPr/>
          <p:nvPr/>
        </p:nvSpPr>
        <p:spPr bwMode="auto">
          <a:xfrm rot="19191503">
            <a:off x="2201856" y="188621"/>
            <a:ext cx="1547812" cy="341312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530380" y="1112985"/>
            <a:ext cx="10733438" cy="14360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1: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530380" y="2392113"/>
            <a:ext cx="10733438" cy="14360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2: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530380" y="3750919"/>
            <a:ext cx="10733438" cy="14360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3: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530380" y="5187010"/>
            <a:ext cx="10733438" cy="14360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4: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265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0" y="3031"/>
            <a:ext cx="12192000" cy="6881428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6535646"/>
            <a:ext cx="650134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en-US" altLang="zh-CN" sz="1465" dirty="0">
                <a:solidFill>
                  <a:prstClr val="black"/>
                </a:solidFill>
                <a:latin typeface="SimSun" panose="02010600030101010101" pitchFamily="2" charset="-122"/>
              </a:rPr>
              <a:t>......../</a:t>
            </a:r>
            <a:endParaRPr lang="zh-CN" altLang="en-US" sz="1465" dirty="0">
              <a:solidFill>
                <a:prstClr val="black"/>
              </a:solidFill>
              <a:latin typeface="SimSun" panose="0201060003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6535646"/>
            <a:ext cx="650134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en-US" altLang="zh-CN" sz="1465" dirty="0">
                <a:solidFill>
                  <a:prstClr val="black"/>
                </a:solidFill>
                <a:latin typeface="SimSun" panose="02010600030101010101" pitchFamily="2" charset="-122"/>
              </a:rPr>
              <a:t>......../</a:t>
            </a:r>
            <a:endParaRPr lang="zh-CN" altLang="en-US" sz="1465" dirty="0">
              <a:solidFill>
                <a:prstClr val="black"/>
              </a:solidFill>
              <a:latin typeface="SimSun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6962968" y="-28785"/>
            <a:ext cx="5229033" cy="25649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14935" y="3386849"/>
            <a:ext cx="8012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8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Rectangle 4"/>
          <p:cNvSpPr/>
          <p:nvPr/>
        </p:nvSpPr>
        <p:spPr>
          <a:xfrm rot="2292653">
            <a:off x="4646406" y="5453084"/>
            <a:ext cx="922919" cy="7692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Nhung-Em-Be-Ngoan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10931" y="5615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383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♫ Bà Ơi Bà ♫ Xuân Mai - Nhạc Thiếu Nhi Xuân Mai Hay Nhất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910" y="501445"/>
            <a:ext cx="10378710" cy="5540580"/>
          </a:xfrm>
        </p:spPr>
      </p:pic>
    </p:spTree>
    <p:extLst>
      <p:ext uri="{BB962C8B-B14F-4D97-AF65-F5344CB8AC3E}">
        <p14:creationId xmlns:p14="http://schemas.microsoft.com/office/powerpoint/2010/main" val="14185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959" y="1892179"/>
            <a:ext cx="10551477" cy="2197525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prstMaterial="dkEdge"/>
        </p:spPr>
        <p:txBody>
          <a:bodyPr wrap="square">
            <a:spAutoFit/>
            <a:sp3d extrusionH="57150">
              <a:bevelT w="69850" h="38100" prst="cross"/>
            </a:sp3d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32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CHỦ ĐỀ : 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Vẽ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tranh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; chia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sẽ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về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việc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em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đã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làm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thể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hiện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tình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cảm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dành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cho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người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thân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trong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gia</a:t>
            </a:r>
            <a:r>
              <a:rPr lang="en-US" sz="4000" dirty="0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 </a:t>
            </a:r>
            <a:r>
              <a:rPr lang="en-US" sz="4000" dirty="0" err="1">
                <a:ln>
                  <a:solidFill>
                    <a:srgbClr val="FF006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oiny" panose="02000903060500060000" pitchFamily="2" charset="0"/>
              </a:rPr>
              <a:t>đình</a:t>
            </a:r>
            <a:endParaRPr lang="en-US" sz="4000" dirty="0">
              <a:ln>
                <a:solidFill>
                  <a:srgbClr val="FF006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7"/>
          <p:cNvGrpSpPr>
            <a:grpSpLocks/>
          </p:cNvGrpSpPr>
          <p:nvPr/>
        </p:nvGrpSpPr>
        <p:grpSpPr bwMode="auto">
          <a:xfrm>
            <a:off x="2076886" y="1884831"/>
            <a:ext cx="7112358" cy="1235075"/>
            <a:chOff x="1803761" y="1579865"/>
            <a:chExt cx="5876373" cy="1268258"/>
          </a:xfrm>
        </p:grpSpPr>
        <p:grpSp>
          <p:nvGrpSpPr>
            <p:cNvPr id="16410" name="Group 18"/>
            <p:cNvGrpSpPr>
              <a:grpSpLocks/>
            </p:cNvGrpSpPr>
            <p:nvPr/>
          </p:nvGrpSpPr>
          <p:grpSpPr bwMode="auto">
            <a:xfrm>
              <a:off x="1803761" y="1731470"/>
              <a:ext cx="5876373" cy="1116653"/>
              <a:chOff x="1803761" y="1731470"/>
              <a:chExt cx="5876373" cy="1116653"/>
            </a:xfrm>
          </p:grpSpPr>
          <p:pic>
            <p:nvPicPr>
              <p:cNvPr id="16414" name="Picture 345" descr="shadow_1_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78"/>
              <p:cNvSpPr/>
              <p:nvPr/>
            </p:nvSpPr>
            <p:spPr>
              <a:xfrm>
                <a:off x="2286439" y="1731470"/>
                <a:ext cx="5393695" cy="973200"/>
              </a:xfrm>
              <a:prstGeom prst="rect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</a:t>
                </a:r>
              </a:p>
            </p:txBody>
          </p:sp>
        </p:grpSp>
        <p:grpSp>
          <p:nvGrpSpPr>
            <p:cNvPr id="16411" name="Group 19"/>
            <p:cNvGrpSpPr>
              <a:grpSpLocks/>
            </p:cNvGrpSpPr>
            <p:nvPr/>
          </p:nvGrpSpPr>
          <p:grpSpPr bwMode="auto">
            <a:xfrm>
              <a:off x="2118553" y="1579865"/>
              <a:ext cx="990721" cy="1060672"/>
              <a:chOff x="2118553" y="1579865"/>
              <a:chExt cx="990721" cy="1060672"/>
            </a:xfrm>
          </p:grpSpPr>
          <p:sp>
            <p:nvSpPr>
              <p:cNvPr id="75" name="Right Triangle 74"/>
              <p:cNvSpPr/>
              <p:nvPr/>
            </p:nvSpPr>
            <p:spPr>
              <a:xfrm flipH="1">
                <a:off x="2118551" y="2489490"/>
                <a:ext cx="171823" cy="151605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ight Triangle 75"/>
              <p:cNvSpPr/>
              <p:nvPr/>
            </p:nvSpPr>
            <p:spPr>
              <a:xfrm flipH="1">
                <a:off x="2937004" y="1579865"/>
                <a:ext cx="171823" cy="151605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0" name="Group 26"/>
          <p:cNvGrpSpPr>
            <a:grpSpLocks/>
          </p:cNvGrpSpPr>
          <p:nvPr/>
        </p:nvGrpSpPr>
        <p:grpSpPr bwMode="auto">
          <a:xfrm>
            <a:off x="2161389" y="3158680"/>
            <a:ext cx="7112358" cy="1139825"/>
            <a:chOff x="1803761" y="1304449"/>
            <a:chExt cx="5402581" cy="1543674"/>
          </a:xfrm>
        </p:grpSpPr>
        <p:grpSp>
          <p:nvGrpSpPr>
            <p:cNvPr id="16404" name="Group 27"/>
            <p:cNvGrpSpPr>
              <a:grpSpLocks/>
            </p:cNvGrpSpPr>
            <p:nvPr/>
          </p:nvGrpSpPr>
          <p:grpSpPr bwMode="auto">
            <a:xfrm>
              <a:off x="1803761" y="1368948"/>
              <a:ext cx="5402581" cy="1479175"/>
              <a:chOff x="1803761" y="1368948"/>
              <a:chExt cx="5402581" cy="1479175"/>
            </a:xfrm>
          </p:grpSpPr>
          <p:pic>
            <p:nvPicPr>
              <p:cNvPr id="16408" name="Picture 345" descr="shadow_1_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86"/>
              <p:cNvSpPr/>
              <p:nvPr/>
            </p:nvSpPr>
            <p:spPr>
              <a:xfrm>
                <a:off x="2248401" y="1368948"/>
                <a:ext cx="4952117" cy="1249128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        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tuần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endPara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405" name="Group 28"/>
            <p:cNvGrpSpPr>
              <a:grpSpLocks/>
            </p:cNvGrpSpPr>
            <p:nvPr/>
          </p:nvGrpSpPr>
          <p:grpSpPr bwMode="auto">
            <a:xfrm>
              <a:off x="2114228" y="1304449"/>
              <a:ext cx="1006843" cy="1320592"/>
              <a:chOff x="2114228" y="1304449"/>
              <a:chExt cx="1006843" cy="1320592"/>
            </a:xfrm>
          </p:grpSpPr>
          <p:sp>
            <p:nvSpPr>
              <p:cNvPr id="83" name="Right Triangle 82"/>
              <p:cNvSpPr/>
              <p:nvPr/>
            </p:nvSpPr>
            <p:spPr>
              <a:xfrm flipH="1">
                <a:off x="2114615" y="2474029"/>
                <a:ext cx="171823" cy="150497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>
              <a:xfrm flipH="1">
                <a:off x="2948809" y="1304449"/>
                <a:ext cx="171823" cy="150497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8" name="Group 35"/>
          <p:cNvGrpSpPr>
            <a:grpSpLocks/>
          </p:cNvGrpSpPr>
          <p:nvPr/>
        </p:nvGrpSpPr>
        <p:grpSpPr bwMode="auto">
          <a:xfrm>
            <a:off x="1718292" y="4386598"/>
            <a:ext cx="7555455" cy="1141413"/>
            <a:chOff x="1803761" y="1300323"/>
            <a:chExt cx="5402581" cy="1547800"/>
          </a:xfrm>
        </p:grpSpPr>
        <p:grpSp>
          <p:nvGrpSpPr>
            <p:cNvPr id="16398" name="Group 36"/>
            <p:cNvGrpSpPr>
              <a:grpSpLocks/>
            </p:cNvGrpSpPr>
            <p:nvPr/>
          </p:nvGrpSpPr>
          <p:grpSpPr bwMode="auto">
            <a:xfrm>
              <a:off x="1803761" y="1470840"/>
              <a:ext cx="5402581" cy="1377283"/>
              <a:chOff x="1803761" y="1470840"/>
              <a:chExt cx="5402581" cy="1377283"/>
            </a:xfrm>
          </p:grpSpPr>
          <p:pic>
            <p:nvPicPr>
              <p:cNvPr id="16402" name="Picture 345" descr="shadow_1_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Rectangle 94"/>
              <p:cNvSpPr/>
              <p:nvPr/>
            </p:nvSpPr>
            <p:spPr>
              <a:xfrm>
                <a:off x="2324348" y="1470840"/>
                <a:ext cx="4819498" cy="1248572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            </a:t>
                </a:r>
              </a:p>
            </p:txBody>
          </p:sp>
        </p:grpSp>
        <p:grpSp>
          <p:nvGrpSpPr>
            <p:cNvPr id="16399" name="Group 37"/>
            <p:cNvGrpSpPr>
              <a:grpSpLocks/>
            </p:cNvGrpSpPr>
            <p:nvPr/>
          </p:nvGrpSpPr>
          <p:grpSpPr bwMode="auto">
            <a:xfrm>
              <a:off x="2112851" y="1300323"/>
              <a:ext cx="1047546" cy="1324519"/>
              <a:chOff x="2112851" y="1300323"/>
              <a:chExt cx="1047546" cy="1324519"/>
            </a:xfrm>
          </p:grpSpPr>
          <p:sp>
            <p:nvSpPr>
              <p:cNvPr id="91" name="Right Triangle 90"/>
              <p:cNvSpPr/>
              <p:nvPr/>
            </p:nvSpPr>
            <p:spPr>
              <a:xfrm flipH="1">
                <a:off x="2113305" y="2473551"/>
                <a:ext cx="171822" cy="150690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ight Triangle 91"/>
              <p:cNvSpPr/>
              <p:nvPr/>
            </p:nvSpPr>
            <p:spPr>
              <a:xfrm flipH="1">
                <a:off x="2988157" y="1300323"/>
                <a:ext cx="171823" cy="150690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5" name="Trapezoid 2"/>
          <p:cNvSpPr/>
          <p:nvPr/>
        </p:nvSpPr>
        <p:spPr bwMode="auto">
          <a:xfrm rot="19191503">
            <a:off x="2203533" y="2070012"/>
            <a:ext cx="1547812" cy="341312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8" name="Trapezoid 2"/>
          <p:cNvSpPr/>
          <p:nvPr/>
        </p:nvSpPr>
        <p:spPr bwMode="auto">
          <a:xfrm rot="19191503">
            <a:off x="2272317" y="3357850"/>
            <a:ext cx="1547812" cy="342900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9" name="Trapezoid 2"/>
          <p:cNvSpPr/>
          <p:nvPr/>
        </p:nvSpPr>
        <p:spPr bwMode="auto">
          <a:xfrm rot="19191503">
            <a:off x="2023241" y="4604164"/>
            <a:ext cx="1547812" cy="341312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05000" y="487363"/>
            <a:ext cx="8077200" cy="73183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81915" y="4615068"/>
            <a:ext cx="3501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48" grpId="0" animBg="1"/>
      <p:bldP spid="4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7"/>
          <p:cNvGrpSpPr>
            <a:grpSpLocks/>
          </p:cNvGrpSpPr>
          <p:nvPr/>
        </p:nvGrpSpPr>
        <p:grpSpPr bwMode="auto">
          <a:xfrm>
            <a:off x="2118616" y="299763"/>
            <a:ext cx="7112358" cy="931589"/>
            <a:chOff x="1803761" y="1579865"/>
            <a:chExt cx="5876373" cy="1268258"/>
          </a:xfrm>
        </p:grpSpPr>
        <p:grpSp>
          <p:nvGrpSpPr>
            <p:cNvPr id="16410" name="Group 18"/>
            <p:cNvGrpSpPr>
              <a:grpSpLocks/>
            </p:cNvGrpSpPr>
            <p:nvPr/>
          </p:nvGrpSpPr>
          <p:grpSpPr bwMode="auto">
            <a:xfrm>
              <a:off x="1803761" y="1731470"/>
              <a:ext cx="5876373" cy="1116653"/>
              <a:chOff x="1803761" y="1731470"/>
              <a:chExt cx="5876373" cy="1116653"/>
            </a:xfrm>
          </p:grpSpPr>
          <p:pic>
            <p:nvPicPr>
              <p:cNvPr id="16414" name="Picture 345" descr="shadow_1_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78"/>
              <p:cNvSpPr/>
              <p:nvPr/>
            </p:nvSpPr>
            <p:spPr>
              <a:xfrm>
                <a:off x="2286439" y="1731470"/>
                <a:ext cx="5393695" cy="973200"/>
              </a:xfrm>
              <a:prstGeom prst="rect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</a:t>
                </a:r>
              </a:p>
            </p:txBody>
          </p:sp>
        </p:grpSp>
        <p:grpSp>
          <p:nvGrpSpPr>
            <p:cNvPr id="16411" name="Group 19"/>
            <p:cNvGrpSpPr>
              <a:grpSpLocks/>
            </p:cNvGrpSpPr>
            <p:nvPr/>
          </p:nvGrpSpPr>
          <p:grpSpPr bwMode="auto">
            <a:xfrm>
              <a:off x="2118553" y="1579865"/>
              <a:ext cx="990721" cy="1060672"/>
              <a:chOff x="2118553" y="1579865"/>
              <a:chExt cx="990721" cy="1060672"/>
            </a:xfrm>
          </p:grpSpPr>
          <p:sp>
            <p:nvSpPr>
              <p:cNvPr id="75" name="Right Triangle 74"/>
              <p:cNvSpPr/>
              <p:nvPr/>
            </p:nvSpPr>
            <p:spPr>
              <a:xfrm flipH="1">
                <a:off x="2118551" y="2489490"/>
                <a:ext cx="171823" cy="151605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ight Triangle 75"/>
              <p:cNvSpPr/>
              <p:nvPr/>
            </p:nvSpPr>
            <p:spPr>
              <a:xfrm flipH="1">
                <a:off x="2937004" y="1579865"/>
                <a:ext cx="171823" cy="151605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5" name="Trapezoid 2"/>
          <p:cNvSpPr/>
          <p:nvPr/>
        </p:nvSpPr>
        <p:spPr bwMode="auto">
          <a:xfrm rot="19191503">
            <a:off x="2338410" y="397242"/>
            <a:ext cx="1389791" cy="341312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604684" y="1114053"/>
            <a:ext cx="10631301" cy="496730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6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5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4" name="Group 27"/>
          <p:cNvGrpSpPr>
            <a:grpSpLocks/>
          </p:cNvGrpSpPr>
          <p:nvPr/>
        </p:nvGrpSpPr>
        <p:grpSpPr bwMode="auto">
          <a:xfrm>
            <a:off x="2936281" y="169033"/>
            <a:ext cx="6349386" cy="1453705"/>
            <a:chOff x="1207010" y="1080411"/>
            <a:chExt cx="6214654" cy="1767712"/>
          </a:xfrm>
        </p:grpSpPr>
        <p:pic>
          <p:nvPicPr>
            <p:cNvPr id="16408" name="Picture 345" descr="shadow_1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8" b="2"/>
            <a:stretch>
              <a:fillRect/>
            </a:stretch>
          </p:blipFill>
          <p:spPr bwMode="gray">
            <a:xfrm>
              <a:off x="1803761" y="2535709"/>
              <a:ext cx="5402581" cy="31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/>
            <p:cNvSpPr/>
            <p:nvPr/>
          </p:nvSpPr>
          <p:spPr>
            <a:xfrm>
              <a:off x="1207010" y="1080411"/>
              <a:ext cx="6214654" cy="1249128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40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21</a:t>
              </a: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67869" y="1793696"/>
            <a:ext cx="11342860" cy="3854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1012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1012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2.Tích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1012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3.Tham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2"/>
          <p:cNvSpPr/>
          <p:nvPr/>
        </p:nvSpPr>
        <p:spPr bwMode="auto">
          <a:xfrm rot="19191503">
            <a:off x="2382618" y="362959"/>
            <a:ext cx="1752340" cy="342900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68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uân Mai ♫ Cả Nhà Thương Nhau ♫ Ba Thương Con Vì Con Giống Mẹ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695" y="619432"/>
            <a:ext cx="10513731" cy="5496335"/>
          </a:xfrm>
        </p:spPr>
      </p:pic>
    </p:spTree>
    <p:extLst>
      <p:ext uri="{BB962C8B-B14F-4D97-AF65-F5344CB8AC3E}">
        <p14:creationId xmlns:p14="http://schemas.microsoft.com/office/powerpoint/2010/main" val="36104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479</Words>
  <Application>Microsoft Office PowerPoint</Application>
  <PresentationFormat>Widescreen</PresentationFormat>
  <Paragraphs>58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Coiny</vt:lpstr>
      <vt:lpstr>宋体</vt:lpstr>
      <vt:lpstr>宋体</vt:lpstr>
      <vt:lpstr>Vrinda</vt:lpstr>
      <vt:lpstr>Arial</vt:lpstr>
      <vt:lpstr>Calibri</vt:lpstr>
      <vt:lpstr>HP001 5 hàng</vt:lpstr>
      <vt:lpstr>Times New Roman</vt:lpstr>
      <vt:lpstr>Trebuchet MS</vt:lpstr>
      <vt:lpstr>Wingdings 3</vt:lpstr>
      <vt:lpstr>1_Facet</vt:lpstr>
      <vt:lpstr>www.jpppt.com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96</cp:revision>
  <dcterms:created xsi:type="dcterms:W3CDTF">2022-05-07T15:04:39Z</dcterms:created>
  <dcterms:modified xsi:type="dcterms:W3CDTF">2026-04-20T14:08:47Z</dcterms:modified>
</cp:coreProperties>
</file>