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 id="2147483735" r:id="rId4"/>
    <p:sldMasterId id="2147483761" r:id="rId5"/>
    <p:sldMasterId id="2147483773" r:id="rId6"/>
  </p:sldMasterIdLst>
  <p:notesMasterIdLst>
    <p:notesMasterId r:id="rId30"/>
  </p:notesMasterIdLst>
  <p:sldIdLst>
    <p:sldId id="11684" r:id="rId7"/>
    <p:sldId id="11659" r:id="rId8"/>
    <p:sldId id="303" r:id="rId9"/>
    <p:sldId id="11657" r:id="rId10"/>
    <p:sldId id="11661" r:id="rId11"/>
    <p:sldId id="7188" r:id="rId12"/>
    <p:sldId id="7158" r:id="rId13"/>
    <p:sldId id="11675" r:id="rId14"/>
    <p:sldId id="11676" r:id="rId15"/>
    <p:sldId id="11677" r:id="rId16"/>
    <p:sldId id="11678" r:id="rId17"/>
    <p:sldId id="11679" r:id="rId18"/>
    <p:sldId id="11680" r:id="rId19"/>
    <p:sldId id="11681" r:id="rId20"/>
    <p:sldId id="11670" r:id="rId21"/>
    <p:sldId id="540" r:id="rId22"/>
    <p:sldId id="542" r:id="rId23"/>
    <p:sldId id="541" r:id="rId24"/>
    <p:sldId id="260" r:id="rId25"/>
    <p:sldId id="261" r:id="rId26"/>
    <p:sldId id="267" r:id="rId27"/>
    <p:sldId id="7202" r:id="rId28"/>
    <p:sldId id="71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433D1-A9AF-48C6-B997-D48BA592806C}" type="datetimeFigureOut">
              <a:rPr lang="en-US" smtClean="0"/>
              <a:t>20-Apr-26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C02BC-5FEB-447E-95C2-349D876163C7}" type="slidenum">
              <a:rPr lang="en-US" smtClean="0"/>
              <a:t>‹#›</a:t>
            </a:fld>
            <a:endParaRPr lang="en-US"/>
          </a:p>
        </p:txBody>
      </p:sp>
    </p:spTree>
    <p:extLst>
      <p:ext uri="{BB962C8B-B14F-4D97-AF65-F5344CB8AC3E}">
        <p14:creationId xmlns:p14="http://schemas.microsoft.com/office/powerpoint/2010/main" val="239681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2942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23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27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73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98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19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6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87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159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50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576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705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43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374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188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96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403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8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620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760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56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80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783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61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769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02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97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410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9084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17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45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88907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4924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7496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1991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5001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3223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056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2458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066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6680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48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D6143-D6A0-496A-B790-0D85DA1A0EA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11A84A-BDE7-49CC-8D64-EF6C0A922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FEBBF3-3363-409C-9D18-C5326B8F0C60}"/>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5C27EF46-4A8E-466F-9A02-525C487760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FEC7A6-D82A-4943-99D0-7B8C61C44B0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04677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8EADAE-67CA-4860-8A7F-BC80B10B6A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BAF58-969A-4D2B-A32E-5175F20B5BA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02EA76-3BB5-46F1-A78D-2EC84C922A56}"/>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6BD6310E-9D39-4BF7-94F6-125B2CDE9C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1A51600-6DA5-47CE-B9CE-9C8AFC07102C}"/>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385780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968838-2489-4440-91C9-AD4FA978C71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83520F-19FB-4A6A-AC34-26984A5919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FAA7E6-DF74-4644-9B90-3A0206A12D27}"/>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27E0D77B-14C7-4CAC-8FD4-369E5656C5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E9685B-3344-477C-9918-9D5F554465C1}"/>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657301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14716-610A-4F97-80D8-0A1CCDCA8F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9F481F-31DD-474B-BE40-BAF2BC31AEE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75392-1081-4087-9985-F732BA97D9C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DACEF1-0BCF-47F3-84AE-C893BCF27C30}"/>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7812400C-C2CC-44FF-A102-638CAB6543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3241FE-AAAA-43EF-855D-ECDF644D34FA}"/>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15257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D601E-73E7-4D04-83B3-9685DB2E8F7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EA1C7C-20F1-43DA-BBC5-5E2EFD0E63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D975B7-7799-43EB-A47D-F3D85D46375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186629E-58A5-4177-97EA-6753063A2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3E6DCA7-3019-40D3-83E5-C8DEF4D13B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13AFB9-4BB0-4EEF-AB92-A535BEE843E4}"/>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8" name="页脚占位符 7">
            <a:extLst>
              <a:ext uri="{FF2B5EF4-FFF2-40B4-BE49-F238E27FC236}">
                <a16:creationId xmlns:a16="http://schemas.microsoft.com/office/drawing/2014/main" id="{C5F9F5FB-A501-4EAD-B179-43CB922E750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5AD9A81-10BA-4A51-BE54-7FB588C44BD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99548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A0C83-00E8-40F9-8B14-C589DA410AF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D0AC0C-D8AD-4C39-A2A3-E4BE19B32D10}"/>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4" name="页脚占位符 3">
            <a:extLst>
              <a:ext uri="{FF2B5EF4-FFF2-40B4-BE49-F238E27FC236}">
                <a16:creationId xmlns:a16="http://schemas.microsoft.com/office/drawing/2014/main" id="{EB54D4BD-43A0-4168-AE9B-2072BC41DC4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D02FC46-C3D0-41E1-B9B1-B3051D98AE8D}"/>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455489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CD92F-4BBD-4BFB-A152-BB5689BF17F2}"/>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3" name="页脚占位符 2">
            <a:extLst>
              <a:ext uri="{FF2B5EF4-FFF2-40B4-BE49-F238E27FC236}">
                <a16:creationId xmlns:a16="http://schemas.microsoft.com/office/drawing/2014/main" id="{2A0F263C-0858-42DE-A653-8B6CA62EEB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B6E753E-C8EB-45B0-9C50-90C6EC745FB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705525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427AD-34C4-4EF9-BB39-CB7A887345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69044-F96A-4408-8B06-382AEED22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CF15AC-8D50-43E3-80C7-CE8444646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E311DD-F86A-4855-B938-614BF3D23A14}"/>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9F411351-A7F2-439A-979F-C85630B60A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CDDCB7F-594C-4FCB-AB16-092FB2C20B0E}"/>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51277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31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047D0E-B1A1-4276-A583-4C74F2AB50A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79DCF-5681-4AAA-AB02-9CC9A5DC45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598ADD5-201F-4AD9-A525-4FE55054B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462056-2E9D-4C61-B57D-47666F108BFF}"/>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6" name="页脚占位符 5">
            <a:extLst>
              <a:ext uri="{FF2B5EF4-FFF2-40B4-BE49-F238E27FC236}">
                <a16:creationId xmlns:a16="http://schemas.microsoft.com/office/drawing/2014/main" id="{3BA5DD1E-BF8D-4303-8E71-33E8780203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F64024-801E-463D-AC37-9F7450F8CCDF}"/>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86868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BFA98-3E80-431D-B5D2-C5A2935EDA3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154E71-43D8-4002-9E76-81B208A3858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D11B23-AEEF-409C-86CF-8982BE3E6477}"/>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143155EB-CB15-454F-A669-CF84A820BDB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2814F2-589B-44AC-B6B0-4B340FBD12B3}"/>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01550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E0E90F-DF6E-49A3-943D-B64C47FA40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1024D-BC8E-430C-9F29-CDD31F65A05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D00E75-1BDE-443A-9ED7-50809DA682F2}"/>
              </a:ext>
            </a:extLst>
          </p:cNvPr>
          <p:cNvSpPr>
            <a:spLocks noGrp="1"/>
          </p:cNvSpPr>
          <p:nvPr>
            <p:ph type="dt" sz="half" idx="10"/>
          </p:nvPr>
        </p:nvSpPr>
        <p:spPr/>
        <p:txBody>
          <a:bodyPr/>
          <a:lstStyle/>
          <a:p>
            <a:fld id="{59BA53E6-E9F0-420A-A48E-81144C71B9F1}"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682DB22B-9FE6-423F-9D5C-8C8F23F0EE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F9478E7-C916-48D6-BDD9-A35C0720E50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73157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7438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99641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1513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3789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84114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98266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3040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417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1420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2031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43183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20/04/2026</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6657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红动网www.redocn.com1">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思源宋体 CN Light" panose="02020300000000000000" charset="-122"/>
                <a:ea typeface="思源宋体 CN Light" panose="02020300000000000000"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3602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41751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思源宋体 CN Light" panose="02020300000000000000" charset="-122"/>
                <a:ea typeface="思源宋体 CN Light" panose="02020300000000000000"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285031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10512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85458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61983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0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76463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atin typeface="思源宋体 CN Light" panose="02020300000000000000" charset="-122"/>
                <a:ea typeface="思源宋体 CN Light" panose="02020300000000000000" charset="-122"/>
              </a:defRPr>
            </a:lvl1pPr>
            <a:lvl2pPr>
              <a:defRPr sz="2800">
                <a:latin typeface="思源宋体 CN Light" panose="02020300000000000000" charset="-122"/>
                <a:ea typeface="思源宋体 CN Light" panose="02020300000000000000" charset="-122"/>
              </a:defRPr>
            </a:lvl2pPr>
            <a:lvl3pPr>
              <a:defRPr sz="2400">
                <a:latin typeface="思源宋体 CN Light" panose="02020300000000000000" charset="-122"/>
                <a:ea typeface="思源宋体 CN Light" panose="02020300000000000000" charset="-122"/>
              </a:defRPr>
            </a:lvl3pPr>
            <a:lvl4pPr>
              <a:defRPr sz="2000">
                <a:latin typeface="思源宋体 CN Light" panose="02020300000000000000" charset="-122"/>
                <a:ea typeface="思源宋体 CN Light" panose="02020300000000000000" charset="-122"/>
              </a:defRPr>
            </a:lvl4pPr>
            <a:lvl5pPr>
              <a:defRPr sz="2000">
                <a:latin typeface="思源宋体 CN Light" panose="02020300000000000000" charset="-122"/>
                <a:ea typeface="思源宋体 CN Light" panose="02020300000000000000" charset="-122"/>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51183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57886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红动网www.redocn.com2">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95046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3红动网www.redocn.com">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2026/4/20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283355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3922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84590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30407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58909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73762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2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92235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79596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83402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5455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48206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solidFill>
                  <a:prstClr val="black"/>
                </a:solidFill>
              </a:rPr>
              <a:pPr/>
              <a:t>20-Apr-26</a:t>
            </a:fld>
            <a:endParaRPr lang="en-US">
              <a:solidFill>
                <a:prstClr val="black"/>
              </a:solidFill>
            </a:endParaRPr>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526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565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6" Type="http://schemas.microsoft.com/office/2007/relationships/hdphoto" Target="../media/hdphoto2.wdp"/><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5.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image" Target="../media/image6.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ags" Target="../tags/tag3.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7.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1BA8B457-81AC-5892-62C7-CB139F9945C9}"/>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931670" y="87928"/>
            <a:ext cx="1813262" cy="1813262"/>
          </a:xfrm>
          <a:prstGeom prst="rect">
            <a:avLst/>
          </a:prstGeom>
        </p:spPr>
      </p:pic>
    </p:spTree>
    <p:extLst>
      <p:ext uri="{BB962C8B-B14F-4D97-AF65-F5344CB8AC3E}">
        <p14:creationId xmlns:p14="http://schemas.microsoft.com/office/powerpoint/2010/main" val="253265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40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2AA60B-33C9-4CBF-B475-5CFF1073F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93FB639-91B2-4ADD-97EC-A628C03146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DFE19D-9C22-4C4C-9CD4-6947D0B8F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A53E6-E9F0-420A-A48E-81144C71B9F1}" type="datetimeFigureOut">
              <a:rPr lang="zh-CN" altLang="en-US" smtClean="0"/>
              <a:t>2026/4/20</a:t>
            </a:fld>
            <a:endParaRPr lang="zh-CN" altLang="en-US"/>
          </a:p>
        </p:txBody>
      </p:sp>
      <p:sp>
        <p:nvSpPr>
          <p:cNvPr id="5" name="页脚占位符 4">
            <a:extLst>
              <a:ext uri="{FF2B5EF4-FFF2-40B4-BE49-F238E27FC236}">
                <a16:creationId xmlns:a16="http://schemas.microsoft.com/office/drawing/2014/main" id="{A6CF72F3-3FAF-4D9A-9323-0EDBD69F03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8965AB-5456-471A-8D7D-52214E27D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BB476-B2F2-4710-B2A1-9B1FC1822531}" type="slidenum">
              <a:rPr lang="zh-CN" altLang="en-US" smtClean="0"/>
              <a:t>‹#›</a:t>
            </a:fld>
            <a:endParaRPr lang="zh-CN" altLang="en-US"/>
          </a:p>
        </p:txBody>
      </p:sp>
      <p:pic>
        <p:nvPicPr>
          <p:cNvPr id="12" name="图片 11">
            <a:extLst>
              <a:ext uri="{FF2B5EF4-FFF2-40B4-BE49-F238E27FC236}">
                <a16:creationId xmlns:a16="http://schemas.microsoft.com/office/drawing/2014/main" id="{C86222CF-A9E3-4ECA-BCCA-CF5D6844C5AB}"/>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16" name="图片 15">
            <a:extLst>
              <a:ext uri="{FF2B5EF4-FFF2-40B4-BE49-F238E27FC236}">
                <a16:creationId xmlns:a16="http://schemas.microsoft.com/office/drawing/2014/main" id="{1ECB74B4-B21E-4ADA-909C-CE4EA212AB0A}"/>
              </a:ext>
            </a:extLst>
          </p:cNvPr>
          <p:cNvPicPr>
            <a:picLocks noChangeAspect="1"/>
          </p:cNvPicPr>
          <p:nvPr userDrawn="1"/>
        </p:nvPicPr>
        <p:blipFill>
          <a:blip r:embed="rId15" cstate="print">
            <a:extLst>
              <a:ext uri="{BEBA8EAE-BF5A-486C-A8C5-ECC9F3942E4B}">
                <a14:imgProps xmlns:a14="http://schemas.microsoft.com/office/drawing/2010/main">
                  <a14:imgLayer r:embed="rId1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3072560"/>
            <a:ext cx="12192000" cy="37854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527912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20/04/2026</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2729432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descr="E:\PPT\包图网\审核中\组 2.png组 2"/>
          <p:cNvPicPr>
            <a:picLocks noChangeAspect="1"/>
          </p:cNvPicPr>
          <p:nvPr userDrawn="1">
            <p:custDataLst>
              <p:tags r:id="rId13"/>
            </p:custDataLst>
          </p:nvPr>
        </p:nvPicPr>
        <p:blipFill>
          <a:blip r:embed="rId16"/>
          <a:srcRect/>
          <a:stretch>
            <a:fillRect/>
          </a:stretch>
        </p:blipFill>
        <p:spPr>
          <a:xfrm>
            <a:off x="0" y="0"/>
            <a:ext cx="12192000" cy="6858000"/>
          </a:xfrm>
          <a:prstGeom prst="rect">
            <a:avLst/>
          </a:prstGeom>
        </p:spPr>
      </p:pic>
      <p:grpSp>
        <p:nvGrpSpPr>
          <p:cNvPr id="23" name="组合 22"/>
          <p:cNvGrpSpPr/>
          <p:nvPr userDrawn="1"/>
        </p:nvGrpSpPr>
        <p:grpSpPr>
          <a:xfrm>
            <a:off x="304056" y="335260"/>
            <a:ext cx="11583889" cy="6187481"/>
            <a:chOff x="1719516" y="1365880"/>
            <a:chExt cx="8717331" cy="3809932"/>
          </a:xfrm>
        </p:grpSpPr>
        <p:sp>
          <p:nvSpPr>
            <p:cNvPr id="24" name="矩形 23"/>
            <p:cNvSpPr/>
            <p:nvPr>
              <p:custDataLst>
                <p:tags r:id="rId14"/>
              </p:custDataLst>
            </p:nvPr>
          </p:nvSpPr>
          <p:spPr>
            <a:xfrm>
              <a:off x="1719516" y="1365880"/>
              <a:ext cx="8717331" cy="3809932"/>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sp>
          <p:nvSpPr>
            <p:cNvPr id="25" name="矩形 24"/>
            <p:cNvSpPr/>
            <p:nvPr>
              <p:custDataLst>
                <p:tags r:id="rId15"/>
              </p:custDataLst>
            </p:nvPr>
          </p:nvSpPr>
          <p:spPr>
            <a:xfrm>
              <a:off x="1844554" y="1468382"/>
              <a:ext cx="8467255" cy="3604927"/>
            </a:xfrm>
            <a:prstGeom prst="rect">
              <a:avLst/>
            </a:prstGeom>
            <a:solidFill>
              <a:schemeClr val="bg1"/>
            </a:solidFill>
            <a:ln w="22225">
              <a:solidFill>
                <a:srgbClr val="0A8E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grpSp>
    </p:spTree>
    <p:extLst>
      <p:ext uri="{BB962C8B-B14F-4D97-AF65-F5344CB8AC3E}">
        <p14:creationId xmlns:p14="http://schemas.microsoft.com/office/powerpoint/2010/main" val="144150968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descr="A white circle with leaves and blue text&#10;&#10;Description automatically generated">
            <a:extLst>
              <a:ext uri="{FF2B5EF4-FFF2-40B4-BE49-F238E27FC236}">
                <a16:creationId xmlns:a16="http://schemas.microsoft.com/office/drawing/2014/main" id="{E7F59CA4-D9CD-0B87-F371-EA2B38EBEE5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01549" y="171450"/>
            <a:ext cx="1266825" cy="12668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7360C182-46CB-A25C-9B37-50A63E81A3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420914531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5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5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4.png"/><Relationship Id="rId11" Type="http://schemas.microsoft.com/office/2007/relationships/hdphoto" Target="../media/hdphoto5.wdp"/><Relationship Id="rId5" Type="http://schemas.openxmlformats.org/officeDocument/2006/relationships/audio" Target="../media/audio4.wav"/><Relationship Id="rId10" Type="http://schemas.openxmlformats.org/officeDocument/2006/relationships/image" Target="../media/image41.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34.png"/><Relationship Id="rId11" Type="http://schemas.microsoft.com/office/2007/relationships/hdphoto" Target="../media/hdphoto5.wdp"/><Relationship Id="rId5" Type="http://schemas.openxmlformats.org/officeDocument/2006/relationships/audio" Target="../media/audio4.wav"/><Relationship Id="rId10" Type="http://schemas.openxmlformats.org/officeDocument/2006/relationships/image" Target="../media/image41.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4.png"/><Relationship Id="rId11" Type="http://schemas.microsoft.com/office/2007/relationships/hdphoto" Target="../media/hdphoto5.wdp"/><Relationship Id="rId5" Type="http://schemas.openxmlformats.org/officeDocument/2006/relationships/audio" Target="../media/audio4.wav"/><Relationship Id="rId10" Type="http://schemas.openxmlformats.org/officeDocument/2006/relationships/image" Target="../media/image41.png"/><Relationship Id="rId4" Type="http://schemas.openxmlformats.org/officeDocument/2006/relationships/audio" Target="../media/audio3.wav"/><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34.png"/><Relationship Id="rId11" Type="http://schemas.microsoft.com/office/2007/relationships/hdphoto" Target="../media/hdphoto5.wdp"/><Relationship Id="rId5" Type="http://schemas.openxmlformats.org/officeDocument/2006/relationships/audio" Target="../media/audio4.wav"/><Relationship Id="rId10" Type="http://schemas.openxmlformats.org/officeDocument/2006/relationships/image" Target="../media/image41.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47.pn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5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8" y="-220337"/>
            <a:ext cx="12190415" cy="6884486"/>
          </a:xfrm>
          <a:prstGeom prst="rect">
            <a:avLst/>
          </a:prstGeom>
        </p:spPr>
      </p:pic>
      <p:sp>
        <p:nvSpPr>
          <p:cNvPr id="7" name="Rectangle 6"/>
          <p:cNvSpPr/>
          <p:nvPr/>
        </p:nvSpPr>
        <p:spPr>
          <a:xfrm>
            <a:off x="800" y="408861"/>
            <a:ext cx="12125249" cy="1914823"/>
          </a:xfrm>
          <a:prstGeom prst="rect">
            <a:avLst/>
          </a:prstGeom>
          <a:noFill/>
        </p:spPr>
        <p:txBody>
          <a:bodyPr wrap="square" lIns="92908" tIns="46452" rIns="92908" bIns="46452">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114"/>
              </a:lnSpc>
              <a:defRPr/>
            </a:pPr>
            <a:r>
              <a:rPr lang="en-US" sz="4600" b="1" cap="all" dirty="0">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latin typeface="Times New Roman" pitchFamily="18" charset="0"/>
                <a:cs typeface="Times New Roman" pitchFamily="18" charset="0"/>
              </a:rPr>
              <a:t>CHÀO MỪNG QUÝ THẦY CÔ </a:t>
            </a:r>
          </a:p>
          <a:p>
            <a:pPr algn="ctr">
              <a:lnSpc>
                <a:spcPts val="7114"/>
              </a:lnSpc>
              <a:defRPr/>
            </a:pPr>
            <a:r>
              <a:rPr lang="en-US" sz="4600" b="1" cap="all" dirty="0">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latin typeface="Times New Roman" pitchFamily="18" charset="0"/>
                <a:cs typeface="Times New Roman" pitchFamily="18" charset="0"/>
              </a:rPr>
              <a:t>VỀ DỰ </a:t>
            </a:r>
            <a:r>
              <a:rPr lang="en-US" sz="4600" b="1" cap="all" dirty="0" err="1">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latin typeface="Times New Roman" pitchFamily="18" charset="0"/>
                <a:cs typeface="Times New Roman" pitchFamily="18" charset="0"/>
              </a:rPr>
              <a:t>giờ</a:t>
            </a:r>
            <a:r>
              <a:rPr lang="en-US" sz="4600" b="1" cap="all" dirty="0">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latin typeface="Times New Roman" pitchFamily="18" charset="0"/>
                <a:cs typeface="Times New Roman" pitchFamily="18" charset="0"/>
              </a:rPr>
              <a:t>  MÔN </a:t>
            </a:r>
            <a:r>
              <a:rPr lang="en-US" sz="4600" b="1" cap="all" dirty="0" smtClean="0">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latin typeface="Times New Roman" pitchFamily="18" charset="0"/>
                <a:cs typeface="Times New Roman" pitchFamily="18" charset="0"/>
              </a:rPr>
              <a:t>TIẾNG VIỆT </a:t>
            </a:r>
            <a:r>
              <a:rPr lang="en-US" sz="4600" b="1" cap="all" dirty="0">
                <a:ln w="0"/>
                <a:solidFill>
                  <a:srgbClr val="FF0000"/>
                </a:solidFill>
                <a:effectLst>
                  <a:glow rad="228600">
                    <a:srgbClr val="A5A5A5">
                      <a:satMod val="175000"/>
                      <a:alpha val="40000"/>
                    </a:srgbClr>
                  </a:glow>
                  <a:outerShdw blurRad="38100" dist="38100" dir="2700000" algn="tl">
                    <a:srgbClr val="000000">
                      <a:alpha val="43137"/>
                    </a:srgbClr>
                  </a:outerShdw>
                  <a:reflection blurRad="12700" stA="50000" endPos="50000" dist="5000" dir="5400000" sy="-100000" rotWithShape="0"/>
                </a:effectLst>
                <a:latin typeface="Times New Roman" pitchFamily="18" charset="0"/>
                <a:cs typeface="Times New Roman" pitchFamily="18" charset="0"/>
              </a:rPr>
              <a:t>3</a:t>
            </a:r>
          </a:p>
        </p:txBody>
      </p:sp>
      <p:sp>
        <p:nvSpPr>
          <p:cNvPr id="10" name="TextBox 9"/>
          <p:cNvSpPr txBox="1"/>
          <p:nvPr/>
        </p:nvSpPr>
        <p:spPr>
          <a:xfrm>
            <a:off x="3112757" y="3914316"/>
            <a:ext cx="6351509" cy="1223141"/>
          </a:xfrm>
          <a:prstGeom prst="rect">
            <a:avLst/>
          </a:prstGeom>
          <a:noFill/>
        </p:spPr>
        <p:txBody>
          <a:bodyPr wrap="square" lIns="235953" tIns="117976" rIns="235953" bIns="117976" rtlCol="0">
            <a:spAutoFit/>
          </a:bodyPr>
          <a:lstStyle/>
          <a:p>
            <a:pPr>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Lương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hị </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Sen</a:t>
            </a:r>
          </a:p>
          <a:p>
            <a:pPr>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a:t>
            </a:r>
          </a:p>
        </p:txBody>
      </p:sp>
      <p:sp>
        <p:nvSpPr>
          <p:cNvPr id="4" name="TextBox 3"/>
          <p:cNvSpPr txBox="1"/>
          <p:nvPr/>
        </p:nvSpPr>
        <p:spPr>
          <a:xfrm>
            <a:off x="962360" y="2370157"/>
            <a:ext cx="10652304" cy="1240610"/>
          </a:xfrm>
          <a:prstGeom prst="rect">
            <a:avLst/>
          </a:prstGeom>
          <a:noFill/>
        </p:spPr>
        <p:txBody>
          <a:bodyPr wrap="square" lIns="161812" tIns="80906" rIns="161812" bIns="80906" rtlCol="0">
            <a:spAutoFit/>
          </a:bodyPr>
          <a:lstStyle/>
          <a:p>
            <a:pPr algn="ctr">
              <a:defRPr/>
            </a:pPr>
            <a:r>
              <a:rPr lang="nl-NL" sz="3500" b="1" dirty="0">
                <a:solidFill>
                  <a:prstClr val="black"/>
                </a:solidFill>
                <a:latin typeface="Times New Roman" pitchFamily="18" charset="0"/>
                <a:cs typeface="Times New Roman" pitchFamily="18" charset="0"/>
              </a:rPr>
              <a:t>Tiết </a:t>
            </a:r>
            <a:r>
              <a:rPr lang="nl-NL" sz="3500" b="1" dirty="0" smtClean="0">
                <a:solidFill>
                  <a:prstClr val="black"/>
                </a:solidFill>
                <a:latin typeface="Times New Roman" pitchFamily="18" charset="0"/>
                <a:cs typeface="Times New Roman" pitchFamily="18" charset="0"/>
              </a:rPr>
              <a:t>216: </a:t>
            </a:r>
            <a:r>
              <a:rPr lang="vi-VN" sz="3500" b="1" dirty="0" smtClean="0">
                <a:solidFill>
                  <a:prstClr val="black"/>
                </a:solidFill>
                <a:latin typeface="Times New Roman" pitchFamily="18" charset="0"/>
                <a:cs typeface="Times New Roman" pitchFamily="18" charset="0"/>
              </a:rPr>
              <a:t>MỞ RỘNG VỐN TỪ VỀ LỄ HỘI. DẤU NGOẶC KÉP, DẤU GẠCH NGANG</a:t>
            </a:r>
            <a:endParaRPr lang="en-US" sz="35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77152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24403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559102" y="533400"/>
            <a:ext cx="9280348" cy="1295400"/>
          </a:xfrm>
          <a:prstGeom prst="roundRect">
            <a:avLst>
              <a:gd name="adj" fmla="val 50000"/>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đều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trực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tiếp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nvGrpSpPr>
          <p:cNvPr id="6" name="Group 5">
            <a:extLst>
              <a:ext uri="{FF2B5EF4-FFF2-40B4-BE49-F238E27FC236}">
                <a16:creationId xmlns:a16="http://schemas.microsoft.com/office/drawing/2014/main" id="{0427ACBA-C5BE-42D8-A999-231E75A0C66E}"/>
              </a:ext>
            </a:extLst>
          </p:cNvPr>
          <p:cNvGrpSpPr/>
          <p:nvPr/>
        </p:nvGrpSpPr>
        <p:grpSpPr>
          <a:xfrm>
            <a:off x="295274" y="2362200"/>
            <a:ext cx="5381625" cy="1362075"/>
            <a:chOff x="4144021" y="1484380"/>
            <a:chExt cx="7574794" cy="4840220"/>
          </a:xfrm>
        </p:grpSpPr>
        <p:grpSp>
          <p:nvGrpSpPr>
            <p:cNvPr id="7" name="Group 6">
              <a:extLst>
                <a:ext uri="{FF2B5EF4-FFF2-40B4-BE49-F238E27FC236}">
                  <a16:creationId xmlns:a16="http://schemas.microsoft.com/office/drawing/2014/main" id="{D45BDFA8-C604-4BA2-A4F3-C6AF1C65FC59}"/>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0695A122-376D-4AB6-A6C6-22F324C05B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F94DAD6C-2A36-49AE-B671-023CCE879E0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EAC801B1-40EB-402C-BA5A-881357675AA5}"/>
                </a:ext>
              </a:extLst>
            </p:cNvPr>
            <p:cNvSpPr txBox="1"/>
            <p:nvPr/>
          </p:nvSpPr>
          <p:spPr>
            <a:xfrm>
              <a:off x="4162186" y="1883207"/>
              <a:ext cx="7247096" cy="3834117"/>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ngoặc kép dùng để đánh dấu lời nói của cô giáo</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3" name="Picture 12">
            <a:extLst>
              <a:ext uri="{FF2B5EF4-FFF2-40B4-BE49-F238E27FC236}">
                <a16:creationId xmlns:a16="http://schemas.microsoft.com/office/drawing/2014/main" id="{27C3A4D0-FD15-4FF3-B6B8-22F51F7B8D3C}"/>
              </a:ext>
            </a:extLst>
          </p:cNvPr>
          <p:cNvPicPr>
            <a:picLocks noChangeAspect="1"/>
          </p:cNvPicPr>
          <p:nvPr/>
        </p:nvPicPr>
        <p:blipFill>
          <a:blip r:embed="rId4"/>
          <a:stretch>
            <a:fillRect/>
          </a:stretch>
        </p:blipFill>
        <p:spPr>
          <a:xfrm>
            <a:off x="5543550" y="2106591"/>
            <a:ext cx="6038850" cy="2383535"/>
          </a:xfrm>
          <a:prstGeom prst="rect">
            <a:avLst/>
          </a:prstGeom>
        </p:spPr>
      </p:pic>
      <p:cxnSp>
        <p:nvCxnSpPr>
          <p:cNvPr id="3" name="Straight Connector 2">
            <a:extLst>
              <a:ext uri="{FF2B5EF4-FFF2-40B4-BE49-F238E27FC236}">
                <a16:creationId xmlns:a16="http://schemas.microsoft.com/office/drawing/2014/main" id="{2408BD9B-B7D8-48BF-A771-79218F7CD480}"/>
              </a:ext>
            </a:extLst>
          </p:cNvPr>
          <p:cNvCxnSpPr/>
          <p:nvPr/>
        </p:nvCxnSpPr>
        <p:spPr>
          <a:xfrm>
            <a:off x="8362950" y="293370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AAFB62-E9FC-4CD1-BB25-B03BBED3DEC4}"/>
              </a:ext>
            </a:extLst>
          </p:cNvPr>
          <p:cNvCxnSpPr>
            <a:cxnSpLocks/>
          </p:cNvCxnSpPr>
          <p:nvPr/>
        </p:nvCxnSpPr>
        <p:spPr>
          <a:xfrm>
            <a:off x="5876925" y="3190875"/>
            <a:ext cx="2647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8D9BB67-9596-4CC5-B0C8-43214576E88D}"/>
              </a:ext>
            </a:extLst>
          </p:cNvPr>
          <p:cNvGrpSpPr/>
          <p:nvPr/>
        </p:nvGrpSpPr>
        <p:grpSpPr>
          <a:xfrm>
            <a:off x="238124" y="4029075"/>
            <a:ext cx="5381625" cy="1943100"/>
            <a:chOff x="4144021" y="1484380"/>
            <a:chExt cx="7574794" cy="5320495"/>
          </a:xfrm>
        </p:grpSpPr>
        <p:grpSp>
          <p:nvGrpSpPr>
            <p:cNvPr id="18" name="Group 17">
              <a:extLst>
                <a:ext uri="{FF2B5EF4-FFF2-40B4-BE49-F238E27FC236}">
                  <a16:creationId xmlns:a16="http://schemas.microsoft.com/office/drawing/2014/main" id="{CF0CA0F3-1AED-4884-86D1-FEB645C1E279}"/>
                </a:ext>
              </a:extLst>
            </p:cNvPr>
            <p:cNvGrpSpPr/>
            <p:nvPr/>
          </p:nvGrpSpPr>
          <p:grpSpPr>
            <a:xfrm>
              <a:off x="4144021" y="1484380"/>
              <a:ext cx="7574794" cy="4840220"/>
              <a:chOff x="4436414" y="1551563"/>
              <a:chExt cx="7327378" cy="4327762"/>
            </a:xfrm>
          </p:grpSpPr>
          <p:sp>
            <p:nvSpPr>
              <p:cNvPr id="20" name="Rectangle: Diagonal Corners Rounded 4">
                <a:extLst>
                  <a:ext uri="{FF2B5EF4-FFF2-40B4-BE49-F238E27FC236}">
                    <a16:creationId xmlns:a16="http://schemas.microsoft.com/office/drawing/2014/main" id="{392DE953-7047-41F0-8AA1-7F2515086C4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37A951D8-575C-4839-BC79-9357EF528E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9C1FBD7B-4C68-4FBB-A18A-0CA35623DFDB}"/>
                </a:ext>
              </a:extLst>
            </p:cNvPr>
            <p:cNvSpPr txBox="1"/>
            <p:nvPr/>
          </p:nvSpPr>
          <p:spPr>
            <a:xfrm>
              <a:off x="4162187" y="1883207"/>
              <a:ext cx="7247096" cy="492166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gạch ngang dùng để đánh dấu lời nói của em gái bạn Quốc Anh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B614CB35-DA8F-4F39-A8AD-09930E671500}"/>
              </a:ext>
            </a:extLst>
          </p:cNvPr>
          <p:cNvCxnSpPr>
            <a:cxnSpLocks/>
          </p:cNvCxnSpPr>
          <p:nvPr/>
        </p:nvCxnSpPr>
        <p:spPr>
          <a:xfrm>
            <a:off x="6134100" y="3933825"/>
            <a:ext cx="26479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38AAC0-B45D-4941-9DA8-56B1545942CD}"/>
              </a:ext>
            </a:extLst>
          </p:cNvPr>
          <p:cNvCxnSpPr>
            <a:cxnSpLocks/>
          </p:cNvCxnSpPr>
          <p:nvPr/>
        </p:nvCxnSpPr>
        <p:spPr>
          <a:xfrm>
            <a:off x="5876925" y="4171950"/>
            <a:ext cx="600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819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66675" y="343125"/>
            <a:ext cx="11925299" cy="9903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4.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Chọn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hợp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sp>
        <p:nvSpPr>
          <p:cNvPr id="2" name="TextBox 1">
            <a:extLst>
              <a:ext uri="{FF2B5EF4-FFF2-40B4-BE49-F238E27FC236}">
                <a16:creationId xmlns:a16="http://schemas.microsoft.com/office/drawing/2014/main" id="{8216519A-1588-4E3F-AEEA-7941525BDCE9}"/>
              </a:ext>
            </a:extLst>
          </p:cNvPr>
          <p:cNvSpPr txBox="1"/>
          <p:nvPr/>
        </p:nvSpPr>
        <p:spPr>
          <a:xfrm>
            <a:off x="1371599" y="1828800"/>
            <a:ext cx="10020301" cy="310854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Tôi tuy tài hèn sức yếu nhưng cũng quyết cho lũ chúng nó vào bụng cá. Vua hỏi: Nhà ngươi cần bao nhiêu người, bao nhiêu thuyền?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cxnSp>
        <p:nvCxnSpPr>
          <p:cNvPr id="11" name="Straight Connector 10">
            <a:extLst>
              <a:ext uri="{FF2B5EF4-FFF2-40B4-BE49-F238E27FC236}">
                <a16:creationId xmlns:a16="http://schemas.microsoft.com/office/drawing/2014/main" id="{9DDBEC34-53C0-46B6-A5F1-E3E8128CD99A}"/>
              </a:ext>
            </a:extLst>
          </p:cNvPr>
          <p:cNvCxnSpPr>
            <a:cxnSpLocks/>
          </p:cNvCxnSpPr>
          <p:nvPr/>
        </p:nvCxnSpPr>
        <p:spPr>
          <a:xfrm>
            <a:off x="933450" y="866775"/>
            <a:ext cx="2314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FC4C97-C99E-419D-AB18-BB002885025B}"/>
              </a:ext>
            </a:extLst>
          </p:cNvPr>
          <p:cNvCxnSpPr>
            <a:cxnSpLocks/>
          </p:cNvCxnSpPr>
          <p:nvPr/>
        </p:nvCxnSpPr>
        <p:spPr>
          <a:xfrm>
            <a:off x="5610225" y="819150"/>
            <a:ext cx="4981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560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64850FD-A75C-4DB2-8CE6-341D71A1EF3C}"/>
              </a:ext>
            </a:extLst>
          </p:cNvPr>
          <p:cNvPicPr>
            <a:picLocks noChangeAspect="1"/>
          </p:cNvPicPr>
          <p:nvPr/>
        </p:nvPicPr>
        <p:blipFill>
          <a:blip r:embed="rId4"/>
          <a:stretch>
            <a:fillRect/>
          </a:stretch>
        </p:blipFill>
        <p:spPr>
          <a:xfrm>
            <a:off x="574337" y="2352676"/>
            <a:ext cx="4541954" cy="3200400"/>
          </a:xfrm>
          <a:prstGeom prst="rect">
            <a:avLst/>
          </a:prstGeom>
        </p:spPr>
      </p:pic>
      <p:sp>
        <p:nvSpPr>
          <p:cNvPr id="13" name="Rectangle: Rounded Corners 12">
            <a:extLst>
              <a:ext uri="{FF2B5EF4-FFF2-40B4-BE49-F238E27FC236}">
                <a16:creationId xmlns:a16="http://schemas.microsoft.com/office/drawing/2014/main" id="{F1C1225F-289F-48E7-8AA5-53108858216C}"/>
              </a:ext>
            </a:extLst>
          </p:cNvPr>
          <p:cNvSpPr/>
          <p:nvPr/>
        </p:nvSpPr>
        <p:spPr>
          <a:xfrm>
            <a:off x="5019675" y="48577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a:solidFill>
                  <a:srgbClr val="000000"/>
                </a:solidFill>
                <a:latin typeface="Calibri" panose="020F0502020204030204" pitchFamily="34" charset="0"/>
                <a:cs typeface="Calibri" panose="020F0502020204030204" pitchFamily="34" charset="0"/>
                <a:sym typeface="Arial"/>
              </a:rPr>
              <a:t>Dấu ngoặc kép và dấu gạch ngang cùng có công dụng gì?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4" name="Rectangle: Rounded Corners 13">
            <a:extLst>
              <a:ext uri="{FF2B5EF4-FFF2-40B4-BE49-F238E27FC236}">
                <a16:creationId xmlns:a16="http://schemas.microsoft.com/office/drawing/2014/main" id="{1B3B665A-E15E-4139-A330-55306D24ECFC}"/>
              </a:ext>
            </a:extLst>
          </p:cNvPr>
          <p:cNvSpPr/>
          <p:nvPr/>
        </p:nvSpPr>
        <p:spPr>
          <a:xfrm>
            <a:off x="5105400" y="20288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a:solidFill>
                  <a:srgbClr val="000000"/>
                </a:solidFill>
                <a:latin typeface="Calibri" panose="020F0502020204030204" pitchFamily="34" charset="0"/>
                <a:cs typeface="Calibri" panose="020F0502020204030204" pitchFamily="34" charset="0"/>
                <a:sym typeface="Arial"/>
              </a:rPr>
              <a:t>Vị trí của hai dấu này khác nhau như nào?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14">
            <a:extLst>
              <a:ext uri="{FF2B5EF4-FFF2-40B4-BE49-F238E27FC236}">
                <a16:creationId xmlns:a16="http://schemas.microsoft.com/office/drawing/2014/main" id="{FEA2EAD8-6AC1-4636-9EFB-3CC5B21870B3}"/>
              </a:ext>
            </a:extLst>
          </p:cNvPr>
          <p:cNvSpPr/>
          <p:nvPr/>
        </p:nvSpPr>
        <p:spPr>
          <a:xfrm>
            <a:off x="5133975" y="37052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Calibri" panose="020F0502020204030204" pitchFamily="34" charset="0"/>
                <a:cs typeface="Calibri" panose="020F0502020204030204" pitchFamily="34" charset="0"/>
                <a:sym typeface="Arial"/>
              </a:rPr>
              <a:t>Trong đoạn văn này, dùng dấu câu nào mới hợp lý?</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18963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90979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0" y="-11492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50" y="-396158"/>
            <a:ext cx="8832021"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3" name="Picture 2" descr="A green and orange letters&#10;&#10;AI-generated content may be incorrect.">
            <a:extLst>
              <a:ext uri="{FF2B5EF4-FFF2-40B4-BE49-F238E27FC236}">
                <a16:creationId xmlns:a16="http://schemas.microsoft.com/office/drawing/2014/main" id="{1207E37A-8605-91F4-FC86-F935D93613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529" y="2713123"/>
            <a:ext cx="6213705" cy="1614367"/>
          </a:xfrm>
          <a:prstGeom prst="rect">
            <a:avLst/>
          </a:prstGeom>
        </p:spPr>
      </p:pic>
    </p:spTree>
    <p:custDataLst>
      <p:tags r:id="rId1"/>
    </p:custDataLst>
    <p:extLst>
      <p:ext uri="{BB962C8B-B14F-4D97-AF65-F5344CB8AC3E}">
        <p14:creationId xmlns:p14="http://schemas.microsoft.com/office/powerpoint/2010/main" val="167674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9825"/>
          <a:stretch/>
        </p:blipFill>
        <p:spPr>
          <a:xfrm>
            <a:off x="-107076" y="8487"/>
            <a:ext cx="12406151" cy="6822032"/>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447808" y="7619121"/>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PLAY</a:t>
            </a:r>
          </a:p>
        </p:txBody>
      </p:sp>
      <p:pic>
        <p:nvPicPr>
          <p:cNvPr id="3" name="Picture 2">
            <a:hlinkClick r:id="" action="ppaction://hlinkshowjump?jump=nextslide"/>
          </p:cNvPr>
          <p:cNvPicPr>
            <a:picLocks noChangeAspect="1"/>
          </p:cNvPicPr>
          <p:nvPr/>
        </p:nvPicPr>
        <p:blipFill>
          <a:blip r:embed="rId6"/>
          <a:stretch>
            <a:fillRect/>
          </a:stretch>
        </p:blipFill>
        <p:spPr>
          <a:xfrm>
            <a:off x="5080399" y="5199298"/>
            <a:ext cx="2031203" cy="936543"/>
          </a:xfrm>
          <a:prstGeom prst="rect">
            <a:avLst/>
          </a:prstGeom>
        </p:spPr>
      </p:pic>
      <p:pic>
        <p:nvPicPr>
          <p:cNvPr id="6" name="Picture 5">
            <a:extLst>
              <a:ext uri="{FF2B5EF4-FFF2-40B4-BE49-F238E27FC236}">
                <a16:creationId xmlns:a16="http://schemas.microsoft.com/office/drawing/2014/main" id="{047FB510-B105-4684-A523-4618377F7790}"/>
              </a:ext>
            </a:extLst>
          </p:cNvPr>
          <p:cNvPicPr>
            <a:picLocks noChangeAspect="1"/>
          </p:cNvPicPr>
          <p:nvPr/>
        </p:nvPicPr>
        <p:blipFill>
          <a:blip r:embed="rId7"/>
          <a:stretch>
            <a:fillRect/>
          </a:stretch>
        </p:blipFill>
        <p:spPr>
          <a:xfrm>
            <a:off x="2106714" y="27484"/>
            <a:ext cx="8474175" cy="2786113"/>
          </a:xfrm>
          <a:prstGeom prst="rect">
            <a:avLst/>
          </a:prstGeom>
        </p:spPr>
      </p:pic>
    </p:spTree>
    <p:extLst>
      <p:ext uri="{BB962C8B-B14F-4D97-AF65-F5344CB8AC3E}">
        <p14:creationId xmlns:p14="http://schemas.microsoft.com/office/powerpoint/2010/main" val="427808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47751" y="3649216"/>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alt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lễ hội núi Bà Đen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113239" y="5310580"/>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Lễ hội tấp nập</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84049" y="3639580"/>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Lễ hội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84049" y="5300944"/>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151"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thắp hương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692874" y="-68995"/>
            <a:ext cx="1499127" cy="705244"/>
          </a:xfrm>
          <a:prstGeom prst="rect">
            <a:avLst/>
          </a:prstGeom>
        </p:spPr>
      </p:pic>
      <p:sp>
        <p:nvSpPr>
          <p:cNvPr id="19" name="Heart 18"/>
          <p:cNvSpPr/>
          <p:nvPr/>
        </p:nvSpPr>
        <p:spPr>
          <a:xfrm>
            <a:off x="-1525290" y="3509208"/>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31960A8D-F0FE-4702-9058-C883DB77471F}"/>
              </a:ext>
            </a:extLst>
          </p:cNvPr>
          <p:cNvSpPr txBox="1"/>
          <p:nvPr/>
        </p:nvSpPr>
        <p:spPr>
          <a:xfrm>
            <a:off x="2428179" y="632984"/>
            <a:ext cx="6934200"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9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6881523" y="5231491"/>
            <a:ext cx="52832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đua thuyền</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33964" y="5135519"/>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Chùa Hương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6881522" y="3625374"/>
            <a:ext cx="5202985"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vui tươi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33964" y="3456151"/>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786231" y="-48974"/>
            <a:ext cx="1499127" cy="705244"/>
          </a:xfrm>
          <a:prstGeom prst="rect">
            <a:avLst/>
          </a:prstGeom>
        </p:spPr>
      </p:pic>
      <p:sp>
        <p:nvSpPr>
          <p:cNvPr id="18" name="Heart 17"/>
          <p:cNvSpPr/>
          <p:nvPr/>
        </p:nvSpPr>
        <p:spPr>
          <a:xfrm>
            <a:off x="12855328" y="5493076"/>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E805573F-8990-40A9-B125-6B98D8644432}"/>
              </a:ext>
            </a:extLst>
          </p:cNvPr>
          <p:cNvSpPr txBox="1"/>
          <p:nvPr/>
        </p:nvSpPr>
        <p:spPr>
          <a:xfrm>
            <a:off x="1139483" y="657711"/>
            <a:ext cx="9196694"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hoạt động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2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7010400" y="3672930"/>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rộn ràng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6720" y="5322967"/>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tươi tắn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36545" y="3672930"/>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31269" y="5334294"/>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2"/>
          <a:stretch>
            <a:fillRect/>
          </a:stretch>
        </p:blipFill>
        <p:spPr>
          <a:xfrm>
            <a:off x="10639989" y="-5006"/>
            <a:ext cx="1499127" cy="705244"/>
          </a:xfrm>
          <a:prstGeom prst="rect">
            <a:avLst/>
          </a:prstGeom>
        </p:spPr>
      </p:pic>
      <p:sp>
        <p:nvSpPr>
          <p:cNvPr id="18" name="Heart 17"/>
          <p:cNvSpPr/>
          <p:nvPr/>
        </p:nvSpPr>
        <p:spPr>
          <a:xfrm>
            <a:off x="12596539" y="367292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ED0D0F1B-EE2F-4002-AA7F-994CEDDB145F}"/>
              </a:ext>
            </a:extLst>
          </p:cNvPr>
          <p:cNvSpPr txBox="1"/>
          <p:nvPr/>
        </p:nvSpPr>
        <p:spPr>
          <a:xfrm>
            <a:off x="2086017" y="775888"/>
            <a:ext cx="7745911" cy="1754326"/>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không khí trong lễ hội</a:t>
            </a: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9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8" name="Picture 7">
            <a:extLst>
              <a:ext uri="{FF2B5EF4-FFF2-40B4-BE49-F238E27FC236}">
                <a16:creationId xmlns:a16="http://schemas.microsoft.com/office/drawing/2014/main" id="{EF6CE34A-1E7E-4D08-9972-B302F693A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872" y="3005819"/>
            <a:ext cx="5882998" cy="1475395"/>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2000"/>
                            </p:stCondLst>
                            <p:childTnLst>
                              <p:par>
                                <p:cTn id="29" presetID="32" presetClass="emph" presetSubtype="0" fill="hold" nodeType="after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0" y="5371098"/>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nôn nao</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0" y="3707210"/>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rộn ràng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08141" y="3707843"/>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tấp nập</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08141" y="5369207"/>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hát</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499903" y="8487"/>
            <a:ext cx="1499127" cy="705244"/>
          </a:xfrm>
          <a:prstGeom prst="rect">
            <a:avLst/>
          </a:prstGeom>
        </p:spPr>
      </p:pic>
      <p:sp>
        <p:nvSpPr>
          <p:cNvPr id="2" name="Heart 1"/>
          <p:cNvSpPr/>
          <p:nvPr/>
        </p:nvSpPr>
        <p:spPr>
          <a:xfrm>
            <a:off x="585167" y="816919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981985" y="768601"/>
            <a:ext cx="1026155" cy="146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A1855494-2711-4854-93FB-00B040174E74}"/>
              </a:ext>
            </a:extLst>
          </p:cNvPr>
          <p:cNvSpPr txBox="1"/>
          <p:nvPr/>
        </p:nvSpPr>
        <p:spPr>
          <a:xfrm>
            <a:off x="523593" y="666952"/>
            <a:ext cx="9371633" cy="1754326"/>
          </a:xfrm>
          <a:prstGeom prst="rect">
            <a:avLst/>
          </a:prstGeom>
          <a:solidFill>
            <a:schemeClr val="bg1"/>
          </a:solidFill>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cảm xúc của người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9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9825"/>
          <a:stretch/>
        </p:blipFill>
        <p:spPr>
          <a:xfrm>
            <a:off x="-107076" y="8486"/>
            <a:ext cx="12406151" cy="6841033"/>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322657" y="7619120"/>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EXIT</a:t>
            </a:r>
          </a:p>
        </p:txBody>
      </p:sp>
      <p:pic>
        <p:nvPicPr>
          <p:cNvPr id="3" name="Picture 2">
            <a:hlinkClick r:id="" action="ppaction://hlinkshowjump?jump=nextslide"/>
          </p:cNvPr>
          <p:cNvPicPr>
            <a:picLocks noChangeAspect="1"/>
          </p:cNvPicPr>
          <p:nvPr/>
        </p:nvPicPr>
        <p:blipFill>
          <a:blip r:embed="rId6"/>
          <a:stretch>
            <a:fillRect/>
          </a:stretch>
        </p:blipFill>
        <p:spPr>
          <a:xfrm>
            <a:off x="2778337" y="7029556"/>
            <a:ext cx="2031203" cy="936543"/>
          </a:xfrm>
          <a:prstGeom prst="rect">
            <a:avLst/>
          </a:prstGeom>
        </p:spPr>
      </p:pic>
      <p:pic>
        <p:nvPicPr>
          <p:cNvPr id="4" name="Picture 3"/>
          <p:cNvPicPr>
            <a:picLocks noChangeAspect="1"/>
          </p:cNvPicPr>
          <p:nvPr/>
        </p:nvPicPr>
        <p:blipFill>
          <a:blip r:embed="rId7"/>
          <a:stretch>
            <a:fillRect/>
          </a:stretch>
        </p:blipFill>
        <p:spPr>
          <a:xfrm>
            <a:off x="2427361" y="4088582"/>
            <a:ext cx="7056583" cy="1079901"/>
          </a:xfrm>
          <a:prstGeom prst="rect">
            <a:avLst/>
          </a:prstGeom>
        </p:spPr>
      </p:pic>
      <p:pic>
        <p:nvPicPr>
          <p:cNvPr id="5" name="Picture 4">
            <a:hlinkClick r:id="" action="ppaction://hlinkshowjump?jump=nextslide"/>
          </p:cNvPr>
          <p:cNvPicPr>
            <a:picLocks noChangeAspect="1"/>
          </p:cNvPicPr>
          <p:nvPr/>
        </p:nvPicPr>
        <p:blipFill>
          <a:blip r:embed="rId8"/>
          <a:stretch>
            <a:fillRect/>
          </a:stretch>
        </p:blipFill>
        <p:spPr>
          <a:xfrm>
            <a:off x="5077361" y="5132486"/>
            <a:ext cx="2037284" cy="936543"/>
          </a:xfrm>
          <a:prstGeom prst="rect">
            <a:avLst/>
          </a:prstGeom>
        </p:spPr>
      </p:pic>
    </p:spTree>
    <p:extLst>
      <p:ext uri="{BB962C8B-B14F-4D97-AF65-F5344CB8AC3E}">
        <p14:creationId xmlns:p14="http://schemas.microsoft.com/office/powerpoint/2010/main" val="259584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416C8251-ADB8-7036-B872-9B0AFA5B5DF2}"/>
              </a:ext>
            </a:extLst>
          </p:cNvPr>
          <p:cNvSpPr/>
          <p:nvPr/>
        </p:nvSpPr>
        <p:spPr>
          <a:xfrm>
            <a:off x="-171449" y="2571750"/>
            <a:ext cx="1962149" cy="4286250"/>
          </a:xfrm>
          <a:custGeom>
            <a:avLst/>
            <a:gdLst/>
            <a:ahLst/>
            <a:cxnLst/>
            <a:rect l="l" t="t" r="r" b="b"/>
            <a:pathLst>
              <a:path w="3025632" h="7290679">
                <a:moveTo>
                  <a:pt x="0" y="0"/>
                </a:moveTo>
                <a:lnTo>
                  <a:pt x="3025632" y="0"/>
                </a:lnTo>
                <a:lnTo>
                  <a:pt x="3025632" y="7290679"/>
                </a:lnTo>
                <a:lnTo>
                  <a:pt x="0" y="72906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宋体 CN Light"/>
              <a:ea typeface="+mn-ea"/>
              <a:cs typeface="+mn-cs"/>
            </a:endParaRPr>
          </a:p>
        </p:txBody>
      </p:sp>
      <p:sp>
        <p:nvSpPr>
          <p:cNvPr id="5" name="Rounded Rectangle 90">
            <a:extLst>
              <a:ext uri="{FF2B5EF4-FFF2-40B4-BE49-F238E27FC236}">
                <a16:creationId xmlns:a16="http://schemas.microsoft.com/office/drawing/2014/main" id="{75A129AD-263E-5ACC-FAAD-D8A994209860}"/>
              </a:ext>
            </a:extLst>
          </p:cNvPr>
          <p:cNvSpPr>
            <a:spLocks noChangeArrowheads="1"/>
          </p:cNvSpPr>
          <p:nvPr/>
        </p:nvSpPr>
        <p:spPr bwMode="auto">
          <a:xfrm>
            <a:off x="1679517" y="3101301"/>
            <a:ext cx="2552242" cy="2213650"/>
          </a:xfrm>
          <a:prstGeom prst="roundRect">
            <a:avLst>
              <a:gd name="adj" fmla="val 16667"/>
            </a:avLst>
          </a:prstGeom>
          <a:solidFill>
            <a:srgbClr val="FFE285"/>
          </a:solidFill>
          <a:ln w="9525" algn="ctr">
            <a:solidFill>
              <a:srgbClr val="FF6600"/>
            </a:solidFill>
            <a:round/>
            <a:headEnd/>
            <a:tailEnd/>
          </a:ln>
        </p:spPr>
        <p:txBody>
          <a:bodyPr lIns="121907" tIns="60953" rIns="121907" bIns="60953"/>
          <a:lstStyle/>
          <a:p>
            <a:pPr marL="0" marR="0" lvl="0" indent="0" algn="l" defTabSz="121902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6" name="Rectangle 5">
            <a:extLst>
              <a:ext uri="{FF2B5EF4-FFF2-40B4-BE49-F238E27FC236}">
                <a16:creationId xmlns:a16="http://schemas.microsoft.com/office/drawing/2014/main" id="{952D43DE-B350-5C38-3DCE-5BA506ACB907}"/>
              </a:ext>
            </a:extLst>
          </p:cNvPr>
          <p:cNvSpPr>
            <a:spLocks noChangeArrowheads="1"/>
          </p:cNvSpPr>
          <p:nvPr/>
        </p:nvSpPr>
        <p:spPr bwMode="auto">
          <a:xfrm>
            <a:off x="1641422" y="3140208"/>
            <a:ext cx="2526541" cy="16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p>
            <a:pPr marL="78305" marR="0" lvl="0" indent="0" algn="just" defTabSz="1219020" rtl="0" eaLnBrk="1" fontAlgn="auto" latinLnBrk="0" hangingPunct="1">
              <a:lnSpc>
                <a:spcPct val="125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Mở</a:t>
            </a:r>
            <a:r>
              <a:rPr kumimoji="0" lang="en-US"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rộng</a:t>
            </a:r>
            <a:r>
              <a:rPr kumimoji="0" lang="en-US"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vốn</a:t>
            </a:r>
            <a:r>
              <a:rPr kumimoji="0" lang="en-US"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từ</a:t>
            </a:r>
            <a:r>
              <a:rPr kumimoji="0" lang="en-US"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chỉ</a:t>
            </a:r>
            <a:r>
              <a:rPr kumimoji="0" lang="en-US"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lễ</a:t>
            </a:r>
            <a:r>
              <a:rPr kumimoji="0" lang="en-US"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hội</a:t>
            </a:r>
            <a:r>
              <a:rPr kumimoji="0" lang="en-US"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hoặc</a:t>
            </a:r>
            <a:r>
              <a:rPr kumimoji="0" lang="en-US"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hội</a:t>
            </a:r>
            <a:r>
              <a:rPr kumimoji="0" lang="en-US"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a:t>
            </a:r>
            <a:endParaRPr kumimoji="0" lang="vi-VN" sz="2667"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cxnSp>
        <p:nvCxnSpPr>
          <p:cNvPr id="7" name="Curved Connector 30">
            <a:extLst>
              <a:ext uri="{FF2B5EF4-FFF2-40B4-BE49-F238E27FC236}">
                <a16:creationId xmlns:a16="http://schemas.microsoft.com/office/drawing/2014/main" id="{8E7CFB87-7C6E-807C-BE03-1BB096552F72}"/>
              </a:ext>
            </a:extLst>
          </p:cNvPr>
          <p:cNvCxnSpPr>
            <a:cxnSpLocks noChangeShapeType="1"/>
            <a:stCxn id="9" idx="2"/>
            <a:endCxn id="5" idx="0"/>
          </p:cNvCxnSpPr>
          <p:nvPr/>
        </p:nvCxnSpPr>
        <p:spPr bwMode="auto">
          <a:xfrm flipH="1">
            <a:off x="2955638" y="1715082"/>
            <a:ext cx="4325591" cy="138621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ounded Rectangle 80">
            <a:extLst>
              <a:ext uri="{FF2B5EF4-FFF2-40B4-BE49-F238E27FC236}">
                <a16:creationId xmlns:a16="http://schemas.microsoft.com/office/drawing/2014/main" id="{CDCA4BA0-B0D8-43EA-AFAA-9F259CFEDB7E}"/>
              </a:ext>
            </a:extLst>
          </p:cNvPr>
          <p:cNvSpPr>
            <a:spLocks noChangeArrowheads="1"/>
          </p:cNvSpPr>
          <p:nvPr/>
        </p:nvSpPr>
        <p:spPr bwMode="auto">
          <a:xfrm>
            <a:off x="2885130" y="822337"/>
            <a:ext cx="8637441" cy="898143"/>
          </a:xfrm>
          <a:prstGeom prst="roundRect">
            <a:avLst>
              <a:gd name="adj" fmla="val 16667"/>
            </a:avLst>
          </a:prstGeom>
          <a:solidFill>
            <a:srgbClr val="660066"/>
          </a:solidFill>
          <a:ln>
            <a:headEnd/>
            <a:tailEnd/>
          </a:ln>
        </p:spPr>
        <p:style>
          <a:lnRef idx="2">
            <a:schemeClr val="accent2"/>
          </a:lnRef>
          <a:fillRef idx="1">
            <a:schemeClr val="lt1"/>
          </a:fillRef>
          <a:effectRef idx="0">
            <a:schemeClr val="accent2"/>
          </a:effectRef>
          <a:fontRef idx="minor">
            <a:schemeClr val="dk1"/>
          </a:fontRef>
        </p:style>
        <p:txBody>
          <a:bodyPr lIns="121907" tIns="60953" rIns="121907" bIns="60953"/>
          <a:lstStyle/>
          <a:p>
            <a:pPr marL="0" marR="0" lvl="0" indent="0" algn="l" defTabSz="121902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9" name="Rectangle 8">
            <a:extLst>
              <a:ext uri="{FF2B5EF4-FFF2-40B4-BE49-F238E27FC236}">
                <a16:creationId xmlns:a16="http://schemas.microsoft.com/office/drawing/2014/main" id="{8E67D41B-2772-5EEC-778C-1E829FB89176}"/>
              </a:ext>
            </a:extLst>
          </p:cNvPr>
          <p:cNvSpPr>
            <a:spLocks noChangeArrowheads="1"/>
          </p:cNvSpPr>
          <p:nvPr/>
        </p:nvSpPr>
        <p:spPr bwMode="auto">
          <a:xfrm>
            <a:off x="3454578" y="764067"/>
            <a:ext cx="7653302" cy="95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p>
            <a:pPr marL="0" marR="0" lvl="0" indent="0" algn="l" defTabSz="121902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Em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đã</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học</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được</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gì</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qua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bài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học</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a:t>
            </a:r>
          </a:p>
        </p:txBody>
      </p:sp>
      <p:sp>
        <p:nvSpPr>
          <p:cNvPr id="10" name="Rounded Rectangle 82">
            <a:extLst>
              <a:ext uri="{FF2B5EF4-FFF2-40B4-BE49-F238E27FC236}">
                <a16:creationId xmlns:a16="http://schemas.microsoft.com/office/drawing/2014/main" id="{F064A230-3A41-BE3D-C7AB-07120F946EBD}"/>
              </a:ext>
            </a:extLst>
          </p:cNvPr>
          <p:cNvSpPr>
            <a:spLocks noChangeArrowheads="1"/>
          </p:cNvSpPr>
          <p:nvPr/>
        </p:nvSpPr>
        <p:spPr bwMode="auto">
          <a:xfrm>
            <a:off x="4614531" y="3060877"/>
            <a:ext cx="3183418" cy="2235024"/>
          </a:xfrm>
          <a:prstGeom prst="roundRect">
            <a:avLst>
              <a:gd name="adj" fmla="val 16667"/>
            </a:avLst>
          </a:prstGeom>
          <a:solidFill>
            <a:srgbClr val="FFE285"/>
          </a:solidFill>
          <a:ln w="9525" algn="ctr">
            <a:solidFill>
              <a:srgbClr val="FF6600"/>
            </a:solidFill>
            <a:round/>
            <a:headEnd/>
            <a:tailEnd/>
          </a:ln>
        </p:spPr>
        <p:txBody>
          <a:bodyPr lIns="121907" tIns="60953" rIns="121907" bIns="60953"/>
          <a:lstStyle/>
          <a:p>
            <a:pPr marL="0" marR="0" lvl="0" indent="0" algn="l" defTabSz="121902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72D072B-CDFB-8B37-264A-19AD57B895F6}"/>
              </a:ext>
            </a:extLst>
          </p:cNvPr>
          <p:cNvSpPr>
            <a:spLocks noChangeArrowheads="1"/>
          </p:cNvSpPr>
          <p:nvPr/>
        </p:nvSpPr>
        <p:spPr bwMode="auto">
          <a:xfrm>
            <a:off x="4582633" y="3089590"/>
            <a:ext cx="3285017" cy="223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p>
            <a:pPr marL="78305" marR="0" lvl="0" indent="0" algn="just" defTabSz="1219020" rtl="0" eaLnBrk="1" fontAlgn="auto" latinLnBrk="0" hangingPunct="1">
              <a:lnSpc>
                <a:spcPct val="12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Hiểu được công dụng và biết sử dụng dấu ngoặc kép và dấu gạch ngang.</a:t>
            </a:r>
          </a:p>
        </p:txBody>
      </p:sp>
      <p:cxnSp>
        <p:nvCxnSpPr>
          <p:cNvPr id="12" name="Curved Connector 30">
            <a:extLst>
              <a:ext uri="{FF2B5EF4-FFF2-40B4-BE49-F238E27FC236}">
                <a16:creationId xmlns:a16="http://schemas.microsoft.com/office/drawing/2014/main" id="{8A45BF4A-2EA3-EA82-F140-5A6E8C728073}"/>
              </a:ext>
            </a:extLst>
          </p:cNvPr>
          <p:cNvCxnSpPr>
            <a:cxnSpLocks noChangeShapeType="1"/>
            <a:stCxn id="9" idx="2"/>
            <a:endCxn id="10" idx="0"/>
          </p:cNvCxnSpPr>
          <p:nvPr/>
        </p:nvCxnSpPr>
        <p:spPr bwMode="auto">
          <a:xfrm flipH="1">
            <a:off x="6206240" y="1715082"/>
            <a:ext cx="1074989" cy="1345795"/>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ounded Rectangle 86">
            <a:extLst>
              <a:ext uri="{FF2B5EF4-FFF2-40B4-BE49-F238E27FC236}">
                <a16:creationId xmlns:a16="http://schemas.microsoft.com/office/drawing/2014/main" id="{941B6740-1737-B6F6-A95B-53703713E946}"/>
              </a:ext>
            </a:extLst>
          </p:cNvPr>
          <p:cNvSpPr>
            <a:spLocks noChangeArrowheads="1"/>
          </p:cNvSpPr>
          <p:nvPr/>
        </p:nvSpPr>
        <p:spPr bwMode="auto">
          <a:xfrm>
            <a:off x="8091377" y="3140053"/>
            <a:ext cx="3624374" cy="2308248"/>
          </a:xfrm>
          <a:prstGeom prst="roundRect">
            <a:avLst>
              <a:gd name="adj" fmla="val 16667"/>
            </a:avLst>
          </a:prstGeom>
          <a:solidFill>
            <a:srgbClr val="FFE285"/>
          </a:solidFill>
          <a:ln w="9525" algn="ctr">
            <a:solidFill>
              <a:srgbClr val="FF6600"/>
            </a:solidFill>
            <a:round/>
            <a:headEnd/>
            <a:tailEnd/>
          </a:ln>
        </p:spPr>
        <p:txBody>
          <a:bodyPr lIns="121907" tIns="60953" rIns="121907" bIns="60953"/>
          <a:lstStyle/>
          <a:p>
            <a:pPr marL="0" marR="0" lvl="0" indent="0" algn="l" defTabSz="121902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94E8CCC3-6738-060D-D5D8-713558D55B26}"/>
              </a:ext>
            </a:extLst>
          </p:cNvPr>
          <p:cNvSpPr>
            <a:spLocks noChangeArrowheads="1"/>
          </p:cNvSpPr>
          <p:nvPr/>
        </p:nvSpPr>
        <p:spPr bwMode="auto">
          <a:xfrm>
            <a:off x="8197702" y="3175926"/>
            <a:ext cx="3561907" cy="223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p>
            <a:pPr marL="78305" marR="0" lvl="0" indent="0" algn="just" defTabSz="1219020" rtl="0" eaLnBrk="1" fontAlgn="auto" latinLnBrk="0" hangingPunct="1">
              <a:lnSpc>
                <a:spcPct val="12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Biết thêm truyền thống lịch sử nước nhà, có tình yêu với quê hương, đất nước.</a:t>
            </a:r>
          </a:p>
        </p:txBody>
      </p:sp>
      <p:cxnSp>
        <p:nvCxnSpPr>
          <p:cNvPr id="15" name="Curved Connector 30">
            <a:extLst>
              <a:ext uri="{FF2B5EF4-FFF2-40B4-BE49-F238E27FC236}">
                <a16:creationId xmlns:a16="http://schemas.microsoft.com/office/drawing/2014/main" id="{6A597816-0AAF-EDA5-3D15-C103BD035C4A}"/>
              </a:ext>
            </a:extLst>
          </p:cNvPr>
          <p:cNvCxnSpPr>
            <a:cxnSpLocks noChangeShapeType="1"/>
            <a:stCxn id="9" idx="2"/>
            <a:endCxn id="13" idx="0"/>
          </p:cNvCxnSpPr>
          <p:nvPr/>
        </p:nvCxnSpPr>
        <p:spPr bwMode="auto">
          <a:xfrm>
            <a:off x="7281229" y="1715082"/>
            <a:ext cx="2622335" cy="1424971"/>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3886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E:\PPT\包图网\审核中\5cf0cddb9bfe8.png5cf0cddb9bfe8"/>
          <p:cNvPicPr>
            <a:picLocks noChangeAspect="1"/>
          </p:cNvPicPr>
          <p:nvPr>
            <p:custDataLst>
              <p:tags r:id="rId1"/>
            </p:custDataLst>
          </p:nvPr>
        </p:nvPicPr>
        <p:blipFill>
          <a:blip r:embed="rId5"/>
          <a:srcRect/>
          <a:stretch>
            <a:fillRect/>
          </a:stretch>
        </p:blipFill>
        <p:spPr>
          <a:xfrm>
            <a:off x="0" y="0"/>
            <a:ext cx="12192000" cy="6858000"/>
          </a:xfrm>
          <a:prstGeom prst="rect">
            <a:avLst/>
          </a:prstGeom>
        </p:spPr>
      </p:pic>
      <p:pic>
        <p:nvPicPr>
          <p:cNvPr id="31" name="图片 30" descr="组 3"/>
          <p:cNvPicPr>
            <a:picLocks noChangeAspect="1"/>
          </p:cNvPicPr>
          <p:nvPr>
            <p:custDataLst>
              <p:tags r:id="rId2"/>
            </p:custDataLst>
          </p:nvPr>
        </p:nvPicPr>
        <p:blipFill>
          <a:blip r:embed="rId6"/>
          <a:srcRect r="67833" b="43315"/>
          <a:stretch>
            <a:fillRect/>
          </a:stretch>
        </p:blipFill>
        <p:spPr>
          <a:xfrm>
            <a:off x="60960" y="0"/>
            <a:ext cx="3921760" cy="3887470"/>
          </a:xfrm>
          <a:prstGeom prst="rect">
            <a:avLst/>
          </a:prstGeom>
        </p:spPr>
      </p:pic>
      <p:pic>
        <p:nvPicPr>
          <p:cNvPr id="5" name="图片 16" descr="组 3">
            <a:extLst>
              <a:ext uri="{FF2B5EF4-FFF2-40B4-BE49-F238E27FC236}">
                <a16:creationId xmlns:a16="http://schemas.microsoft.com/office/drawing/2014/main" id="{61954CA6-A5D9-7622-7EA8-3104009EE49F}"/>
              </a:ext>
            </a:extLst>
          </p:cNvPr>
          <p:cNvPicPr>
            <a:picLocks noChangeAspect="1"/>
          </p:cNvPicPr>
          <p:nvPr>
            <p:custDataLst>
              <p:tags r:id="rId3"/>
            </p:custDataLst>
          </p:nvPr>
        </p:nvPicPr>
        <p:blipFill>
          <a:blip r:embed="rId6"/>
          <a:srcRect r="67833" b="43315"/>
          <a:stretch>
            <a:fillRect/>
          </a:stretch>
        </p:blipFill>
        <p:spPr>
          <a:xfrm flipH="1">
            <a:off x="8270240" y="0"/>
            <a:ext cx="3921760" cy="3887470"/>
          </a:xfrm>
          <a:prstGeom prst="rect">
            <a:avLst/>
          </a:prstGeom>
        </p:spPr>
      </p:pic>
      <p:pic>
        <p:nvPicPr>
          <p:cNvPr id="7" name="Picture 6">
            <a:extLst>
              <a:ext uri="{FF2B5EF4-FFF2-40B4-BE49-F238E27FC236}">
                <a16:creationId xmlns:a16="http://schemas.microsoft.com/office/drawing/2014/main" id="{D4592DAA-8A79-75A1-1D6C-4332A20FABA9}"/>
              </a:ext>
            </a:extLst>
          </p:cNvPr>
          <p:cNvPicPr>
            <a:picLocks noChangeAspect="1"/>
          </p:cNvPicPr>
          <p:nvPr/>
        </p:nvPicPr>
        <p:blipFill>
          <a:blip r:embed="rId7"/>
          <a:stretch>
            <a:fillRect/>
          </a:stretch>
        </p:blipFill>
        <p:spPr>
          <a:xfrm>
            <a:off x="1998919" y="1264928"/>
            <a:ext cx="8367317" cy="3181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EFB53E4-AA96-4703-B60B-8BE9299E8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7252" y="-3433"/>
            <a:ext cx="12199252" cy="6861434"/>
          </a:xfrm>
          <a:prstGeom prst="rect">
            <a:avLst/>
          </a:prstGeom>
          <a:effectLst>
            <a:outerShdw blurRad="50800" dist="38100" dir="16200000" rotWithShape="0">
              <a:prstClr val="black">
                <a:alpha val="40000"/>
              </a:prstClr>
            </a:outerShdw>
          </a:effectLst>
        </p:spPr>
      </p:pic>
      <p:pic>
        <p:nvPicPr>
          <p:cNvPr id="2050" name="Picture 2" descr="우정 사진, 이미지, 일러스트, 캘리그라피 - 크라우드픽">
            <a:extLst>
              <a:ext uri="{FF2B5EF4-FFF2-40B4-BE49-F238E27FC236}">
                <a16:creationId xmlns:a16="http://schemas.microsoft.com/office/drawing/2014/main" id="{C3367841-8F4F-407F-BD5E-BDD7F78226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486150" y="3966378"/>
            <a:ext cx="5908545" cy="28916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3B7DD6-A25D-4A62-9D0E-7D919176CD01}"/>
              </a:ext>
            </a:extLst>
          </p:cNvPr>
          <p:cNvSpPr txBox="1"/>
          <p:nvPr/>
        </p:nvSpPr>
        <p:spPr>
          <a:xfrm>
            <a:off x="533401" y="145237"/>
            <a:ext cx="11572874" cy="851297"/>
          </a:xfrm>
          <a:custGeom>
            <a:avLst/>
            <a:gdLst>
              <a:gd name="connsiteX0" fmla="*/ 0 w 11572874"/>
              <a:gd name="connsiteY0" fmla="*/ 141886 h 851297"/>
              <a:gd name="connsiteX1" fmla="*/ 141886 w 11572874"/>
              <a:gd name="connsiteY1" fmla="*/ 0 h 851297"/>
              <a:gd name="connsiteX2" fmla="*/ 623158 w 11572874"/>
              <a:gd name="connsiteY2" fmla="*/ 0 h 851297"/>
              <a:gd name="connsiteX3" fmla="*/ 1217322 w 11572874"/>
              <a:gd name="connsiteY3" fmla="*/ 0 h 851297"/>
              <a:gd name="connsiteX4" fmla="*/ 1585703 w 11572874"/>
              <a:gd name="connsiteY4" fmla="*/ 0 h 851297"/>
              <a:gd name="connsiteX5" fmla="*/ 2405648 w 11572874"/>
              <a:gd name="connsiteY5" fmla="*/ 0 h 851297"/>
              <a:gd name="connsiteX6" fmla="*/ 2774029 w 11572874"/>
              <a:gd name="connsiteY6" fmla="*/ 0 h 851297"/>
              <a:gd name="connsiteX7" fmla="*/ 3368193 w 11572874"/>
              <a:gd name="connsiteY7" fmla="*/ 0 h 851297"/>
              <a:gd name="connsiteX8" fmla="*/ 3849465 w 11572874"/>
              <a:gd name="connsiteY8" fmla="*/ 0 h 851297"/>
              <a:gd name="connsiteX9" fmla="*/ 4330737 w 11572874"/>
              <a:gd name="connsiteY9" fmla="*/ 0 h 851297"/>
              <a:gd name="connsiteX10" fmla="*/ 4812009 w 11572874"/>
              <a:gd name="connsiteY10" fmla="*/ 0 h 851297"/>
              <a:gd name="connsiteX11" fmla="*/ 5180390 w 11572874"/>
              <a:gd name="connsiteY11" fmla="*/ 0 h 851297"/>
              <a:gd name="connsiteX12" fmla="*/ 5774554 w 11572874"/>
              <a:gd name="connsiteY12" fmla="*/ 0 h 851297"/>
              <a:gd name="connsiteX13" fmla="*/ 6368717 w 11572874"/>
              <a:gd name="connsiteY13" fmla="*/ 0 h 851297"/>
              <a:gd name="connsiteX14" fmla="*/ 7075771 w 11572874"/>
              <a:gd name="connsiteY14" fmla="*/ 0 h 851297"/>
              <a:gd name="connsiteX15" fmla="*/ 7444153 w 11572874"/>
              <a:gd name="connsiteY15" fmla="*/ 0 h 851297"/>
              <a:gd name="connsiteX16" fmla="*/ 8038316 w 11572874"/>
              <a:gd name="connsiteY16" fmla="*/ 0 h 851297"/>
              <a:gd name="connsiteX17" fmla="*/ 8406697 w 11572874"/>
              <a:gd name="connsiteY17" fmla="*/ 0 h 851297"/>
              <a:gd name="connsiteX18" fmla="*/ 9000860 w 11572874"/>
              <a:gd name="connsiteY18" fmla="*/ 0 h 851297"/>
              <a:gd name="connsiteX19" fmla="*/ 9256350 w 11572874"/>
              <a:gd name="connsiteY19" fmla="*/ 0 h 851297"/>
              <a:gd name="connsiteX20" fmla="*/ 9963405 w 11572874"/>
              <a:gd name="connsiteY20" fmla="*/ 0 h 851297"/>
              <a:gd name="connsiteX21" fmla="*/ 10444677 w 11572874"/>
              <a:gd name="connsiteY21" fmla="*/ 0 h 851297"/>
              <a:gd name="connsiteX22" fmla="*/ 11430988 w 11572874"/>
              <a:gd name="connsiteY22" fmla="*/ 0 h 851297"/>
              <a:gd name="connsiteX23" fmla="*/ 11572874 w 11572874"/>
              <a:gd name="connsiteY23" fmla="*/ 141886 h 851297"/>
              <a:gd name="connsiteX24" fmla="*/ 11572874 w 11572874"/>
              <a:gd name="connsiteY24" fmla="*/ 709411 h 851297"/>
              <a:gd name="connsiteX25" fmla="*/ 11430988 w 11572874"/>
              <a:gd name="connsiteY25" fmla="*/ 851297 h 851297"/>
              <a:gd name="connsiteX26" fmla="*/ 10611043 w 11572874"/>
              <a:gd name="connsiteY26" fmla="*/ 851297 h 851297"/>
              <a:gd name="connsiteX27" fmla="*/ 10355552 w 11572874"/>
              <a:gd name="connsiteY27" fmla="*/ 851297 h 851297"/>
              <a:gd name="connsiteX28" fmla="*/ 9761389 w 11572874"/>
              <a:gd name="connsiteY28" fmla="*/ 851297 h 851297"/>
              <a:gd name="connsiteX29" fmla="*/ 9167226 w 11572874"/>
              <a:gd name="connsiteY29" fmla="*/ 851297 h 851297"/>
              <a:gd name="connsiteX30" fmla="*/ 8573063 w 11572874"/>
              <a:gd name="connsiteY30" fmla="*/ 851297 h 851297"/>
              <a:gd name="connsiteX31" fmla="*/ 7978899 w 11572874"/>
              <a:gd name="connsiteY31" fmla="*/ 851297 h 851297"/>
              <a:gd name="connsiteX32" fmla="*/ 7497627 w 11572874"/>
              <a:gd name="connsiteY32" fmla="*/ 851297 h 851297"/>
              <a:gd name="connsiteX33" fmla="*/ 7016355 w 11572874"/>
              <a:gd name="connsiteY33" fmla="*/ 851297 h 851297"/>
              <a:gd name="connsiteX34" fmla="*/ 6535083 w 11572874"/>
              <a:gd name="connsiteY34" fmla="*/ 851297 h 851297"/>
              <a:gd name="connsiteX35" fmla="*/ 6166701 w 11572874"/>
              <a:gd name="connsiteY35" fmla="*/ 851297 h 851297"/>
              <a:gd name="connsiteX36" fmla="*/ 5572538 w 11572874"/>
              <a:gd name="connsiteY36" fmla="*/ 851297 h 851297"/>
              <a:gd name="connsiteX37" fmla="*/ 4752593 w 11572874"/>
              <a:gd name="connsiteY37" fmla="*/ 851297 h 851297"/>
              <a:gd name="connsiteX38" fmla="*/ 4271321 w 11572874"/>
              <a:gd name="connsiteY38" fmla="*/ 851297 h 851297"/>
              <a:gd name="connsiteX39" fmla="*/ 3790048 w 11572874"/>
              <a:gd name="connsiteY39" fmla="*/ 851297 h 851297"/>
              <a:gd name="connsiteX40" fmla="*/ 2970103 w 11572874"/>
              <a:gd name="connsiteY40" fmla="*/ 851297 h 851297"/>
              <a:gd name="connsiteX41" fmla="*/ 2375940 w 11572874"/>
              <a:gd name="connsiteY41" fmla="*/ 851297 h 851297"/>
              <a:gd name="connsiteX42" fmla="*/ 1894668 w 11572874"/>
              <a:gd name="connsiteY42" fmla="*/ 851297 h 851297"/>
              <a:gd name="connsiteX43" fmla="*/ 1526286 w 11572874"/>
              <a:gd name="connsiteY43" fmla="*/ 851297 h 851297"/>
              <a:gd name="connsiteX44" fmla="*/ 819232 w 11572874"/>
              <a:gd name="connsiteY44" fmla="*/ 851297 h 851297"/>
              <a:gd name="connsiteX45" fmla="*/ 141886 w 11572874"/>
              <a:gd name="connsiteY45" fmla="*/ 851297 h 851297"/>
              <a:gd name="connsiteX46" fmla="*/ 0 w 11572874"/>
              <a:gd name="connsiteY46" fmla="*/ 709411 h 851297"/>
              <a:gd name="connsiteX47" fmla="*/ 0 w 11572874"/>
              <a:gd name="connsiteY4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72874" h="851297" fill="none" extrusionOk="0">
                <a:moveTo>
                  <a:pt x="0" y="141886"/>
                </a:moveTo>
                <a:cubicBezTo>
                  <a:pt x="3085" y="63108"/>
                  <a:pt x="62838" y="-8110"/>
                  <a:pt x="141886" y="0"/>
                </a:cubicBezTo>
                <a:cubicBezTo>
                  <a:pt x="305625" y="-33864"/>
                  <a:pt x="494449" y="7950"/>
                  <a:pt x="623158" y="0"/>
                </a:cubicBezTo>
                <a:cubicBezTo>
                  <a:pt x="751867" y="-7950"/>
                  <a:pt x="993197" y="53148"/>
                  <a:pt x="1217322" y="0"/>
                </a:cubicBezTo>
                <a:cubicBezTo>
                  <a:pt x="1441447" y="-53148"/>
                  <a:pt x="1473111" y="10719"/>
                  <a:pt x="1585703" y="0"/>
                </a:cubicBezTo>
                <a:cubicBezTo>
                  <a:pt x="1698295" y="-10719"/>
                  <a:pt x="2187291" y="89042"/>
                  <a:pt x="2405648" y="0"/>
                </a:cubicBezTo>
                <a:cubicBezTo>
                  <a:pt x="2624005" y="-89042"/>
                  <a:pt x="2645644" y="8070"/>
                  <a:pt x="2774029" y="0"/>
                </a:cubicBezTo>
                <a:cubicBezTo>
                  <a:pt x="2902414" y="-8070"/>
                  <a:pt x="3182570" y="45549"/>
                  <a:pt x="3368193" y="0"/>
                </a:cubicBezTo>
                <a:cubicBezTo>
                  <a:pt x="3553816" y="-45549"/>
                  <a:pt x="3628114" y="6204"/>
                  <a:pt x="3849465" y="0"/>
                </a:cubicBezTo>
                <a:cubicBezTo>
                  <a:pt x="4070816" y="-6204"/>
                  <a:pt x="4175465" y="52458"/>
                  <a:pt x="4330737" y="0"/>
                </a:cubicBezTo>
                <a:cubicBezTo>
                  <a:pt x="4486009" y="-52458"/>
                  <a:pt x="4615929" y="52072"/>
                  <a:pt x="4812009" y="0"/>
                </a:cubicBezTo>
                <a:cubicBezTo>
                  <a:pt x="5008089" y="-52072"/>
                  <a:pt x="5045708" y="3599"/>
                  <a:pt x="5180390" y="0"/>
                </a:cubicBezTo>
                <a:cubicBezTo>
                  <a:pt x="5315072" y="-3599"/>
                  <a:pt x="5596495" y="45356"/>
                  <a:pt x="5774554" y="0"/>
                </a:cubicBezTo>
                <a:cubicBezTo>
                  <a:pt x="5952613" y="-45356"/>
                  <a:pt x="6182481" y="14970"/>
                  <a:pt x="6368717" y="0"/>
                </a:cubicBezTo>
                <a:cubicBezTo>
                  <a:pt x="6554953" y="-14970"/>
                  <a:pt x="6803016" y="66334"/>
                  <a:pt x="7075771" y="0"/>
                </a:cubicBezTo>
                <a:cubicBezTo>
                  <a:pt x="7348526" y="-66334"/>
                  <a:pt x="7304491" y="11412"/>
                  <a:pt x="7444153" y="0"/>
                </a:cubicBezTo>
                <a:cubicBezTo>
                  <a:pt x="7583815" y="-11412"/>
                  <a:pt x="7768248" y="34641"/>
                  <a:pt x="8038316" y="0"/>
                </a:cubicBezTo>
                <a:cubicBezTo>
                  <a:pt x="8308384" y="-34641"/>
                  <a:pt x="8225713" y="30365"/>
                  <a:pt x="8406697" y="0"/>
                </a:cubicBezTo>
                <a:cubicBezTo>
                  <a:pt x="8587681" y="-30365"/>
                  <a:pt x="8826259" y="10063"/>
                  <a:pt x="9000860" y="0"/>
                </a:cubicBezTo>
                <a:cubicBezTo>
                  <a:pt x="9175461" y="-10063"/>
                  <a:pt x="9151238" y="6225"/>
                  <a:pt x="9256350" y="0"/>
                </a:cubicBezTo>
                <a:cubicBezTo>
                  <a:pt x="9361462" y="-6225"/>
                  <a:pt x="9796401" y="77038"/>
                  <a:pt x="9963405" y="0"/>
                </a:cubicBezTo>
                <a:cubicBezTo>
                  <a:pt x="10130409" y="-77038"/>
                  <a:pt x="10242667" y="53826"/>
                  <a:pt x="10444677" y="0"/>
                </a:cubicBezTo>
                <a:cubicBezTo>
                  <a:pt x="10646687" y="-53826"/>
                  <a:pt x="11025265" y="101580"/>
                  <a:pt x="11430988" y="0"/>
                </a:cubicBezTo>
                <a:cubicBezTo>
                  <a:pt x="11506507" y="-7777"/>
                  <a:pt x="11584214" y="70077"/>
                  <a:pt x="11572874" y="141886"/>
                </a:cubicBezTo>
                <a:cubicBezTo>
                  <a:pt x="11637074" y="302078"/>
                  <a:pt x="11565934" y="429638"/>
                  <a:pt x="11572874" y="709411"/>
                </a:cubicBezTo>
                <a:cubicBezTo>
                  <a:pt x="11585073" y="784223"/>
                  <a:pt x="11515837" y="844605"/>
                  <a:pt x="11430988" y="851297"/>
                </a:cubicBezTo>
                <a:cubicBezTo>
                  <a:pt x="11037777" y="925979"/>
                  <a:pt x="10959181" y="787633"/>
                  <a:pt x="10611043" y="851297"/>
                </a:cubicBezTo>
                <a:cubicBezTo>
                  <a:pt x="10262906" y="914961"/>
                  <a:pt x="10452096" y="846941"/>
                  <a:pt x="10355552" y="851297"/>
                </a:cubicBezTo>
                <a:cubicBezTo>
                  <a:pt x="10259008" y="855653"/>
                  <a:pt x="9955504" y="799650"/>
                  <a:pt x="9761389" y="851297"/>
                </a:cubicBezTo>
                <a:cubicBezTo>
                  <a:pt x="9567274" y="902944"/>
                  <a:pt x="9463169" y="792006"/>
                  <a:pt x="9167226" y="851297"/>
                </a:cubicBezTo>
                <a:cubicBezTo>
                  <a:pt x="8871283" y="910588"/>
                  <a:pt x="8738745" y="789440"/>
                  <a:pt x="8573063" y="851297"/>
                </a:cubicBezTo>
                <a:cubicBezTo>
                  <a:pt x="8407381" y="913154"/>
                  <a:pt x="8236241" y="836998"/>
                  <a:pt x="7978899" y="851297"/>
                </a:cubicBezTo>
                <a:cubicBezTo>
                  <a:pt x="7721557" y="865596"/>
                  <a:pt x="7668168" y="818916"/>
                  <a:pt x="7497627" y="851297"/>
                </a:cubicBezTo>
                <a:cubicBezTo>
                  <a:pt x="7327086" y="883678"/>
                  <a:pt x="7243150" y="821381"/>
                  <a:pt x="7016355" y="851297"/>
                </a:cubicBezTo>
                <a:cubicBezTo>
                  <a:pt x="6789560" y="881213"/>
                  <a:pt x="6665258" y="800749"/>
                  <a:pt x="6535083" y="851297"/>
                </a:cubicBezTo>
                <a:cubicBezTo>
                  <a:pt x="6404908" y="901845"/>
                  <a:pt x="6315052" y="815539"/>
                  <a:pt x="6166701" y="851297"/>
                </a:cubicBezTo>
                <a:cubicBezTo>
                  <a:pt x="6018350" y="887055"/>
                  <a:pt x="5742853" y="845391"/>
                  <a:pt x="5572538" y="851297"/>
                </a:cubicBezTo>
                <a:cubicBezTo>
                  <a:pt x="5402223" y="857203"/>
                  <a:pt x="5007174" y="786095"/>
                  <a:pt x="4752593" y="851297"/>
                </a:cubicBezTo>
                <a:cubicBezTo>
                  <a:pt x="4498012" y="916499"/>
                  <a:pt x="4505485" y="839953"/>
                  <a:pt x="4271321" y="851297"/>
                </a:cubicBezTo>
                <a:cubicBezTo>
                  <a:pt x="4037157" y="862641"/>
                  <a:pt x="4021111" y="830489"/>
                  <a:pt x="3790048" y="851297"/>
                </a:cubicBezTo>
                <a:cubicBezTo>
                  <a:pt x="3558985" y="872105"/>
                  <a:pt x="3137551" y="815200"/>
                  <a:pt x="2970103" y="851297"/>
                </a:cubicBezTo>
                <a:cubicBezTo>
                  <a:pt x="2802656" y="887394"/>
                  <a:pt x="2512219" y="797004"/>
                  <a:pt x="2375940" y="851297"/>
                </a:cubicBezTo>
                <a:cubicBezTo>
                  <a:pt x="2239661" y="905590"/>
                  <a:pt x="2003978" y="844157"/>
                  <a:pt x="1894668" y="851297"/>
                </a:cubicBezTo>
                <a:cubicBezTo>
                  <a:pt x="1785358" y="858437"/>
                  <a:pt x="1629117" y="827925"/>
                  <a:pt x="1526286" y="851297"/>
                </a:cubicBezTo>
                <a:cubicBezTo>
                  <a:pt x="1423455" y="874669"/>
                  <a:pt x="966305" y="824598"/>
                  <a:pt x="819232" y="851297"/>
                </a:cubicBezTo>
                <a:cubicBezTo>
                  <a:pt x="672159" y="877996"/>
                  <a:pt x="397930" y="831551"/>
                  <a:pt x="141886" y="851297"/>
                </a:cubicBezTo>
                <a:cubicBezTo>
                  <a:pt x="60774" y="849006"/>
                  <a:pt x="3870" y="804462"/>
                  <a:pt x="0" y="709411"/>
                </a:cubicBezTo>
                <a:cubicBezTo>
                  <a:pt x="-27912" y="569829"/>
                  <a:pt x="45139" y="414984"/>
                  <a:pt x="0" y="141886"/>
                </a:cubicBezTo>
                <a:close/>
              </a:path>
              <a:path w="11572874" h="851297" stroke="0" extrusionOk="0">
                <a:moveTo>
                  <a:pt x="0" y="141886"/>
                </a:moveTo>
                <a:cubicBezTo>
                  <a:pt x="-6235" y="77834"/>
                  <a:pt x="63782" y="-3519"/>
                  <a:pt x="141886" y="0"/>
                </a:cubicBezTo>
                <a:cubicBezTo>
                  <a:pt x="329721" y="-65214"/>
                  <a:pt x="674625" y="11817"/>
                  <a:pt x="848940" y="0"/>
                </a:cubicBezTo>
                <a:cubicBezTo>
                  <a:pt x="1023255" y="-11817"/>
                  <a:pt x="1379406" y="82462"/>
                  <a:pt x="1668886" y="0"/>
                </a:cubicBezTo>
                <a:cubicBezTo>
                  <a:pt x="1958366" y="-82462"/>
                  <a:pt x="2204165" y="90031"/>
                  <a:pt x="2488831" y="0"/>
                </a:cubicBezTo>
                <a:cubicBezTo>
                  <a:pt x="2773498" y="-90031"/>
                  <a:pt x="2861336" y="37822"/>
                  <a:pt x="2970103" y="0"/>
                </a:cubicBezTo>
                <a:cubicBezTo>
                  <a:pt x="3078870" y="-37822"/>
                  <a:pt x="3512569" y="38402"/>
                  <a:pt x="3790048" y="0"/>
                </a:cubicBezTo>
                <a:cubicBezTo>
                  <a:pt x="4067527" y="-38402"/>
                  <a:pt x="4356956" y="50844"/>
                  <a:pt x="4609994" y="0"/>
                </a:cubicBezTo>
                <a:cubicBezTo>
                  <a:pt x="4863032" y="-50844"/>
                  <a:pt x="4917919" y="27728"/>
                  <a:pt x="5091266" y="0"/>
                </a:cubicBezTo>
                <a:cubicBezTo>
                  <a:pt x="5264613" y="-27728"/>
                  <a:pt x="5424698" y="7372"/>
                  <a:pt x="5572538" y="0"/>
                </a:cubicBezTo>
                <a:cubicBezTo>
                  <a:pt x="5720378" y="-7372"/>
                  <a:pt x="5901709" y="40664"/>
                  <a:pt x="6166701" y="0"/>
                </a:cubicBezTo>
                <a:cubicBezTo>
                  <a:pt x="6431693" y="-40664"/>
                  <a:pt x="6336033" y="14500"/>
                  <a:pt x="6422192" y="0"/>
                </a:cubicBezTo>
                <a:cubicBezTo>
                  <a:pt x="6508351" y="-14500"/>
                  <a:pt x="6870741" y="28163"/>
                  <a:pt x="7016355" y="0"/>
                </a:cubicBezTo>
                <a:cubicBezTo>
                  <a:pt x="7161969" y="-28163"/>
                  <a:pt x="7314835" y="6225"/>
                  <a:pt x="7610518" y="0"/>
                </a:cubicBezTo>
                <a:cubicBezTo>
                  <a:pt x="7906201" y="-6225"/>
                  <a:pt x="8250360" y="9069"/>
                  <a:pt x="8430464" y="0"/>
                </a:cubicBezTo>
                <a:cubicBezTo>
                  <a:pt x="8610568" y="-9069"/>
                  <a:pt x="8954475" y="5798"/>
                  <a:pt x="9250409" y="0"/>
                </a:cubicBezTo>
                <a:cubicBezTo>
                  <a:pt x="9546344" y="-5798"/>
                  <a:pt x="9745301" y="91977"/>
                  <a:pt x="10070354" y="0"/>
                </a:cubicBezTo>
                <a:cubicBezTo>
                  <a:pt x="10395408" y="-91977"/>
                  <a:pt x="10593499" y="9"/>
                  <a:pt x="10890299" y="0"/>
                </a:cubicBezTo>
                <a:cubicBezTo>
                  <a:pt x="11187099" y="-9"/>
                  <a:pt x="11255099" y="32411"/>
                  <a:pt x="11430988" y="0"/>
                </a:cubicBezTo>
                <a:cubicBezTo>
                  <a:pt x="11517713" y="-3342"/>
                  <a:pt x="11556427" y="52403"/>
                  <a:pt x="11572874" y="141886"/>
                </a:cubicBezTo>
                <a:cubicBezTo>
                  <a:pt x="11625147" y="400152"/>
                  <a:pt x="11524025" y="506750"/>
                  <a:pt x="11572874" y="709411"/>
                </a:cubicBezTo>
                <a:cubicBezTo>
                  <a:pt x="11595100" y="781464"/>
                  <a:pt x="11499692" y="859364"/>
                  <a:pt x="11430988" y="851297"/>
                </a:cubicBezTo>
                <a:cubicBezTo>
                  <a:pt x="11136978" y="923979"/>
                  <a:pt x="10930493" y="808854"/>
                  <a:pt x="10723934" y="851297"/>
                </a:cubicBezTo>
                <a:cubicBezTo>
                  <a:pt x="10517375" y="893740"/>
                  <a:pt x="10288619" y="826878"/>
                  <a:pt x="10016879" y="851297"/>
                </a:cubicBezTo>
                <a:cubicBezTo>
                  <a:pt x="9745140" y="875716"/>
                  <a:pt x="9843453" y="836219"/>
                  <a:pt x="9761389" y="851297"/>
                </a:cubicBezTo>
                <a:cubicBezTo>
                  <a:pt x="9679325" y="866375"/>
                  <a:pt x="9509179" y="800895"/>
                  <a:pt x="9280117" y="851297"/>
                </a:cubicBezTo>
                <a:cubicBezTo>
                  <a:pt x="9051055" y="901699"/>
                  <a:pt x="8909199" y="845209"/>
                  <a:pt x="8798845" y="851297"/>
                </a:cubicBezTo>
                <a:cubicBezTo>
                  <a:pt x="8688491" y="857385"/>
                  <a:pt x="8554456" y="812340"/>
                  <a:pt x="8317573" y="851297"/>
                </a:cubicBezTo>
                <a:cubicBezTo>
                  <a:pt x="8080690" y="890254"/>
                  <a:pt x="7785296" y="840194"/>
                  <a:pt x="7497627" y="851297"/>
                </a:cubicBezTo>
                <a:cubicBezTo>
                  <a:pt x="7209958" y="862400"/>
                  <a:pt x="7113385" y="851293"/>
                  <a:pt x="6790573" y="851297"/>
                </a:cubicBezTo>
                <a:cubicBezTo>
                  <a:pt x="6467761" y="851301"/>
                  <a:pt x="6501072" y="851266"/>
                  <a:pt x="6422192" y="851297"/>
                </a:cubicBezTo>
                <a:cubicBezTo>
                  <a:pt x="6343312" y="851328"/>
                  <a:pt x="6148261" y="815076"/>
                  <a:pt x="6053810" y="851297"/>
                </a:cubicBezTo>
                <a:cubicBezTo>
                  <a:pt x="5959359" y="887518"/>
                  <a:pt x="5589869" y="826511"/>
                  <a:pt x="5459647" y="851297"/>
                </a:cubicBezTo>
                <a:cubicBezTo>
                  <a:pt x="5329425" y="876083"/>
                  <a:pt x="5029094" y="846589"/>
                  <a:pt x="4865484" y="851297"/>
                </a:cubicBezTo>
                <a:cubicBezTo>
                  <a:pt x="4701874" y="856005"/>
                  <a:pt x="4487555" y="789735"/>
                  <a:pt x="4271321" y="851297"/>
                </a:cubicBezTo>
                <a:cubicBezTo>
                  <a:pt x="4055087" y="912859"/>
                  <a:pt x="3865078" y="816491"/>
                  <a:pt x="3564266" y="851297"/>
                </a:cubicBezTo>
                <a:cubicBezTo>
                  <a:pt x="3263455" y="886103"/>
                  <a:pt x="3156790" y="804805"/>
                  <a:pt x="2857212" y="851297"/>
                </a:cubicBezTo>
                <a:cubicBezTo>
                  <a:pt x="2557634" y="897789"/>
                  <a:pt x="2440339" y="849184"/>
                  <a:pt x="2150158" y="851297"/>
                </a:cubicBezTo>
                <a:cubicBezTo>
                  <a:pt x="1859977" y="853410"/>
                  <a:pt x="1608375" y="827103"/>
                  <a:pt x="1443104" y="851297"/>
                </a:cubicBezTo>
                <a:cubicBezTo>
                  <a:pt x="1277833" y="875491"/>
                  <a:pt x="1190134" y="817798"/>
                  <a:pt x="961831" y="851297"/>
                </a:cubicBezTo>
                <a:cubicBezTo>
                  <a:pt x="733528" y="884796"/>
                  <a:pt x="313371" y="777910"/>
                  <a:pt x="141886" y="851297"/>
                </a:cubicBezTo>
                <a:cubicBezTo>
                  <a:pt x="70934" y="835276"/>
                  <a:pt x="-387" y="796368"/>
                  <a:pt x="0" y="709411"/>
                </a:cubicBezTo>
                <a:cubicBezTo>
                  <a:pt x="-1641" y="523444"/>
                  <a:pt x="52290" y="413283"/>
                  <a:pt x="0" y="141886"/>
                </a:cubicBezTo>
                <a:close/>
              </a:path>
            </a:pathLst>
          </a:custGeom>
          <a:solidFill>
            <a:srgbClr val="FFFF66"/>
          </a:solidFill>
          <a:ln w="28575" cap="rnd" cmpd="thinThick">
            <a:solidFill>
              <a:srgbClr val="FFC000"/>
            </a:solidFill>
            <a:extLst>
              <a:ext uri="{C807C97D-BFC1-408E-A445-0C87EB9F89A2}">
                <ask:lineSketchStyleProps xmlns:ask="http://schemas.microsoft.com/office/drawing/2018/sketchyshapes" xmlns="" sd="4053839982">
                  <a:prstGeom prst="round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C0099"/>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hát</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nhắc</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tới</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những</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lễ</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hội</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nào</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trong</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CC0099"/>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srgbClr val="CC0099"/>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srgbClr val="CC0099"/>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3943F87-E421-43DF-9643-4F7751C1319B}"/>
              </a:ext>
            </a:extLst>
          </p:cNvPr>
          <p:cNvPicPr>
            <a:picLocks noChangeAspect="1"/>
          </p:cNvPicPr>
          <p:nvPr/>
        </p:nvPicPr>
        <p:blipFill>
          <a:blip r:embed="rId7"/>
          <a:stretch>
            <a:fillRect/>
          </a:stretch>
        </p:blipFill>
        <p:spPr>
          <a:xfrm>
            <a:off x="76201" y="1676713"/>
            <a:ext cx="3683757" cy="1799912"/>
          </a:xfrm>
          <a:prstGeom prst="rect">
            <a:avLst/>
          </a:prstGeom>
        </p:spPr>
      </p:pic>
      <p:pic>
        <p:nvPicPr>
          <p:cNvPr id="5" name="Picture 4">
            <a:extLst>
              <a:ext uri="{FF2B5EF4-FFF2-40B4-BE49-F238E27FC236}">
                <a16:creationId xmlns:a16="http://schemas.microsoft.com/office/drawing/2014/main" id="{7AA66B57-F1D0-47E3-BBAB-8FC621AD2F23}"/>
              </a:ext>
            </a:extLst>
          </p:cNvPr>
          <p:cNvPicPr>
            <a:picLocks noChangeAspect="1"/>
          </p:cNvPicPr>
          <p:nvPr/>
        </p:nvPicPr>
        <p:blipFill>
          <a:blip r:embed="rId8"/>
          <a:stretch>
            <a:fillRect/>
          </a:stretch>
        </p:blipFill>
        <p:spPr>
          <a:xfrm>
            <a:off x="3711817" y="1428750"/>
            <a:ext cx="4448580" cy="2409825"/>
          </a:xfrm>
          <a:prstGeom prst="rect">
            <a:avLst/>
          </a:prstGeom>
        </p:spPr>
      </p:pic>
      <p:pic>
        <p:nvPicPr>
          <p:cNvPr id="7" name="Picture 6">
            <a:extLst>
              <a:ext uri="{FF2B5EF4-FFF2-40B4-BE49-F238E27FC236}">
                <a16:creationId xmlns:a16="http://schemas.microsoft.com/office/drawing/2014/main" id="{9A2B5677-ACAF-4D55-B0D9-7F466124D85F}"/>
              </a:ext>
            </a:extLst>
          </p:cNvPr>
          <p:cNvPicPr>
            <a:picLocks noChangeAspect="1"/>
          </p:cNvPicPr>
          <p:nvPr/>
        </p:nvPicPr>
        <p:blipFill>
          <a:blip r:embed="rId9"/>
          <a:stretch>
            <a:fillRect/>
          </a:stretch>
        </p:blipFill>
        <p:spPr>
          <a:xfrm>
            <a:off x="8437342" y="1457324"/>
            <a:ext cx="3335558" cy="2632890"/>
          </a:xfrm>
          <a:prstGeom prst="rect">
            <a:avLst/>
          </a:prstGeom>
        </p:spPr>
      </p:pic>
    </p:spTree>
    <p:extLst>
      <p:ext uri="{BB962C8B-B14F-4D97-AF65-F5344CB8AC3E}">
        <p14:creationId xmlns:p14="http://schemas.microsoft.com/office/powerpoint/2010/main" val="24967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000" fill="hold"/>
                                        <p:tgtEl>
                                          <p:spTgt spid="2050"/>
                                        </p:tgtEl>
                                        <p:attrNameLst>
                                          <p:attrName>ppt_x</p:attrName>
                                        </p:attrNameLst>
                                      </p:cBhvr>
                                      <p:tavLst>
                                        <p:tav tm="0">
                                          <p:val>
                                            <p:strVal val="1+#ppt_w/2"/>
                                          </p:val>
                                        </p:tav>
                                        <p:tav tm="100000">
                                          <p:val>
                                            <p:strVal val="#ppt_x"/>
                                          </p:val>
                                        </p:tav>
                                      </p:tavLst>
                                    </p:anim>
                                    <p:anim calcmode="lin" valueType="num">
                                      <p:cBhvr additive="base">
                                        <p:cTn id="16" dur="1000" fill="hold"/>
                                        <p:tgtEl>
                                          <p:spTgt spid="20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giai-điệu-thần-tiên.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343125"/>
            <a:ext cx="9280348" cy="722039"/>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thiệu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biết</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1017184-49AE-4556-9701-485547FF9AF2}"/>
              </a:ext>
            </a:extLst>
          </p:cNvPr>
          <p:cNvPicPr>
            <a:picLocks noChangeAspect="1"/>
          </p:cNvPicPr>
          <p:nvPr/>
        </p:nvPicPr>
        <p:blipFill>
          <a:blip r:embed="rId4"/>
          <a:stretch>
            <a:fillRect/>
          </a:stretch>
        </p:blipFill>
        <p:spPr>
          <a:xfrm>
            <a:off x="1876425" y="1257300"/>
            <a:ext cx="8191500" cy="2518716"/>
          </a:xfrm>
          <a:prstGeom prst="rect">
            <a:avLst/>
          </a:prstGeom>
        </p:spPr>
      </p:pic>
      <p:pic>
        <p:nvPicPr>
          <p:cNvPr id="5" name="Picture 4">
            <a:extLst>
              <a:ext uri="{FF2B5EF4-FFF2-40B4-BE49-F238E27FC236}">
                <a16:creationId xmlns:a16="http://schemas.microsoft.com/office/drawing/2014/main" id="{D2546322-B46D-4205-A0BF-2AD8B7C876E6}"/>
              </a:ext>
            </a:extLst>
          </p:cNvPr>
          <p:cNvPicPr>
            <a:picLocks noChangeAspect="1"/>
          </p:cNvPicPr>
          <p:nvPr/>
        </p:nvPicPr>
        <p:blipFill>
          <a:blip r:embed="rId5"/>
          <a:stretch>
            <a:fillRect/>
          </a:stretch>
        </p:blipFill>
        <p:spPr>
          <a:xfrm>
            <a:off x="2643187" y="3867150"/>
            <a:ext cx="7019925" cy="2114550"/>
          </a:xfrm>
          <a:prstGeom prst="rect">
            <a:avLst/>
          </a:prstGeom>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368F561-2EFB-4238-B444-6DBEBF836A5A}"/>
              </a:ext>
            </a:extLst>
          </p:cNvPr>
          <p:cNvPicPr>
            <a:picLocks noChangeAspect="1"/>
          </p:cNvPicPr>
          <p:nvPr/>
        </p:nvPicPr>
        <p:blipFill>
          <a:blip r:embed="rId4"/>
          <a:stretch>
            <a:fillRect/>
          </a:stretch>
        </p:blipFill>
        <p:spPr>
          <a:xfrm>
            <a:off x="402887" y="1569952"/>
            <a:ext cx="4871126" cy="3432345"/>
          </a:xfrm>
          <a:prstGeom prst="rect">
            <a:avLst/>
          </a:prstGeom>
        </p:spPr>
      </p:pic>
      <p:sp>
        <p:nvSpPr>
          <p:cNvPr id="36" name="Rectangle: Rounded Corners 35">
            <a:extLst>
              <a:ext uri="{FF2B5EF4-FFF2-40B4-BE49-F238E27FC236}">
                <a16:creationId xmlns:a16="http://schemas.microsoft.com/office/drawing/2014/main" id="{42CA6AAC-64BD-43BA-B40D-CFD18B925664}"/>
              </a:ext>
            </a:extLst>
          </p:cNvPr>
          <p:cNvSpPr/>
          <p:nvPr/>
        </p:nvSpPr>
        <p:spPr>
          <a:xfrm>
            <a:off x="5019675" y="899444"/>
            <a:ext cx="6064456" cy="792378"/>
          </a:xfrm>
          <a:custGeom>
            <a:avLst/>
            <a:gdLst>
              <a:gd name="connsiteX0" fmla="*/ 0 w 6064456"/>
              <a:gd name="connsiteY0" fmla="*/ 396189 h 792378"/>
              <a:gd name="connsiteX1" fmla="*/ 396189 w 6064456"/>
              <a:gd name="connsiteY1" fmla="*/ 0 h 792378"/>
              <a:gd name="connsiteX2" fmla="*/ 1160640 w 6064456"/>
              <a:gd name="connsiteY2" fmla="*/ 0 h 792378"/>
              <a:gd name="connsiteX3" fmla="*/ 1714209 w 6064456"/>
              <a:gd name="connsiteY3" fmla="*/ 0 h 792378"/>
              <a:gd name="connsiteX4" fmla="*/ 2267777 w 6064456"/>
              <a:gd name="connsiteY4" fmla="*/ 0 h 792378"/>
              <a:gd name="connsiteX5" fmla="*/ 2926786 w 6064456"/>
              <a:gd name="connsiteY5" fmla="*/ 0 h 792378"/>
              <a:gd name="connsiteX6" fmla="*/ 3691238 w 6064456"/>
              <a:gd name="connsiteY6" fmla="*/ 0 h 792378"/>
              <a:gd name="connsiteX7" fmla="*/ 4455689 w 6064456"/>
              <a:gd name="connsiteY7" fmla="*/ 0 h 792378"/>
              <a:gd name="connsiteX8" fmla="*/ 5668267 w 6064456"/>
              <a:gd name="connsiteY8" fmla="*/ 0 h 792378"/>
              <a:gd name="connsiteX9" fmla="*/ 6064456 w 6064456"/>
              <a:gd name="connsiteY9" fmla="*/ 396189 h 792378"/>
              <a:gd name="connsiteX10" fmla="*/ 6064456 w 6064456"/>
              <a:gd name="connsiteY10" fmla="*/ 396189 h 792378"/>
              <a:gd name="connsiteX11" fmla="*/ 5668267 w 6064456"/>
              <a:gd name="connsiteY11" fmla="*/ 792378 h 792378"/>
              <a:gd name="connsiteX12" fmla="*/ 4903816 w 6064456"/>
              <a:gd name="connsiteY12" fmla="*/ 792378 h 792378"/>
              <a:gd name="connsiteX13" fmla="*/ 4297527 w 6064456"/>
              <a:gd name="connsiteY13" fmla="*/ 792378 h 792378"/>
              <a:gd name="connsiteX14" fmla="*/ 3691238 w 6064456"/>
              <a:gd name="connsiteY14" fmla="*/ 792378 h 792378"/>
              <a:gd name="connsiteX15" fmla="*/ 3084949 w 6064456"/>
              <a:gd name="connsiteY15" fmla="*/ 792378 h 792378"/>
              <a:gd name="connsiteX16" fmla="*/ 2425939 w 6064456"/>
              <a:gd name="connsiteY16" fmla="*/ 792378 h 792378"/>
              <a:gd name="connsiteX17" fmla="*/ 1661488 w 6064456"/>
              <a:gd name="connsiteY17" fmla="*/ 792378 h 792378"/>
              <a:gd name="connsiteX18" fmla="*/ 1107920 w 6064456"/>
              <a:gd name="connsiteY18" fmla="*/ 792378 h 792378"/>
              <a:gd name="connsiteX19" fmla="*/ 396189 w 6064456"/>
              <a:gd name="connsiteY19" fmla="*/ 792378 h 792378"/>
              <a:gd name="connsiteX20" fmla="*/ 0 w 6064456"/>
              <a:gd name="connsiteY20"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4456" h="792378" fill="none" extrusionOk="0">
                <a:moveTo>
                  <a:pt x="0" y="396189"/>
                </a:moveTo>
                <a:cubicBezTo>
                  <a:pt x="-18855" y="171654"/>
                  <a:pt x="149298" y="18436"/>
                  <a:pt x="396189" y="0"/>
                </a:cubicBezTo>
                <a:cubicBezTo>
                  <a:pt x="692057" y="-31747"/>
                  <a:pt x="882638" y="20835"/>
                  <a:pt x="1160640" y="0"/>
                </a:cubicBezTo>
                <a:cubicBezTo>
                  <a:pt x="1438642" y="-20835"/>
                  <a:pt x="1480063" y="-18268"/>
                  <a:pt x="1714209" y="0"/>
                </a:cubicBezTo>
                <a:cubicBezTo>
                  <a:pt x="1948355" y="18268"/>
                  <a:pt x="2123190" y="-6364"/>
                  <a:pt x="2267777" y="0"/>
                </a:cubicBezTo>
                <a:cubicBezTo>
                  <a:pt x="2412364" y="6364"/>
                  <a:pt x="2697232" y="25184"/>
                  <a:pt x="2926786" y="0"/>
                </a:cubicBezTo>
                <a:cubicBezTo>
                  <a:pt x="3156340" y="-25184"/>
                  <a:pt x="3375904" y="-29476"/>
                  <a:pt x="3691238" y="0"/>
                </a:cubicBezTo>
                <a:cubicBezTo>
                  <a:pt x="4006572" y="29476"/>
                  <a:pt x="4281919" y="-11314"/>
                  <a:pt x="4455689" y="0"/>
                </a:cubicBezTo>
                <a:cubicBezTo>
                  <a:pt x="4629459" y="11314"/>
                  <a:pt x="5320429" y="-6960"/>
                  <a:pt x="5668267" y="0"/>
                </a:cubicBezTo>
                <a:cubicBezTo>
                  <a:pt x="5903595" y="-44051"/>
                  <a:pt x="6068233" y="218941"/>
                  <a:pt x="6064456" y="396189"/>
                </a:cubicBezTo>
                <a:lnTo>
                  <a:pt x="6064456" y="396189"/>
                </a:lnTo>
                <a:cubicBezTo>
                  <a:pt x="6100958" y="618099"/>
                  <a:pt x="5879479" y="790226"/>
                  <a:pt x="5668267" y="792378"/>
                </a:cubicBezTo>
                <a:cubicBezTo>
                  <a:pt x="5358724" y="823776"/>
                  <a:pt x="5079961" y="802106"/>
                  <a:pt x="4903816" y="792378"/>
                </a:cubicBezTo>
                <a:cubicBezTo>
                  <a:pt x="4727671" y="782650"/>
                  <a:pt x="4547476" y="798703"/>
                  <a:pt x="4297527" y="792378"/>
                </a:cubicBezTo>
                <a:cubicBezTo>
                  <a:pt x="4047578" y="786053"/>
                  <a:pt x="3903474" y="814690"/>
                  <a:pt x="3691238" y="792378"/>
                </a:cubicBezTo>
                <a:cubicBezTo>
                  <a:pt x="3479002" y="770066"/>
                  <a:pt x="3293746" y="782822"/>
                  <a:pt x="3084949" y="792378"/>
                </a:cubicBezTo>
                <a:cubicBezTo>
                  <a:pt x="2876152" y="801934"/>
                  <a:pt x="2684203" y="768779"/>
                  <a:pt x="2425939" y="792378"/>
                </a:cubicBezTo>
                <a:cubicBezTo>
                  <a:pt x="2167675" y="815978"/>
                  <a:pt x="1972926" y="794573"/>
                  <a:pt x="1661488" y="792378"/>
                </a:cubicBezTo>
                <a:cubicBezTo>
                  <a:pt x="1350050" y="790183"/>
                  <a:pt x="1289640" y="791488"/>
                  <a:pt x="1107920" y="792378"/>
                </a:cubicBezTo>
                <a:cubicBezTo>
                  <a:pt x="926200" y="793268"/>
                  <a:pt x="722781" y="788379"/>
                  <a:pt x="396189" y="792378"/>
                </a:cubicBezTo>
                <a:cubicBezTo>
                  <a:pt x="181106" y="822027"/>
                  <a:pt x="-39641" y="597498"/>
                  <a:pt x="0" y="396189"/>
                </a:cubicBezTo>
                <a:close/>
              </a:path>
              <a:path w="6064456" h="792378" stroke="0" extrusionOk="0">
                <a:moveTo>
                  <a:pt x="0" y="396189"/>
                </a:moveTo>
                <a:cubicBezTo>
                  <a:pt x="-9349" y="187192"/>
                  <a:pt x="183595" y="26290"/>
                  <a:pt x="396189" y="0"/>
                </a:cubicBezTo>
                <a:cubicBezTo>
                  <a:pt x="577811" y="-1883"/>
                  <a:pt x="737604" y="-1694"/>
                  <a:pt x="949757" y="0"/>
                </a:cubicBezTo>
                <a:cubicBezTo>
                  <a:pt x="1161910" y="1694"/>
                  <a:pt x="1303497" y="7890"/>
                  <a:pt x="1556046" y="0"/>
                </a:cubicBezTo>
                <a:cubicBezTo>
                  <a:pt x="1808595" y="-7890"/>
                  <a:pt x="1886130" y="17478"/>
                  <a:pt x="2056894" y="0"/>
                </a:cubicBezTo>
                <a:cubicBezTo>
                  <a:pt x="2227658" y="-17478"/>
                  <a:pt x="2475410" y="-5428"/>
                  <a:pt x="2768624" y="0"/>
                </a:cubicBezTo>
                <a:cubicBezTo>
                  <a:pt x="3061838" y="5428"/>
                  <a:pt x="3105276" y="-13045"/>
                  <a:pt x="3269472" y="0"/>
                </a:cubicBezTo>
                <a:cubicBezTo>
                  <a:pt x="3433668" y="13045"/>
                  <a:pt x="3770890" y="14493"/>
                  <a:pt x="3928481" y="0"/>
                </a:cubicBezTo>
                <a:cubicBezTo>
                  <a:pt x="4086072" y="-14493"/>
                  <a:pt x="4278977" y="7828"/>
                  <a:pt x="4482049" y="0"/>
                </a:cubicBezTo>
                <a:cubicBezTo>
                  <a:pt x="4685121" y="-7828"/>
                  <a:pt x="4834094" y="-13517"/>
                  <a:pt x="5035618" y="0"/>
                </a:cubicBezTo>
                <a:cubicBezTo>
                  <a:pt x="5237142" y="13517"/>
                  <a:pt x="5391940" y="-16695"/>
                  <a:pt x="5668267" y="0"/>
                </a:cubicBezTo>
                <a:cubicBezTo>
                  <a:pt x="5869520" y="-46211"/>
                  <a:pt x="6107686" y="190009"/>
                  <a:pt x="6064456" y="396189"/>
                </a:cubicBezTo>
                <a:lnTo>
                  <a:pt x="6064456" y="396189"/>
                </a:lnTo>
                <a:cubicBezTo>
                  <a:pt x="6029666" y="640675"/>
                  <a:pt x="5886119" y="764544"/>
                  <a:pt x="5668267" y="792378"/>
                </a:cubicBezTo>
                <a:cubicBezTo>
                  <a:pt x="5549962" y="814668"/>
                  <a:pt x="5331264" y="790135"/>
                  <a:pt x="5114699" y="792378"/>
                </a:cubicBezTo>
                <a:cubicBezTo>
                  <a:pt x="4898134" y="794621"/>
                  <a:pt x="4724957" y="796812"/>
                  <a:pt x="4508410" y="792378"/>
                </a:cubicBezTo>
                <a:cubicBezTo>
                  <a:pt x="4291863" y="787944"/>
                  <a:pt x="4227014" y="798445"/>
                  <a:pt x="3954842" y="792378"/>
                </a:cubicBezTo>
                <a:cubicBezTo>
                  <a:pt x="3682670" y="786311"/>
                  <a:pt x="3591435" y="775277"/>
                  <a:pt x="3401273" y="792378"/>
                </a:cubicBezTo>
                <a:cubicBezTo>
                  <a:pt x="3211111" y="809479"/>
                  <a:pt x="2935562" y="808779"/>
                  <a:pt x="2689543" y="792378"/>
                </a:cubicBezTo>
                <a:cubicBezTo>
                  <a:pt x="2443524" y="775978"/>
                  <a:pt x="2082921" y="801320"/>
                  <a:pt x="1925092" y="792378"/>
                </a:cubicBezTo>
                <a:cubicBezTo>
                  <a:pt x="1767263" y="783436"/>
                  <a:pt x="1535533" y="767844"/>
                  <a:pt x="1424244" y="792378"/>
                </a:cubicBezTo>
                <a:cubicBezTo>
                  <a:pt x="1312955" y="816912"/>
                  <a:pt x="766573" y="790557"/>
                  <a:pt x="396189" y="792378"/>
                </a:cubicBezTo>
                <a:cubicBezTo>
                  <a:pt x="168620" y="798786"/>
                  <a:pt x="-8808" y="620786"/>
                  <a:pt x="0" y="39618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Calibri" panose="020F0502020204030204" pitchFamily="34" charset="0"/>
                <a:cs typeface="Calibri" panose="020F0502020204030204" pitchFamily="34" charset="0"/>
                <a:sym typeface="Arial"/>
              </a:rPr>
              <a:t>Hoàn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thành</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phiếu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bài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tập</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e 2">
            <a:extLst>
              <a:ext uri="{FF2B5EF4-FFF2-40B4-BE49-F238E27FC236}">
                <a16:creationId xmlns:a16="http://schemas.microsoft.com/office/drawing/2014/main" id="{DA183ED5-EAE4-4184-95C3-41A936D07F83}"/>
              </a:ext>
            </a:extLst>
          </p:cNvPr>
          <p:cNvGraphicFramePr>
            <a:graphicFrameLocks noGrp="1"/>
          </p:cNvGraphicFramePr>
          <p:nvPr>
            <p:extLst>
              <p:ext uri="{D42A27DB-BD31-4B8C-83A1-F6EECF244321}">
                <p14:modId xmlns:p14="http://schemas.microsoft.com/office/powerpoint/2010/main" val="1028341819"/>
              </p:ext>
            </p:extLst>
          </p:nvPr>
        </p:nvGraphicFramePr>
        <p:xfrm>
          <a:off x="5166360" y="2207736"/>
          <a:ext cx="6549390" cy="2574498"/>
        </p:xfrm>
        <a:graphic>
          <a:graphicData uri="http://schemas.openxmlformats.org/drawingml/2006/table">
            <a:tbl>
              <a:tblPr firstRow="1" firstCol="1" bandRow="1">
                <a:tableStyleId>{ED083AE6-46FA-4A59-8FB0-9F97EB10719F}</a:tableStyleId>
              </a:tblPr>
              <a:tblGrid>
                <a:gridCol w="2183130">
                  <a:extLst>
                    <a:ext uri="{9D8B030D-6E8A-4147-A177-3AD203B41FA5}">
                      <a16:colId xmlns:a16="http://schemas.microsoft.com/office/drawing/2014/main" val="2083224743"/>
                    </a:ext>
                  </a:extLst>
                </a:gridCol>
                <a:gridCol w="2263731">
                  <a:extLst>
                    <a:ext uri="{9D8B030D-6E8A-4147-A177-3AD203B41FA5}">
                      <a16:colId xmlns:a16="http://schemas.microsoft.com/office/drawing/2014/main" val="666504530"/>
                    </a:ext>
                  </a:extLst>
                </a:gridCol>
                <a:gridCol w="2102529">
                  <a:extLst>
                    <a:ext uri="{9D8B030D-6E8A-4147-A177-3AD203B41FA5}">
                      <a16:colId xmlns:a16="http://schemas.microsoft.com/office/drawing/2014/main" val="4024563107"/>
                    </a:ext>
                  </a:extLst>
                </a:gridCol>
              </a:tblGrid>
              <a:tr h="815799">
                <a:tc>
                  <a:txBody>
                    <a:bodyPr/>
                    <a:lstStyle/>
                    <a:p>
                      <a:pPr marL="0" marR="0" algn="ctr">
                        <a:lnSpc>
                          <a:spcPct val="120000"/>
                        </a:lnSpc>
                        <a:spcBef>
                          <a:spcPts val="0"/>
                        </a:spcBef>
                        <a:spcAft>
                          <a:spcPts val="0"/>
                        </a:spcAft>
                      </a:pPr>
                      <a:r>
                        <a:rPr lang="nl-NL" sz="2200" dirty="0">
                          <a:effectLst/>
                        </a:rPr>
                        <a:t>Tên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Địa điểm</a:t>
                      </a:r>
                      <a:endParaRPr lang="en-US" sz="2200" dirty="0">
                        <a:effectLst/>
                      </a:endParaRPr>
                    </a:p>
                    <a:p>
                      <a:pPr marL="0" marR="0" algn="ctr">
                        <a:lnSpc>
                          <a:spcPct val="120000"/>
                        </a:lnSpc>
                        <a:spcBef>
                          <a:spcPts val="0"/>
                        </a:spcBef>
                        <a:spcAft>
                          <a:spcPts val="0"/>
                        </a:spcAft>
                      </a:pPr>
                      <a:r>
                        <a:rPr lang="nl-NL" sz="2200" dirty="0">
                          <a:effectLst/>
                        </a:rPr>
                        <a:t> tổ chức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Các hoạt động trong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16078487"/>
                  </a:ext>
                </a:extLst>
              </a:tr>
              <a:tr h="683745">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36457619"/>
                  </a:ext>
                </a:extLst>
              </a:tr>
              <a:tr h="683745">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045854072"/>
                  </a:ext>
                </a:extLst>
              </a:tr>
            </a:tbl>
          </a:graphicData>
        </a:graphic>
      </p:graphicFrame>
    </p:spTree>
    <p:custDataLst>
      <p:tags r:id="rId1"/>
    </p:custDataLst>
    <p:extLst>
      <p:ext uri="{BB962C8B-B14F-4D97-AF65-F5344CB8AC3E}">
        <p14:creationId xmlns:p14="http://schemas.microsoft.com/office/powerpoint/2010/main" val="137004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0B592B-4C18-EF28-92D1-3B4C63785C17}"/>
              </a:ext>
            </a:extLst>
          </p:cNvPr>
          <p:cNvGrpSpPr/>
          <p:nvPr/>
        </p:nvGrpSpPr>
        <p:grpSpPr>
          <a:xfrm>
            <a:off x="202379" y="211603"/>
            <a:ext cx="11801780" cy="1411716"/>
            <a:chOff x="4526828" y="1813895"/>
            <a:chExt cx="3420026" cy="943815"/>
          </a:xfrm>
        </p:grpSpPr>
        <p:sp>
          <p:nvSpPr>
            <p:cNvPr id="3" name="Rectangle: Rounded Corners 34">
              <a:extLst>
                <a:ext uri="{FF2B5EF4-FFF2-40B4-BE49-F238E27FC236}">
                  <a16:creationId xmlns:a16="http://schemas.microsoft.com/office/drawing/2014/main" id="{21958399-CFE3-0629-0AAE-419D6E82CC25}"/>
                </a:ext>
              </a:extLst>
            </p:cNvPr>
            <p:cNvSpPr/>
            <p:nvPr/>
          </p:nvSpPr>
          <p:spPr>
            <a:xfrm>
              <a:off x="4543366" y="1813895"/>
              <a:ext cx="3403488" cy="943815"/>
            </a:xfrm>
            <a:custGeom>
              <a:avLst/>
              <a:gdLst>
                <a:gd name="connsiteX0" fmla="*/ 0 w 9589547"/>
                <a:gd name="connsiteY0" fmla="*/ 274143 h 1122569"/>
                <a:gd name="connsiteX1" fmla="*/ 274143 w 9589547"/>
                <a:gd name="connsiteY1" fmla="*/ 0 h 1122569"/>
                <a:gd name="connsiteX2" fmla="*/ 9315404 w 9589547"/>
                <a:gd name="connsiteY2" fmla="*/ 0 h 1122569"/>
                <a:gd name="connsiteX3" fmla="*/ 9589547 w 9589547"/>
                <a:gd name="connsiteY3" fmla="*/ 274143 h 1122569"/>
                <a:gd name="connsiteX4" fmla="*/ 9589547 w 9589547"/>
                <a:gd name="connsiteY4" fmla="*/ 848426 h 1122569"/>
                <a:gd name="connsiteX5" fmla="*/ 9315404 w 9589547"/>
                <a:gd name="connsiteY5" fmla="*/ 1122569 h 1122569"/>
                <a:gd name="connsiteX6" fmla="*/ 274143 w 9589547"/>
                <a:gd name="connsiteY6" fmla="*/ 1122569 h 1122569"/>
                <a:gd name="connsiteX7" fmla="*/ 0 w 9589547"/>
                <a:gd name="connsiteY7" fmla="*/ 848426 h 1122569"/>
                <a:gd name="connsiteX8" fmla="*/ 0 w 9589547"/>
                <a:gd name="connsiteY8" fmla="*/ 274143 h 11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547" h="1122569" fill="none" extrusionOk="0">
                  <a:moveTo>
                    <a:pt x="0" y="274143"/>
                  </a:moveTo>
                  <a:cubicBezTo>
                    <a:pt x="-6992" y="147241"/>
                    <a:pt x="103700" y="-12794"/>
                    <a:pt x="274143" y="0"/>
                  </a:cubicBezTo>
                  <a:cubicBezTo>
                    <a:pt x="3544104" y="-35273"/>
                    <a:pt x="4836162" y="-144294"/>
                    <a:pt x="9315404" y="0"/>
                  </a:cubicBezTo>
                  <a:cubicBezTo>
                    <a:pt x="9489985" y="7054"/>
                    <a:pt x="9584998" y="118903"/>
                    <a:pt x="9589547" y="274143"/>
                  </a:cubicBezTo>
                  <a:cubicBezTo>
                    <a:pt x="9622150" y="358313"/>
                    <a:pt x="9542341" y="772592"/>
                    <a:pt x="9589547" y="848426"/>
                  </a:cubicBezTo>
                  <a:cubicBezTo>
                    <a:pt x="9611217" y="983444"/>
                    <a:pt x="9471795" y="1117164"/>
                    <a:pt x="9315404" y="1122569"/>
                  </a:cubicBezTo>
                  <a:cubicBezTo>
                    <a:pt x="7750164" y="1200094"/>
                    <a:pt x="4173991" y="1078866"/>
                    <a:pt x="274143" y="1122569"/>
                  </a:cubicBezTo>
                  <a:cubicBezTo>
                    <a:pt x="108714" y="1118683"/>
                    <a:pt x="-14300" y="999636"/>
                    <a:pt x="0" y="848426"/>
                  </a:cubicBezTo>
                  <a:cubicBezTo>
                    <a:pt x="-6093" y="754266"/>
                    <a:pt x="-45993" y="505574"/>
                    <a:pt x="0" y="274143"/>
                  </a:cubicBezTo>
                  <a:close/>
                </a:path>
                <a:path w="9589547" h="1122569" stroke="0" extrusionOk="0">
                  <a:moveTo>
                    <a:pt x="0" y="274143"/>
                  </a:moveTo>
                  <a:cubicBezTo>
                    <a:pt x="-899" y="119633"/>
                    <a:pt x="121304" y="1161"/>
                    <a:pt x="274143" y="0"/>
                  </a:cubicBezTo>
                  <a:cubicBezTo>
                    <a:pt x="4399946" y="-95379"/>
                    <a:pt x="8389955" y="58096"/>
                    <a:pt x="9315404" y="0"/>
                  </a:cubicBezTo>
                  <a:cubicBezTo>
                    <a:pt x="9449394" y="-12259"/>
                    <a:pt x="9565208" y="105246"/>
                    <a:pt x="9589547" y="274143"/>
                  </a:cubicBezTo>
                  <a:cubicBezTo>
                    <a:pt x="9586531" y="456942"/>
                    <a:pt x="9564892" y="665230"/>
                    <a:pt x="9589547" y="848426"/>
                  </a:cubicBezTo>
                  <a:cubicBezTo>
                    <a:pt x="9603336" y="983441"/>
                    <a:pt x="9459180" y="1114969"/>
                    <a:pt x="9315404" y="1122569"/>
                  </a:cubicBezTo>
                  <a:cubicBezTo>
                    <a:pt x="7969194" y="1062663"/>
                    <a:pt x="4576216" y="1205083"/>
                    <a:pt x="274143" y="1122569"/>
                  </a:cubicBezTo>
                  <a:cubicBezTo>
                    <a:pt x="111524" y="1125341"/>
                    <a:pt x="-6966" y="1006901"/>
                    <a:pt x="0" y="848426"/>
                  </a:cubicBezTo>
                  <a:cubicBezTo>
                    <a:pt x="32507" y="790960"/>
                    <a:pt x="-48864" y="484575"/>
                    <a:pt x="0" y="274143"/>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xmlns="" sd="3906556544">
                    <a:custGeom>
                      <a:avLst/>
                      <a:gdLst>
                        <a:gd name="connsiteX0" fmla="*/ 0 w 11744711"/>
                        <a:gd name="connsiteY0" fmla="*/ 384899 h 1576099"/>
                        <a:gd name="connsiteX1" fmla="*/ 335754 w 11744711"/>
                        <a:gd name="connsiteY1" fmla="*/ 0 h 1576099"/>
                        <a:gd name="connsiteX2" fmla="*/ 11408956 w 11744711"/>
                        <a:gd name="connsiteY2" fmla="*/ 0 h 1576099"/>
                        <a:gd name="connsiteX3" fmla="*/ 11744711 w 11744711"/>
                        <a:gd name="connsiteY3" fmla="*/ 384899 h 1576099"/>
                        <a:gd name="connsiteX4" fmla="*/ 11744711 w 11744711"/>
                        <a:gd name="connsiteY4" fmla="*/ 1191199 h 1576099"/>
                        <a:gd name="connsiteX5" fmla="*/ 11408956 w 11744711"/>
                        <a:gd name="connsiteY5" fmla="*/ 1576099 h 1576099"/>
                        <a:gd name="connsiteX6" fmla="*/ 335754 w 11744711"/>
                        <a:gd name="connsiteY6" fmla="*/ 1576099 h 1576099"/>
                        <a:gd name="connsiteX7" fmla="*/ 0 w 11744711"/>
                        <a:gd name="connsiteY7" fmla="*/ 1191199 h 1576099"/>
                        <a:gd name="connsiteX8" fmla="*/ 0 w 11744711"/>
                        <a:gd name="connsiteY8" fmla="*/ 384899 h 1576099"/>
                        <a:gd name="connsiteX0" fmla="*/ 0 w 11744711"/>
                        <a:gd name="connsiteY0" fmla="*/ 384899 h 1576099"/>
                        <a:gd name="connsiteX1" fmla="*/ 335754 w 11744711"/>
                        <a:gd name="connsiteY1" fmla="*/ 0 h 1576099"/>
                        <a:gd name="connsiteX2" fmla="*/ 11408956 w 11744711"/>
                        <a:gd name="connsiteY2" fmla="*/ 0 h 1576099"/>
                        <a:gd name="connsiteX3" fmla="*/ 11744711 w 11744711"/>
                        <a:gd name="connsiteY3" fmla="*/ 384899 h 1576099"/>
                        <a:gd name="connsiteX4" fmla="*/ 11744711 w 11744711"/>
                        <a:gd name="connsiteY4" fmla="*/ 1191199 h 1576099"/>
                        <a:gd name="connsiteX5" fmla="*/ 11408956 w 11744711"/>
                        <a:gd name="connsiteY5" fmla="*/ 1576099 h 1576099"/>
                        <a:gd name="connsiteX6" fmla="*/ 335754 w 11744711"/>
                        <a:gd name="connsiteY6" fmla="*/ 1576099 h 1576099"/>
                        <a:gd name="connsiteX7" fmla="*/ 0 w 11744711"/>
                        <a:gd name="connsiteY7" fmla="*/ 1191199 h 1576099"/>
                        <a:gd name="connsiteX8" fmla="*/ 0 w 11744711"/>
                        <a:gd name="connsiteY8" fmla="*/ 384899 h 15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4711" h="1576099" fill="none" extrusionOk="0">
                          <a:moveTo>
                            <a:pt x="0" y="384899"/>
                          </a:moveTo>
                          <a:cubicBezTo>
                            <a:pt x="-12602" y="220879"/>
                            <a:pt x="123850" y="-20083"/>
                            <a:pt x="335754" y="0"/>
                          </a:cubicBezTo>
                          <a:cubicBezTo>
                            <a:pt x="4176905" y="-1239"/>
                            <a:pt x="5918759" y="-338587"/>
                            <a:pt x="11408956" y="0"/>
                          </a:cubicBezTo>
                          <a:cubicBezTo>
                            <a:pt x="11650377" y="18305"/>
                            <a:pt x="11721207" y="151822"/>
                            <a:pt x="11744711" y="384899"/>
                          </a:cubicBezTo>
                          <a:cubicBezTo>
                            <a:pt x="11803114" y="501095"/>
                            <a:pt x="11689360" y="1093874"/>
                            <a:pt x="11744711" y="1191199"/>
                          </a:cubicBezTo>
                          <a:cubicBezTo>
                            <a:pt x="11784077" y="1371066"/>
                            <a:pt x="11612226" y="1555792"/>
                            <a:pt x="11408956" y="1576099"/>
                          </a:cubicBezTo>
                          <a:cubicBezTo>
                            <a:pt x="8653010" y="1643009"/>
                            <a:pt x="4318534" y="1170069"/>
                            <a:pt x="335754" y="1576099"/>
                          </a:cubicBezTo>
                          <a:cubicBezTo>
                            <a:pt x="104494" y="1562704"/>
                            <a:pt x="-48587" y="1403074"/>
                            <a:pt x="0" y="1191199"/>
                          </a:cubicBezTo>
                          <a:cubicBezTo>
                            <a:pt x="-5577" y="1030176"/>
                            <a:pt x="-55062" y="699677"/>
                            <a:pt x="0" y="384899"/>
                          </a:cubicBezTo>
                          <a:close/>
                        </a:path>
                        <a:path w="11744711" h="1576099" stroke="0" extrusionOk="0">
                          <a:moveTo>
                            <a:pt x="0" y="384899"/>
                          </a:moveTo>
                          <a:cubicBezTo>
                            <a:pt x="-20133" y="162172"/>
                            <a:pt x="135660" y="832"/>
                            <a:pt x="335754" y="0"/>
                          </a:cubicBezTo>
                          <a:cubicBezTo>
                            <a:pt x="5418916" y="-160210"/>
                            <a:pt x="10269873" y="95350"/>
                            <a:pt x="11408956" y="0"/>
                          </a:cubicBezTo>
                          <a:cubicBezTo>
                            <a:pt x="11574527" y="-28526"/>
                            <a:pt x="11692082" y="156945"/>
                            <a:pt x="11744711" y="384899"/>
                          </a:cubicBezTo>
                          <a:cubicBezTo>
                            <a:pt x="11694858" y="625854"/>
                            <a:pt x="11727577" y="922979"/>
                            <a:pt x="11744711" y="1191199"/>
                          </a:cubicBezTo>
                          <a:cubicBezTo>
                            <a:pt x="11765452" y="1361248"/>
                            <a:pt x="11603291" y="1560061"/>
                            <a:pt x="11408956" y="1576099"/>
                          </a:cubicBezTo>
                          <a:cubicBezTo>
                            <a:pt x="9570799" y="1504135"/>
                            <a:pt x="4833842" y="1530979"/>
                            <a:pt x="335754" y="1576099"/>
                          </a:cubicBezTo>
                          <a:cubicBezTo>
                            <a:pt x="172517" y="1600942"/>
                            <a:pt x="-24010" y="1447656"/>
                            <a:pt x="0" y="1191199"/>
                          </a:cubicBezTo>
                          <a:cubicBezTo>
                            <a:pt x="18882" y="1125370"/>
                            <a:pt x="-15825" y="716413"/>
                            <a:pt x="0" y="384899"/>
                          </a:cubicBezTo>
                          <a:close/>
                        </a:path>
                        <a:path w="11744711" h="1576099" fill="none" stroke="0" extrusionOk="0">
                          <a:moveTo>
                            <a:pt x="0" y="384899"/>
                          </a:moveTo>
                          <a:cubicBezTo>
                            <a:pt x="-12338" y="193686"/>
                            <a:pt x="113978" y="-7412"/>
                            <a:pt x="335754" y="0"/>
                          </a:cubicBezTo>
                          <a:cubicBezTo>
                            <a:pt x="4365580" y="-34313"/>
                            <a:pt x="6231832" y="-139713"/>
                            <a:pt x="11408956" y="0"/>
                          </a:cubicBezTo>
                          <a:cubicBezTo>
                            <a:pt x="11603538" y="-3638"/>
                            <a:pt x="11733497" y="162886"/>
                            <a:pt x="11744711" y="384899"/>
                          </a:cubicBezTo>
                          <a:cubicBezTo>
                            <a:pt x="11795983" y="512507"/>
                            <a:pt x="11698467" y="1074987"/>
                            <a:pt x="11744711" y="1191199"/>
                          </a:cubicBezTo>
                          <a:cubicBezTo>
                            <a:pt x="11779158" y="1371366"/>
                            <a:pt x="11597411" y="1565438"/>
                            <a:pt x="11408956" y="1576099"/>
                          </a:cubicBezTo>
                          <a:cubicBezTo>
                            <a:pt x="9637673" y="2363107"/>
                            <a:pt x="4332238" y="1399304"/>
                            <a:pt x="335754" y="1576099"/>
                          </a:cubicBezTo>
                          <a:cubicBezTo>
                            <a:pt x="105244" y="1577541"/>
                            <a:pt x="-28049" y="1414191"/>
                            <a:pt x="0" y="1191199"/>
                          </a:cubicBezTo>
                          <a:cubicBezTo>
                            <a:pt x="-19371" y="1109367"/>
                            <a:pt x="-102383" y="696779"/>
                            <a:pt x="0" y="38489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21BA6867-ED02-63C8-D13F-07E987D19D13}"/>
                </a:ext>
              </a:extLst>
            </p:cNvPr>
            <p:cNvSpPr txBox="1"/>
            <p:nvPr/>
          </p:nvSpPr>
          <p:spPr>
            <a:xfrm>
              <a:off x="4526828" y="1836518"/>
              <a:ext cx="3403836" cy="884797"/>
            </a:xfrm>
            <a:prstGeom prst="rect">
              <a:avLst/>
            </a:prstGeom>
            <a:noFill/>
            <a:ln>
              <a:noFill/>
              <a:extLst>
                <a:ext uri="{C807C97D-BFC1-408E-A445-0C87EB9F89A2}">
                  <ask:lineSketchStyleProps xmlns:ask="http://schemas.microsoft.com/office/drawing/2018/sketchyshapes" xmlns="">
                    <ask:type>
                      <ask:lineSketchNon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ahoma" panose="020B0604030504040204" pitchFamily="34" charset="0"/>
                  <a:cs typeface="Calibri" panose="020F0502020204030204" pitchFamily="34" charset="0"/>
                </a:rPr>
                <a:t>2. Viết một câu hỏi và một câu trả lời về lễ hội </a:t>
              </a:r>
              <a:endPar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ahoma" panose="020B060403050404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ahoma" panose="020B0604030504040204" pitchFamily="34" charset="0"/>
                  <a:cs typeface="Calibri" panose="020F0502020204030204" pitchFamily="34" charset="0"/>
                </a:rPr>
                <a:t>(hoặc hội), trong đó có dùng dấu gạch ngang. </a:t>
              </a:r>
            </a:p>
          </p:txBody>
        </p:sp>
      </p:grpSp>
      <p:cxnSp>
        <p:nvCxnSpPr>
          <p:cNvPr id="5" name="Straight Connector 4">
            <a:extLst>
              <a:ext uri="{FF2B5EF4-FFF2-40B4-BE49-F238E27FC236}">
                <a16:creationId xmlns:a16="http://schemas.microsoft.com/office/drawing/2014/main" id="{CE537FAD-B67B-5096-4DB7-0D030B8D597D}"/>
              </a:ext>
            </a:extLst>
          </p:cNvPr>
          <p:cNvCxnSpPr>
            <a:cxnSpLocks/>
          </p:cNvCxnSpPr>
          <p:nvPr/>
        </p:nvCxnSpPr>
        <p:spPr>
          <a:xfrm>
            <a:off x="1785614" y="801848"/>
            <a:ext cx="33720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3FFC9F-C2FC-A76C-D323-8D5F5E1AAE74}"/>
              </a:ext>
            </a:extLst>
          </p:cNvPr>
          <p:cNvCxnSpPr>
            <a:cxnSpLocks/>
          </p:cNvCxnSpPr>
          <p:nvPr/>
        </p:nvCxnSpPr>
        <p:spPr>
          <a:xfrm>
            <a:off x="5977471" y="822396"/>
            <a:ext cx="29918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96C7E3-519C-C0C4-A742-D01F59791439}"/>
              </a:ext>
            </a:extLst>
          </p:cNvPr>
          <p:cNvCxnSpPr>
            <a:cxnSpLocks/>
          </p:cNvCxnSpPr>
          <p:nvPr/>
        </p:nvCxnSpPr>
        <p:spPr>
          <a:xfrm>
            <a:off x="9706990" y="801848"/>
            <a:ext cx="129663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56DA304-8C3B-B367-ACDB-DE5DBC6FEFA4}"/>
              </a:ext>
            </a:extLst>
          </p:cNvPr>
          <p:cNvCxnSpPr>
            <a:cxnSpLocks/>
          </p:cNvCxnSpPr>
          <p:nvPr/>
        </p:nvCxnSpPr>
        <p:spPr>
          <a:xfrm>
            <a:off x="1436293" y="1449120"/>
            <a:ext cx="195417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033778-4428-93D6-4CAC-AB57AA5D7D85}"/>
              </a:ext>
            </a:extLst>
          </p:cNvPr>
          <p:cNvCxnSpPr>
            <a:cxnSpLocks/>
          </p:cNvCxnSpPr>
          <p:nvPr/>
        </p:nvCxnSpPr>
        <p:spPr>
          <a:xfrm>
            <a:off x="6367889" y="1449120"/>
            <a:ext cx="425559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DAD503C-6846-0F26-F0AE-3219ECE0802D}"/>
              </a:ext>
            </a:extLst>
          </p:cNvPr>
          <p:cNvPicPr>
            <a:picLocks noChangeAspect="1"/>
          </p:cNvPicPr>
          <p:nvPr/>
        </p:nvPicPr>
        <p:blipFill rotWithShape="1">
          <a:blip r:embed="rId2"/>
          <a:srcRect b="20667"/>
          <a:stretch/>
        </p:blipFill>
        <p:spPr>
          <a:xfrm>
            <a:off x="359595" y="4268906"/>
            <a:ext cx="3211707" cy="2147306"/>
          </a:xfrm>
          <a:prstGeom prst="rect">
            <a:avLst/>
          </a:prstGeom>
          <a:effectLst>
            <a:outerShdw blurRad="63500" sx="102000" sy="102000" algn="ctr" rotWithShape="0">
              <a:prstClr val="black">
                <a:alpha val="40000"/>
              </a:prstClr>
            </a:outerShdw>
          </a:effectLst>
        </p:spPr>
      </p:pic>
      <p:grpSp>
        <p:nvGrpSpPr>
          <p:cNvPr id="28" name="Group 27">
            <a:extLst>
              <a:ext uri="{FF2B5EF4-FFF2-40B4-BE49-F238E27FC236}">
                <a16:creationId xmlns:a16="http://schemas.microsoft.com/office/drawing/2014/main" id="{FB9E1090-3242-C7B1-2EE1-6844E55CE10B}"/>
              </a:ext>
            </a:extLst>
          </p:cNvPr>
          <p:cNvGrpSpPr/>
          <p:nvPr/>
        </p:nvGrpSpPr>
        <p:grpSpPr>
          <a:xfrm>
            <a:off x="286761" y="2205518"/>
            <a:ext cx="4508204" cy="1526911"/>
            <a:chOff x="-499893" y="-818671"/>
            <a:chExt cx="2171554" cy="939009"/>
          </a:xfrm>
        </p:grpSpPr>
        <p:sp>
          <p:nvSpPr>
            <p:cNvPr id="29" name="Oval Callout 49">
              <a:extLst>
                <a:ext uri="{FF2B5EF4-FFF2-40B4-BE49-F238E27FC236}">
                  <a16:creationId xmlns:a16="http://schemas.microsoft.com/office/drawing/2014/main" id="{628777C9-AE6B-8C03-74B7-E7F48455B071}"/>
                </a:ext>
              </a:extLst>
            </p:cNvPr>
            <p:cNvSpPr/>
            <p:nvPr/>
          </p:nvSpPr>
          <p:spPr>
            <a:xfrm>
              <a:off x="-499893" y="-818671"/>
              <a:ext cx="2171554" cy="939009"/>
            </a:xfrm>
            <a:prstGeom prst="wedgeEllipseCallout">
              <a:avLst>
                <a:gd name="adj1" fmla="val -13618"/>
                <a:gd name="adj2" fmla="val 8777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A1210710-BFA0-2DE6-5C2F-5CD1604D054A}"/>
                </a:ext>
              </a:extLst>
            </p:cNvPr>
            <p:cNvSpPr txBox="1"/>
            <p:nvPr/>
          </p:nvSpPr>
          <p:spPr>
            <a:xfrm>
              <a:off x="-384214" y="-679906"/>
              <a:ext cx="1960681" cy="738170"/>
            </a:xfrm>
            <a:prstGeom prst="rect">
              <a:avLst/>
            </a:prstGeom>
            <a:noFill/>
          </p:spPr>
          <p:txBody>
            <a:bodyPr wrap="square" rtlCol="0">
              <a:spAutoFit/>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yêu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cầu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chúng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ta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gì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a:t>
              </a:r>
              <a:endPar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7A56075-7C01-95EE-849F-A02E2DF83C3C}"/>
              </a:ext>
            </a:extLst>
          </p:cNvPr>
          <p:cNvGrpSpPr/>
          <p:nvPr/>
        </p:nvGrpSpPr>
        <p:grpSpPr>
          <a:xfrm>
            <a:off x="254226" y="2234628"/>
            <a:ext cx="4508204" cy="1526911"/>
            <a:chOff x="-499893" y="-818671"/>
            <a:chExt cx="2171554" cy="939009"/>
          </a:xfrm>
        </p:grpSpPr>
        <p:sp>
          <p:nvSpPr>
            <p:cNvPr id="32" name="Oval Callout 49">
              <a:extLst>
                <a:ext uri="{FF2B5EF4-FFF2-40B4-BE49-F238E27FC236}">
                  <a16:creationId xmlns:a16="http://schemas.microsoft.com/office/drawing/2014/main" id="{3450F643-02E0-06DE-F6E0-E486557CC7A4}"/>
                </a:ext>
              </a:extLst>
            </p:cNvPr>
            <p:cNvSpPr/>
            <p:nvPr/>
          </p:nvSpPr>
          <p:spPr>
            <a:xfrm>
              <a:off x="-499893" y="-818671"/>
              <a:ext cx="2171554" cy="939009"/>
            </a:xfrm>
            <a:prstGeom prst="wedgeEllipseCallout">
              <a:avLst>
                <a:gd name="adj1" fmla="val -13618"/>
                <a:gd name="adj2" fmla="val 8777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A731A458-1E8B-DC41-2A30-B609D305C4D0}"/>
                </a:ext>
              </a:extLst>
            </p:cNvPr>
            <p:cNvSpPr txBox="1"/>
            <p:nvPr/>
          </p:nvSpPr>
          <p:spPr>
            <a:xfrm>
              <a:off x="-384214" y="-679906"/>
              <a:ext cx="1960681" cy="738170"/>
            </a:xfrm>
            <a:prstGeom prst="rect">
              <a:avLst/>
            </a:prstGeom>
            <a:noFill/>
          </p:spPr>
          <p:txBody>
            <a:bodyPr wrap="square" rtlCol="0">
              <a:spAutoFit/>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Lưu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gì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khi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này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a:t>
              </a:r>
              <a:endPar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grpSp>
      <p:sp>
        <p:nvSpPr>
          <p:cNvPr id="34" name="Rectangle: Rounded Corners 33">
            <a:extLst>
              <a:ext uri="{FF2B5EF4-FFF2-40B4-BE49-F238E27FC236}">
                <a16:creationId xmlns:a16="http://schemas.microsoft.com/office/drawing/2014/main" id="{DFFD4C36-1BD3-B644-C299-018A7EC7E319}"/>
              </a:ext>
            </a:extLst>
          </p:cNvPr>
          <p:cNvSpPr/>
          <p:nvPr/>
        </p:nvSpPr>
        <p:spPr>
          <a:xfrm>
            <a:off x="5363110" y="2342509"/>
            <a:ext cx="5969286" cy="2383604"/>
          </a:xfrm>
          <a:prstGeom prst="roundRect">
            <a:avLst/>
          </a:prstGeom>
          <a:solidFill>
            <a:srgbClr val="99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宋体 CN Light"/>
              <a:ea typeface="+mn-ea"/>
              <a:cs typeface="+mn-cs"/>
            </a:endParaRPr>
          </a:p>
        </p:txBody>
      </p:sp>
      <p:sp>
        <p:nvSpPr>
          <p:cNvPr id="35" name="TextBox 34">
            <a:extLst>
              <a:ext uri="{FF2B5EF4-FFF2-40B4-BE49-F238E27FC236}">
                <a16:creationId xmlns:a16="http://schemas.microsoft.com/office/drawing/2014/main" id="{7AE2AED6-76B3-3024-6BF2-8055232062C7}"/>
              </a:ext>
            </a:extLst>
          </p:cNvPr>
          <p:cNvSpPr txBox="1"/>
          <p:nvPr/>
        </p:nvSpPr>
        <p:spPr>
          <a:xfrm>
            <a:off x="5650787" y="2527443"/>
            <a:ext cx="544530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Viết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hỏi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nội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dung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lễ</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hội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36" name="TextBox 35">
            <a:extLst>
              <a:ext uri="{FF2B5EF4-FFF2-40B4-BE49-F238E27FC236}">
                <a16:creationId xmlns:a16="http://schemas.microsoft.com/office/drawing/2014/main" id="{E7264709-3067-641C-C507-17D53357040E}"/>
              </a:ext>
            </a:extLst>
          </p:cNvPr>
          <p:cNvSpPr txBox="1"/>
          <p:nvPr/>
        </p:nvSpPr>
        <p:spPr>
          <a:xfrm>
            <a:off x="5640512" y="3739794"/>
            <a:ext cx="544530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gạch</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ngang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33673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inVertical)">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barn(inVertical)">
                                      <p:cBhvr>
                                        <p:cTn id="6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ldren_asking_classroom_question_719559f51e">
            <a:hlinkClick r:id="" action="ppaction://media"/>
            <a:extLst>
              <a:ext uri="{FF2B5EF4-FFF2-40B4-BE49-F238E27FC236}">
                <a16:creationId xmlns:a16="http://schemas.microsoft.com/office/drawing/2014/main" id="{8B507290-A6A1-35C1-EDB4-8C0B07EA8A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2D055DEB-EBEB-42AF-AB3B-167DA91450B1}"/>
              </a:ext>
            </a:extLst>
          </p:cNvPr>
          <p:cNvPicPr>
            <a:picLocks noChangeAspect="1"/>
          </p:cNvPicPr>
          <p:nvPr/>
        </p:nvPicPr>
        <p:blipFill>
          <a:blip r:embed="rId4"/>
          <a:stretch>
            <a:fillRect/>
          </a:stretch>
        </p:blipFill>
        <p:spPr>
          <a:xfrm>
            <a:off x="1414462" y="1652587"/>
            <a:ext cx="9386888" cy="3705006"/>
          </a:xfrm>
          <a:prstGeom prst="rect">
            <a:avLst/>
          </a:prstGeom>
        </p:spPr>
      </p:pic>
    </p:spTree>
    <p:custDataLst>
      <p:tags r:id="rId1"/>
    </p:custDataLst>
    <p:extLst>
      <p:ext uri="{BB962C8B-B14F-4D97-AF65-F5344CB8AC3E}">
        <p14:creationId xmlns:p14="http://schemas.microsoft.com/office/powerpoint/2010/main" val="218755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304801"/>
            <a:ext cx="11413587"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6D3EA99-6251-4F6E-94C7-A88F42F2D16C}"/>
              </a:ext>
            </a:extLst>
          </p:cNvPr>
          <p:cNvPicPr>
            <a:picLocks noChangeAspect="1"/>
          </p:cNvPicPr>
          <p:nvPr/>
        </p:nvPicPr>
        <p:blipFill>
          <a:blip r:embed="rId4"/>
          <a:stretch>
            <a:fillRect/>
          </a:stretch>
        </p:blipFill>
        <p:spPr>
          <a:xfrm>
            <a:off x="446754" y="2060036"/>
            <a:ext cx="4243207" cy="3445413"/>
          </a:xfrm>
          <a:prstGeom prst="rect">
            <a:avLst/>
          </a:prstGeom>
        </p:spPr>
      </p:pic>
      <p:sp>
        <p:nvSpPr>
          <p:cNvPr id="7" name="Speech Bubble: Rectangle with Corners Rounded 4">
            <a:extLst>
              <a:ext uri="{FF2B5EF4-FFF2-40B4-BE49-F238E27FC236}">
                <a16:creationId xmlns:a16="http://schemas.microsoft.com/office/drawing/2014/main" id="{F04AFC17-9C34-4329-943E-120B0539ADA2}"/>
              </a:ext>
            </a:extLst>
          </p:cNvPr>
          <p:cNvSpPr/>
          <p:nvPr/>
        </p:nvSpPr>
        <p:spPr>
          <a:xfrm flipH="1">
            <a:off x="3507735" y="476249"/>
            <a:ext cx="8684264" cy="533401"/>
          </a:xfrm>
          <a:prstGeom prst="wedgeRoundRectCallout">
            <a:avLst>
              <a:gd name="adj1" fmla="val 41386"/>
              <a:gd name="adj2" fmla="val 112425"/>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Đọc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kĩ</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xem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những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23BCC085-DD22-47D6-9E1A-C1A3B4D8AFBE}"/>
              </a:ext>
            </a:extLst>
          </p:cNvPr>
          <p:cNvSpPr/>
          <p:nvPr/>
        </p:nvSpPr>
        <p:spPr>
          <a:xfrm flipH="1">
            <a:off x="3355335" y="1514474"/>
            <a:ext cx="7865113" cy="609601"/>
          </a:xfrm>
          <a:prstGeom prst="wedgeRoundRectCallout">
            <a:avLst>
              <a:gd name="adj1" fmla="val 42967"/>
              <a:gd name="adj2" fmla="val 94791"/>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lời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trực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tiếp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mỗi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F73204FB-6ACC-4708-8772-0D03349E0BC1}"/>
              </a:ext>
            </a:extLst>
          </p:cNvPr>
          <p:cNvSpPr/>
          <p:nvPr/>
        </p:nvSpPr>
        <p:spPr>
          <a:xfrm flipH="1">
            <a:off x="4212587" y="2524125"/>
            <a:ext cx="7141212" cy="666750"/>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Mỗi câu nói được đánh dấu bằng dấu câu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ECB8ABC-F0C9-474B-B7A4-40DADDBC1F93}"/>
              </a:ext>
            </a:extLst>
          </p:cNvPr>
          <p:cNvPicPr>
            <a:picLocks noChangeAspect="1"/>
          </p:cNvPicPr>
          <p:nvPr/>
        </p:nvPicPr>
        <p:blipFill>
          <a:blip r:embed="rId5"/>
          <a:stretch>
            <a:fillRect/>
          </a:stretch>
        </p:blipFill>
        <p:spPr>
          <a:xfrm>
            <a:off x="5048250" y="4525942"/>
            <a:ext cx="5148262" cy="2032020"/>
          </a:xfrm>
          <a:prstGeom prst="rect">
            <a:avLst/>
          </a:prstGeom>
        </p:spPr>
      </p:pic>
      <p:sp>
        <p:nvSpPr>
          <p:cNvPr id="12" name="Speech Bubble: Rectangle with Corners Rounded 4">
            <a:extLst>
              <a:ext uri="{FF2B5EF4-FFF2-40B4-BE49-F238E27FC236}">
                <a16:creationId xmlns:a16="http://schemas.microsoft.com/office/drawing/2014/main" id="{905AD991-69AA-48CB-B5A2-B5463C67DE26}"/>
              </a:ext>
            </a:extLst>
          </p:cNvPr>
          <p:cNvSpPr/>
          <p:nvPr/>
        </p:nvSpPr>
        <p:spPr>
          <a:xfrm flipH="1">
            <a:off x="3955412" y="3505200"/>
            <a:ext cx="7141212" cy="809625"/>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Nêu công dụng của dấu ngoặc kép và dấu gạch ngang trong đoạn văn.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7952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TIMING" val="|0.3|0.5|0.4"/>
</p:tagLst>
</file>

<file path=ppt/tags/tag11.xml><?xml version="1.0" encoding="utf-8"?>
<p:tagLst xmlns:a="http://schemas.openxmlformats.org/drawingml/2006/main" xmlns:r="http://schemas.openxmlformats.org/officeDocument/2006/relationships" xmlns:p="http://schemas.openxmlformats.org/presentationml/2006/main">
  <p:tag name="TIMING" val="|0.3|0.5|0.4"/>
</p:tagLst>
</file>

<file path=ppt/tags/tag12.xml><?xml version="1.0" encoding="utf-8"?>
<p:tagLst xmlns:a="http://schemas.openxmlformats.org/drawingml/2006/main" xmlns:r="http://schemas.openxmlformats.org/officeDocument/2006/relationships" xmlns:p="http://schemas.openxmlformats.org/presentationml/2006/main">
  <p:tag name="TIMING" val="|0.5|0.6|0.5|0.5"/>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TIMING" val="|0.5|0.6|0.5|0.5"/>
</p:tagLst>
</file>

<file path=ppt/tags/tag5.xml><?xml version="1.0" encoding="utf-8"?>
<p:tagLst xmlns:a="http://schemas.openxmlformats.org/drawingml/2006/main" xmlns:r="http://schemas.openxmlformats.org/officeDocument/2006/relationships" xmlns:p="http://schemas.openxmlformats.org/presentationml/2006/main">
  <p:tag name="TIMING" val="|0.3|0.5|0.4"/>
</p:tagLst>
</file>

<file path=ppt/tags/tag6.xml><?xml version="1.0" encoding="utf-8"?>
<p:tagLst xmlns:a="http://schemas.openxmlformats.org/drawingml/2006/main" xmlns:r="http://schemas.openxmlformats.org/officeDocument/2006/relationships" xmlns:p="http://schemas.openxmlformats.org/presentationml/2006/main">
  <p:tag name="TIMING" val="|0.3|0.5|0.4"/>
</p:tagLst>
</file>

<file path=ppt/tags/tag7.xml><?xml version="1.0" encoding="utf-8"?>
<p:tagLst xmlns:a="http://schemas.openxmlformats.org/drawingml/2006/main" xmlns:r="http://schemas.openxmlformats.org/officeDocument/2006/relationships" xmlns:p="http://schemas.openxmlformats.org/presentationml/2006/main">
  <p:tag name="TIMING" val="|0.3|0.5|0.4"/>
</p:tagLst>
</file>

<file path=ppt/tags/tag8.xml><?xml version="1.0" encoding="utf-8"?>
<p:tagLst xmlns:a="http://schemas.openxmlformats.org/drawingml/2006/main" xmlns:r="http://schemas.openxmlformats.org/officeDocument/2006/relationships" xmlns:p="http://schemas.openxmlformats.org/presentationml/2006/main">
  <p:tag name="TIMING" val="|0.3|0.5|0.4"/>
</p:tagLst>
</file>

<file path=ppt/tags/tag9.xml><?xml version="1.0" encoding="utf-8"?>
<p:tagLst xmlns:a="http://schemas.openxmlformats.org/drawingml/2006/main" xmlns:r="http://schemas.openxmlformats.org/officeDocument/2006/relationships" xmlns:p="http://schemas.openxmlformats.org/presentationml/2006/main">
  <p:tag name="TIMING" val="|0.3|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红动网www.redocn.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游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1001</Words>
  <Application>Microsoft Office PowerPoint</Application>
  <PresentationFormat>Widescreen</PresentationFormat>
  <Paragraphs>132</Paragraphs>
  <Slides>23</Slides>
  <Notes>7</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23</vt:i4>
      </vt:variant>
    </vt:vector>
  </HeadingPairs>
  <TitlesOfParts>
    <vt:vector size="43" baseType="lpstr">
      <vt:lpstr>等线</vt:lpstr>
      <vt:lpstr>等线 Light</vt:lpstr>
      <vt:lpstr>微软雅黑</vt:lpstr>
      <vt:lpstr>宋体</vt:lpstr>
      <vt:lpstr>SVN-Kitten</vt:lpstr>
      <vt:lpstr>思源宋体 CN Light</vt:lpstr>
      <vt:lpstr>Arial</vt:lpstr>
      <vt:lpstr>Arial-Rounded</vt:lpstr>
      <vt:lpstr>Calibri</vt:lpstr>
      <vt:lpstr>Calibri Light</vt:lpstr>
      <vt:lpstr>Cambria</vt:lpstr>
      <vt:lpstr>Cooper Black</vt:lpstr>
      <vt:lpstr>Tahoma</vt:lpstr>
      <vt:lpstr>Times New Roman</vt:lpstr>
      <vt:lpstr>Office 主题</vt:lpstr>
      <vt:lpstr>1_Office Theme</vt:lpstr>
      <vt:lpstr>Office 主题​​</vt:lpstr>
      <vt:lpstr>2_Office Theme</vt:lpstr>
      <vt:lpstr>2_红动网www.redocn.com​​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34</cp:revision>
  <dcterms:created xsi:type="dcterms:W3CDTF">2023-01-05T14:11:41Z</dcterms:created>
  <dcterms:modified xsi:type="dcterms:W3CDTF">2026-04-20T11:19:25Z</dcterms:modified>
</cp:coreProperties>
</file>