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3.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1" r:id="rId3"/>
    <p:sldMasterId id="2147483728" r:id="rId4"/>
    <p:sldMasterId id="2147483740" r:id="rId5"/>
  </p:sldMasterIdLst>
  <p:notesMasterIdLst>
    <p:notesMasterId r:id="rId23"/>
  </p:notesMasterIdLst>
  <p:sldIdLst>
    <p:sldId id="258" r:id="rId6"/>
    <p:sldId id="473" r:id="rId7"/>
    <p:sldId id="11681" r:id="rId8"/>
    <p:sldId id="11674" r:id="rId9"/>
    <p:sldId id="257" r:id="rId10"/>
    <p:sldId id="261" r:id="rId11"/>
    <p:sldId id="11682" r:id="rId12"/>
    <p:sldId id="300" r:id="rId13"/>
    <p:sldId id="11675" r:id="rId14"/>
    <p:sldId id="301" r:id="rId15"/>
    <p:sldId id="11672" r:id="rId16"/>
    <p:sldId id="11680" r:id="rId17"/>
    <p:sldId id="540" r:id="rId18"/>
    <p:sldId id="542" r:id="rId19"/>
    <p:sldId id="541" r:id="rId20"/>
    <p:sldId id="267" r:id="rId21"/>
    <p:sldId id="29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0" d="100"/>
          <a:sy n="70" d="100"/>
        </p:scale>
        <p:origin x="1166" y="37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9ADE0C-1BB0-457F-BBC9-E2535203E1F2}" type="datetimeFigureOut">
              <a:rPr lang="en-US" smtClean="0"/>
              <a:t>20-Apr-26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B9140C-FAA2-4416-A932-F8DF428C30B1}" type="slidenum">
              <a:rPr lang="en-US" smtClean="0"/>
              <a:t>‹#›</a:t>
            </a:fld>
            <a:endParaRPr lang="en-US"/>
          </a:p>
        </p:txBody>
      </p:sp>
    </p:spTree>
    <p:extLst>
      <p:ext uri="{BB962C8B-B14F-4D97-AF65-F5344CB8AC3E}">
        <p14:creationId xmlns:p14="http://schemas.microsoft.com/office/powerpoint/2010/main" val="3972509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1C12-A98E-46B7-9FF3-DE14FF62CF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230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8230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0827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7733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 Toán + TV</a:t>
            </a:r>
            <a:r>
              <a:rPr lang="en-US" b="0" baseline="0"/>
              <a:t>1</a:t>
            </a:r>
            <a:r>
              <a:rPr lang="vi-VN" b="0" baseline="0"/>
              <a:t>: Phan Thị Linh – Đà Nẵng</a:t>
            </a:r>
          </a:p>
          <a:p>
            <a:r>
              <a:rPr lang="vi-VN" b="0" baseline="0"/>
              <a:t>Sđt lh: 0916.604.268</a:t>
            </a:r>
          </a:p>
          <a:p>
            <a:r>
              <a:rPr lang="vi-VN" sz="1200" b="0">
                <a:latin typeface="Arial" pitchFamily="34" charset="0"/>
                <a:cs typeface="Arial" pitchFamily="34" charset="0"/>
              </a:rPr>
              <a:t>+ Zalo: 0916.604.268</a:t>
            </a:r>
          </a:p>
          <a:p>
            <a:r>
              <a:rPr lang="vi-VN" sz="1200" b="0">
                <a:latin typeface="Arial" pitchFamily="34" charset="0"/>
                <a:cs typeface="Arial" pitchFamily="34" charset="0"/>
              </a:rPr>
              <a:t>+ Facebook cá nhân: </a:t>
            </a:r>
            <a:r>
              <a:rPr lang="vi-VN" sz="1200" b="0">
                <a:hlinkClick r:id="rId3"/>
              </a:rPr>
              <a:t>https://www.facebook.com/nhilinh.phan/</a:t>
            </a:r>
            <a:endParaRPr lang="vi-VN" sz="1200" b="0"/>
          </a:p>
          <a:p>
            <a:r>
              <a:rPr lang="vi-VN" sz="1200" b="0">
                <a:latin typeface="Arial" pitchFamily="34" charset="0"/>
                <a:cs typeface="Arial" pitchFamily="34" charset="0"/>
              </a:rPr>
              <a:t>+ Nhóm chia sẻ tài liệu: </a:t>
            </a:r>
            <a:r>
              <a:rPr lang="vi-VN" sz="1200" b="0">
                <a:hlinkClick r:id="rId4"/>
              </a:rPr>
              <a:t>https://www.facebook.com/groups/443096903751589</a:t>
            </a:r>
            <a:endParaRPr lang="vi-VN" sz="1200" b="0"/>
          </a:p>
          <a:p>
            <a:r>
              <a:rPr lang="vi-VN" sz="1200" b="0">
                <a:latin typeface="Arial" pitchFamily="34" charset="0"/>
                <a:cs typeface="Arial" pitchFamily="34" charset="0"/>
              </a:rPr>
              <a:t>Hãy</a:t>
            </a:r>
            <a:r>
              <a:rPr lang="vi-VN" sz="1200" b="0" baseline="0">
                <a:latin typeface="Arial" pitchFamily="34" charset="0"/>
                <a:cs typeface="Arial" pitchFamily="34" charset="0"/>
              </a:rPr>
              <a:t> liên hệ chính chủ sản phẩm để được hỗ trợ và đồng hành trong suốt năm học nhé!</a:t>
            </a:r>
            <a:endParaRPr lang="vi-VN" sz="1200" b="0">
              <a:latin typeface="Arial" pitchFamily="34" charset="0"/>
              <a:cs typeface="Arial" pitchFamily="34" charset="0"/>
            </a:endParaRPr>
          </a:p>
          <a:p>
            <a:endParaRPr lang="en-US" b="0"/>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9464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A49CA-AE88-4BE6-F6B1-BB0481BD1E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44F6D8-FB93-4EB1-202B-DE7945BDAF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74C7A2-34B0-4B90-9D13-B5F706E8E50F}"/>
              </a:ext>
            </a:extLst>
          </p:cNvPr>
          <p:cNvSpPr>
            <a:spLocks noGrp="1"/>
          </p:cNvSpPr>
          <p:nvPr>
            <p:ph type="dt" sz="half" idx="10"/>
          </p:nvPr>
        </p:nvSpPr>
        <p:spPr/>
        <p:txBody>
          <a:bodyPr/>
          <a:lstStyle/>
          <a:p>
            <a:fld id="{B0F09BF1-C09E-4FDF-9E32-1AC8E345CBB3}" type="datetimeFigureOut">
              <a:rPr lang="en-US" smtClean="0"/>
              <a:t>20-Apr-26</a:t>
            </a:fld>
            <a:endParaRPr lang="en-US"/>
          </a:p>
        </p:txBody>
      </p:sp>
      <p:sp>
        <p:nvSpPr>
          <p:cNvPr id="5" name="Footer Placeholder 4">
            <a:extLst>
              <a:ext uri="{FF2B5EF4-FFF2-40B4-BE49-F238E27FC236}">
                <a16:creationId xmlns:a16="http://schemas.microsoft.com/office/drawing/2014/main" id="{431EFE70-7F27-080E-E69E-0CED7D51D7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3FC454-3CC2-DCB2-72BF-4413D19C9184}"/>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919068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6F6CB-B889-E3DF-7EFB-F123382261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2626D2-FA98-C9DE-E927-7E70307C10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BF1BF5-66A4-DD0A-0AB8-DCA1EE49057D}"/>
              </a:ext>
            </a:extLst>
          </p:cNvPr>
          <p:cNvSpPr>
            <a:spLocks noGrp="1"/>
          </p:cNvSpPr>
          <p:nvPr>
            <p:ph type="dt" sz="half" idx="10"/>
          </p:nvPr>
        </p:nvSpPr>
        <p:spPr/>
        <p:txBody>
          <a:bodyPr/>
          <a:lstStyle/>
          <a:p>
            <a:fld id="{B0F09BF1-C09E-4FDF-9E32-1AC8E345CBB3}" type="datetimeFigureOut">
              <a:rPr lang="en-US" smtClean="0"/>
              <a:t>20-Apr-26</a:t>
            </a:fld>
            <a:endParaRPr lang="en-US"/>
          </a:p>
        </p:txBody>
      </p:sp>
      <p:sp>
        <p:nvSpPr>
          <p:cNvPr id="5" name="Footer Placeholder 4">
            <a:extLst>
              <a:ext uri="{FF2B5EF4-FFF2-40B4-BE49-F238E27FC236}">
                <a16:creationId xmlns:a16="http://schemas.microsoft.com/office/drawing/2014/main" id="{CCC156D1-588C-B33B-9E3A-1DD6221F49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3B1D4C-08A1-E8EA-9F97-52BAEDA22E0C}"/>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4198065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363C8B-380C-3D8B-51BC-024B59C7FF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6A493C-DDA7-F1DA-D615-2B50473A94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F1DB8B-D7AE-9ADB-85BC-6A1AA1ABA334}"/>
              </a:ext>
            </a:extLst>
          </p:cNvPr>
          <p:cNvSpPr>
            <a:spLocks noGrp="1"/>
          </p:cNvSpPr>
          <p:nvPr>
            <p:ph type="dt" sz="half" idx="10"/>
          </p:nvPr>
        </p:nvSpPr>
        <p:spPr/>
        <p:txBody>
          <a:bodyPr/>
          <a:lstStyle/>
          <a:p>
            <a:fld id="{B0F09BF1-C09E-4FDF-9E32-1AC8E345CBB3}" type="datetimeFigureOut">
              <a:rPr lang="en-US" smtClean="0"/>
              <a:t>20-Apr-26</a:t>
            </a:fld>
            <a:endParaRPr lang="en-US"/>
          </a:p>
        </p:txBody>
      </p:sp>
      <p:sp>
        <p:nvSpPr>
          <p:cNvPr id="5" name="Footer Placeholder 4">
            <a:extLst>
              <a:ext uri="{FF2B5EF4-FFF2-40B4-BE49-F238E27FC236}">
                <a16:creationId xmlns:a16="http://schemas.microsoft.com/office/drawing/2014/main" id="{A67AD77E-F485-0662-44CF-6FF6DF89F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ABA1B4-ADA1-7050-29BD-3AE0FF035AD7}"/>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556705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20-Apr-26</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466107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20-Apr-26</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035571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20-Apr-26</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pic>
        <p:nvPicPr>
          <p:cNvPr id="7" name="Picture 6">
            <a:extLst>
              <a:ext uri="{FF2B5EF4-FFF2-40B4-BE49-F238E27FC236}">
                <a16:creationId xmlns:a16="http://schemas.microsoft.com/office/drawing/2014/main" id="{0BF12767-8DD0-414E-9259-785C60F037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9796" y="36068000"/>
            <a:ext cx="2927005" cy="2927005"/>
          </a:xfrm>
          <a:prstGeom prst="ellipse">
            <a:avLst/>
          </a:prstGeom>
          <a:ln>
            <a:noFill/>
          </a:ln>
          <a:effectLst>
            <a:softEdge rad="112500"/>
          </a:effectLst>
        </p:spPr>
      </p:pic>
      <p:pic>
        <p:nvPicPr>
          <p:cNvPr id="8" name="Picture 7">
            <a:extLst>
              <a:ext uri="{FF2B5EF4-FFF2-40B4-BE49-F238E27FC236}">
                <a16:creationId xmlns:a16="http://schemas.microsoft.com/office/drawing/2014/main" id="{AC5F3A09-0473-492F-93D0-10E116F2B0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33937" y="1644995"/>
            <a:ext cx="2927005" cy="2927005"/>
          </a:xfrm>
          <a:prstGeom prst="ellipse">
            <a:avLst/>
          </a:prstGeom>
          <a:ln>
            <a:noFill/>
          </a:ln>
          <a:effectLst>
            <a:softEdge rad="112500"/>
          </a:effectLst>
        </p:spPr>
      </p:pic>
      <p:pic>
        <p:nvPicPr>
          <p:cNvPr id="9" name="Picture 8">
            <a:extLst>
              <a:ext uri="{FF2B5EF4-FFF2-40B4-BE49-F238E27FC236}">
                <a16:creationId xmlns:a16="http://schemas.microsoft.com/office/drawing/2014/main" id="{5EF348E7-480B-4278-A919-8C848B7914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864730" y="-3603056"/>
            <a:ext cx="2927005" cy="2927005"/>
          </a:xfrm>
          <a:prstGeom prst="ellipse">
            <a:avLst/>
          </a:prstGeom>
          <a:ln>
            <a:noFill/>
          </a:ln>
          <a:effectLst>
            <a:softEdge rad="112500"/>
          </a:effectLst>
        </p:spPr>
      </p:pic>
      <p:pic>
        <p:nvPicPr>
          <p:cNvPr id="10" name="Picture 9">
            <a:extLst>
              <a:ext uri="{FF2B5EF4-FFF2-40B4-BE49-F238E27FC236}">
                <a16:creationId xmlns:a16="http://schemas.microsoft.com/office/drawing/2014/main" id="{404B5EBA-83E7-4777-82AC-182EA9FBC8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96890" y="-29612656"/>
            <a:ext cx="2927005" cy="2927005"/>
          </a:xfrm>
          <a:prstGeom prst="ellipse">
            <a:avLst/>
          </a:prstGeom>
          <a:ln>
            <a:noFill/>
          </a:ln>
          <a:effectLst>
            <a:softEdge rad="112500"/>
          </a:effectLst>
        </p:spPr>
      </p:pic>
    </p:spTree>
    <p:extLst>
      <p:ext uri="{BB962C8B-B14F-4D97-AF65-F5344CB8AC3E}">
        <p14:creationId xmlns:p14="http://schemas.microsoft.com/office/powerpoint/2010/main" val="1482551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20-Apr-26</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212508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20-Apr-26</a:t>
            </a:fld>
            <a:endParaRPr lang="en-US"/>
          </a:p>
        </p:txBody>
      </p:sp>
      <p:sp>
        <p:nvSpPr>
          <p:cNvPr id="8" name="Footer Placeholder 7"/>
          <p:cNvSpPr>
            <a:spLocks noGrp="1"/>
          </p:cNvSpPr>
          <p:nvPr>
            <p:ph type="ftr" sz="quarter" idx="11"/>
          </p:nvPr>
        </p:nvSpPr>
        <p:spPr>
          <a:xfrm>
            <a:off x="4165600"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4101287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20-Apr-26</a:t>
            </a:fld>
            <a:endParaRPr lang="en-US"/>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813231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20-Apr-26</a:t>
            </a:fld>
            <a:endParaRPr lang="en-US"/>
          </a:p>
        </p:txBody>
      </p:sp>
      <p:sp>
        <p:nvSpPr>
          <p:cNvPr id="3" name="Footer Placeholder 2"/>
          <p:cNvSpPr>
            <a:spLocks noGrp="1"/>
          </p:cNvSpPr>
          <p:nvPr>
            <p:ph type="ftr" sz="quarter" idx="11"/>
          </p:nvPr>
        </p:nvSpPr>
        <p:spPr>
          <a:xfrm>
            <a:off x="4165600"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579218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20-Apr-26</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96787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81515-370F-F183-F347-85F3B8252B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250D54-9211-1E5F-3AC7-7E3057F909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293A2B-EFA3-942F-F0F4-30EEEB2BAF9B}"/>
              </a:ext>
            </a:extLst>
          </p:cNvPr>
          <p:cNvSpPr>
            <a:spLocks noGrp="1"/>
          </p:cNvSpPr>
          <p:nvPr>
            <p:ph type="dt" sz="half" idx="10"/>
          </p:nvPr>
        </p:nvSpPr>
        <p:spPr/>
        <p:txBody>
          <a:bodyPr/>
          <a:lstStyle/>
          <a:p>
            <a:fld id="{B0F09BF1-C09E-4FDF-9E32-1AC8E345CBB3}" type="datetimeFigureOut">
              <a:rPr lang="en-US" smtClean="0"/>
              <a:t>20-Apr-26</a:t>
            </a:fld>
            <a:endParaRPr lang="en-US"/>
          </a:p>
        </p:txBody>
      </p:sp>
      <p:sp>
        <p:nvSpPr>
          <p:cNvPr id="5" name="Footer Placeholder 4">
            <a:extLst>
              <a:ext uri="{FF2B5EF4-FFF2-40B4-BE49-F238E27FC236}">
                <a16:creationId xmlns:a16="http://schemas.microsoft.com/office/drawing/2014/main" id="{0A2919E2-43D0-F0BA-77AF-CB76CF96A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0D8C77-61F1-1EBE-5A26-457B6FF2CE46}"/>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578429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20-Apr-26</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032942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20-Apr-26</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583824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20-Apr-26</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651811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69FC5-4B34-BB6D-B0A6-EDB514673DE1}"/>
              </a:ext>
            </a:extLst>
          </p:cNvPr>
          <p:cNvSpPr>
            <a:spLocks noGrp="1"/>
          </p:cNvSpPr>
          <p:nvPr>
            <p:ph type="dt" sz="half" idx="10"/>
          </p:nvPr>
        </p:nvSpPr>
        <p:spPr/>
        <p:txBody>
          <a:bodyPr/>
          <a:lstStyle/>
          <a:p>
            <a:fld id="{45CB04BA-638F-48EA-A6C1-2552E34252B4}" type="datetimeFigureOut">
              <a:rPr lang="en-US" smtClean="0"/>
              <a:t>20-Apr-26</a:t>
            </a:fld>
            <a:endParaRPr lang="en-US"/>
          </a:p>
        </p:txBody>
      </p:sp>
      <p:sp>
        <p:nvSpPr>
          <p:cNvPr id="5" name="Footer Placeholder 4">
            <a:extLst>
              <a:ext uri="{FF2B5EF4-FFF2-40B4-BE49-F238E27FC236}">
                <a16:creationId xmlns:a16="http://schemas.microsoft.com/office/drawing/2014/main"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0463722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0C9CE-13D0-4B4F-C596-CE43D6C45AE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4DFF24-44BB-A503-8E0F-2994FB25F77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EBC48A-10D7-DCFC-FCEA-A9BF8012A94B}"/>
              </a:ext>
            </a:extLst>
          </p:cNvPr>
          <p:cNvSpPr>
            <a:spLocks noGrp="1"/>
          </p:cNvSpPr>
          <p:nvPr>
            <p:ph type="dt" sz="half" idx="10"/>
          </p:nvPr>
        </p:nvSpPr>
        <p:spPr>
          <a:xfrm>
            <a:off x="838200" y="6356350"/>
            <a:ext cx="2743200" cy="365125"/>
          </a:xfrm>
          <a:prstGeom prst="rect">
            <a:avLst/>
          </a:prstGeom>
        </p:spPr>
        <p:txBody>
          <a:bodyPr/>
          <a:lstStyle/>
          <a:p>
            <a:fld id="{0EE38F01-468F-465B-845F-769465B5B0B4}" type="datetimeFigureOut">
              <a:rPr lang="en-US" smtClean="0"/>
              <a:t>20-Apr-26</a:t>
            </a:fld>
            <a:endParaRPr lang="en-US"/>
          </a:p>
        </p:txBody>
      </p:sp>
      <p:sp>
        <p:nvSpPr>
          <p:cNvPr id="5" name="Footer Placeholder 4">
            <a:extLst>
              <a:ext uri="{FF2B5EF4-FFF2-40B4-BE49-F238E27FC236}">
                <a16:creationId xmlns:a16="http://schemas.microsoft.com/office/drawing/2014/main" id="{D4ECB6A9-FD5B-F052-F410-2C519FB84B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423D7B-549E-6CA2-7DF7-1E9AC8BB4D65}"/>
              </a:ext>
            </a:extLst>
          </p:cNvPr>
          <p:cNvSpPr>
            <a:spLocks noGrp="1"/>
          </p:cNvSpPr>
          <p:nvPr>
            <p:ph type="sldNum" sz="quarter" idx="12"/>
          </p:nvPr>
        </p:nvSpPr>
        <p:spPr>
          <a:xfrm>
            <a:off x="8610600" y="6356350"/>
            <a:ext cx="2743200" cy="365125"/>
          </a:xfrm>
          <a:prstGeom prst="rect">
            <a:avLst/>
          </a:prstGeom>
        </p:spPr>
        <p:txBody>
          <a:bodyPr/>
          <a:lstStyle/>
          <a:p>
            <a:fld id="{83213909-8047-487F-8F78-78311AFA14A5}" type="slidenum">
              <a:rPr lang="en-US" smtClean="0"/>
              <a:t>‹#›</a:t>
            </a:fld>
            <a:endParaRPr lang="en-US"/>
          </a:p>
        </p:txBody>
      </p:sp>
    </p:spTree>
    <p:extLst>
      <p:ext uri="{BB962C8B-B14F-4D97-AF65-F5344CB8AC3E}">
        <p14:creationId xmlns:p14="http://schemas.microsoft.com/office/powerpoint/2010/main" val="2316884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0241F-4783-5C82-8C53-1BECE53E87A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E3F13AB-F0EA-6686-2A05-31479C5C9A4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DF3932-FD04-C495-6168-F5975A70FB91}"/>
              </a:ext>
            </a:extLst>
          </p:cNvPr>
          <p:cNvSpPr>
            <a:spLocks noGrp="1"/>
          </p:cNvSpPr>
          <p:nvPr>
            <p:ph type="dt" sz="half" idx="10"/>
          </p:nvPr>
        </p:nvSpPr>
        <p:spPr>
          <a:xfrm>
            <a:off x="838200" y="6356350"/>
            <a:ext cx="2743200" cy="365125"/>
          </a:xfrm>
          <a:prstGeom prst="rect">
            <a:avLst/>
          </a:prstGeom>
        </p:spPr>
        <p:txBody>
          <a:bodyPr/>
          <a:lstStyle/>
          <a:p>
            <a:fld id="{0EE38F01-468F-465B-845F-769465B5B0B4}" type="datetimeFigureOut">
              <a:rPr lang="en-US" smtClean="0"/>
              <a:t>20-Apr-26</a:t>
            </a:fld>
            <a:endParaRPr lang="en-US"/>
          </a:p>
        </p:txBody>
      </p:sp>
      <p:sp>
        <p:nvSpPr>
          <p:cNvPr id="5" name="Footer Placeholder 4">
            <a:extLst>
              <a:ext uri="{FF2B5EF4-FFF2-40B4-BE49-F238E27FC236}">
                <a16:creationId xmlns:a16="http://schemas.microsoft.com/office/drawing/2014/main" id="{8AF6278F-A4A7-6531-2B33-51D361FF2D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87CF5B-5A92-568B-CBA9-EBC6BD70D390}"/>
              </a:ext>
            </a:extLst>
          </p:cNvPr>
          <p:cNvSpPr>
            <a:spLocks noGrp="1"/>
          </p:cNvSpPr>
          <p:nvPr>
            <p:ph type="sldNum" sz="quarter" idx="12"/>
          </p:nvPr>
        </p:nvSpPr>
        <p:spPr>
          <a:xfrm>
            <a:off x="8610600" y="6356350"/>
            <a:ext cx="2743200" cy="365125"/>
          </a:xfrm>
          <a:prstGeom prst="rect">
            <a:avLst/>
          </a:prstGeom>
        </p:spPr>
        <p:txBody>
          <a:bodyPr/>
          <a:lstStyle/>
          <a:p>
            <a:fld id="{83213909-8047-487F-8F78-78311AFA14A5}" type="slidenum">
              <a:rPr lang="en-US" smtClean="0"/>
              <a:t>‹#›</a:t>
            </a:fld>
            <a:endParaRPr lang="en-US"/>
          </a:p>
        </p:txBody>
      </p:sp>
    </p:spTree>
    <p:extLst>
      <p:ext uri="{BB962C8B-B14F-4D97-AF65-F5344CB8AC3E}">
        <p14:creationId xmlns:p14="http://schemas.microsoft.com/office/powerpoint/2010/main" val="1663651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41004-36AE-34CD-FF6E-FAF6B5AEBFA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433DAE-73CC-FFA6-7533-5280F21AEB2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6C156-327C-EA7D-8F76-A4D78D79AA14}"/>
              </a:ext>
            </a:extLst>
          </p:cNvPr>
          <p:cNvSpPr>
            <a:spLocks noGrp="1"/>
          </p:cNvSpPr>
          <p:nvPr>
            <p:ph type="dt" sz="half" idx="10"/>
          </p:nvPr>
        </p:nvSpPr>
        <p:spPr>
          <a:xfrm>
            <a:off x="838200" y="6356350"/>
            <a:ext cx="2743200" cy="365125"/>
          </a:xfrm>
          <a:prstGeom prst="rect">
            <a:avLst/>
          </a:prstGeom>
        </p:spPr>
        <p:txBody>
          <a:bodyPr/>
          <a:lstStyle/>
          <a:p>
            <a:fld id="{0EE38F01-468F-465B-845F-769465B5B0B4}" type="datetimeFigureOut">
              <a:rPr lang="en-US" smtClean="0"/>
              <a:t>20-Apr-26</a:t>
            </a:fld>
            <a:endParaRPr lang="en-US"/>
          </a:p>
        </p:txBody>
      </p:sp>
      <p:sp>
        <p:nvSpPr>
          <p:cNvPr id="5" name="Footer Placeholder 4">
            <a:extLst>
              <a:ext uri="{FF2B5EF4-FFF2-40B4-BE49-F238E27FC236}">
                <a16:creationId xmlns:a16="http://schemas.microsoft.com/office/drawing/2014/main" id="{51F304C6-156E-C433-23F4-7B98FAC8B7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04641B-BDBE-141E-EF6B-D8B9F0D68648}"/>
              </a:ext>
            </a:extLst>
          </p:cNvPr>
          <p:cNvSpPr>
            <a:spLocks noGrp="1"/>
          </p:cNvSpPr>
          <p:nvPr>
            <p:ph type="sldNum" sz="quarter" idx="12"/>
          </p:nvPr>
        </p:nvSpPr>
        <p:spPr>
          <a:xfrm>
            <a:off x="8610600" y="6356350"/>
            <a:ext cx="2743200" cy="365125"/>
          </a:xfrm>
          <a:prstGeom prst="rect">
            <a:avLst/>
          </a:prstGeom>
        </p:spPr>
        <p:txBody>
          <a:bodyPr/>
          <a:lstStyle/>
          <a:p>
            <a:fld id="{83213909-8047-487F-8F78-78311AFA14A5}" type="slidenum">
              <a:rPr lang="en-US" smtClean="0"/>
              <a:t>‹#›</a:t>
            </a:fld>
            <a:endParaRPr lang="en-US"/>
          </a:p>
        </p:txBody>
      </p:sp>
    </p:spTree>
    <p:extLst>
      <p:ext uri="{BB962C8B-B14F-4D97-AF65-F5344CB8AC3E}">
        <p14:creationId xmlns:p14="http://schemas.microsoft.com/office/powerpoint/2010/main" val="2848313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5630-C90A-DDFD-978B-AF332E94D8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0F6CB37-F7F9-E673-FB65-617AE43E70F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33FF0F-7D6D-D5D7-0C91-0602DEAA7E8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E3B8AB-81DB-CFD7-7FF5-18AD3911A9FE}"/>
              </a:ext>
            </a:extLst>
          </p:cNvPr>
          <p:cNvSpPr>
            <a:spLocks noGrp="1"/>
          </p:cNvSpPr>
          <p:nvPr>
            <p:ph type="dt" sz="half" idx="10"/>
          </p:nvPr>
        </p:nvSpPr>
        <p:spPr>
          <a:xfrm>
            <a:off x="838200" y="6356350"/>
            <a:ext cx="2743200" cy="365125"/>
          </a:xfrm>
          <a:prstGeom prst="rect">
            <a:avLst/>
          </a:prstGeom>
        </p:spPr>
        <p:txBody>
          <a:bodyPr/>
          <a:lstStyle/>
          <a:p>
            <a:fld id="{0EE38F01-468F-465B-845F-769465B5B0B4}" type="datetimeFigureOut">
              <a:rPr lang="en-US" smtClean="0"/>
              <a:t>20-Apr-26</a:t>
            </a:fld>
            <a:endParaRPr lang="en-US"/>
          </a:p>
        </p:txBody>
      </p:sp>
      <p:sp>
        <p:nvSpPr>
          <p:cNvPr id="6" name="Footer Placeholder 5">
            <a:extLst>
              <a:ext uri="{FF2B5EF4-FFF2-40B4-BE49-F238E27FC236}">
                <a16:creationId xmlns:a16="http://schemas.microsoft.com/office/drawing/2014/main" id="{DDDD79C0-1636-265E-D52C-D529A66BF3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107715-BEA6-5932-80DA-869B8E16974B}"/>
              </a:ext>
            </a:extLst>
          </p:cNvPr>
          <p:cNvSpPr>
            <a:spLocks noGrp="1"/>
          </p:cNvSpPr>
          <p:nvPr>
            <p:ph type="sldNum" sz="quarter" idx="12"/>
          </p:nvPr>
        </p:nvSpPr>
        <p:spPr>
          <a:xfrm>
            <a:off x="8610600" y="6356350"/>
            <a:ext cx="2743200" cy="365125"/>
          </a:xfrm>
          <a:prstGeom prst="rect">
            <a:avLst/>
          </a:prstGeom>
        </p:spPr>
        <p:txBody>
          <a:bodyPr/>
          <a:lstStyle/>
          <a:p>
            <a:fld id="{83213909-8047-487F-8F78-78311AFA14A5}" type="slidenum">
              <a:rPr lang="en-US" smtClean="0"/>
              <a:t>‹#›</a:t>
            </a:fld>
            <a:endParaRPr lang="en-US"/>
          </a:p>
        </p:txBody>
      </p:sp>
    </p:spTree>
    <p:extLst>
      <p:ext uri="{BB962C8B-B14F-4D97-AF65-F5344CB8AC3E}">
        <p14:creationId xmlns:p14="http://schemas.microsoft.com/office/powerpoint/2010/main" val="3804642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D3B28-364C-3096-DE4A-7A09CA5A4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458CEBB-A851-E3BC-F085-089425573B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88F087-30E6-B519-6DCD-449B5A9FB76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A3027-7635-B47D-DA4D-CF1413B9D93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C74E52-461F-7571-F336-410D4258D32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9B4A9B-8589-CA4F-2D00-0DB9FDF55BEC}"/>
              </a:ext>
            </a:extLst>
          </p:cNvPr>
          <p:cNvSpPr>
            <a:spLocks noGrp="1"/>
          </p:cNvSpPr>
          <p:nvPr>
            <p:ph type="dt" sz="half" idx="10"/>
          </p:nvPr>
        </p:nvSpPr>
        <p:spPr>
          <a:xfrm>
            <a:off x="838200" y="6356350"/>
            <a:ext cx="2743200" cy="365125"/>
          </a:xfrm>
          <a:prstGeom prst="rect">
            <a:avLst/>
          </a:prstGeom>
        </p:spPr>
        <p:txBody>
          <a:bodyPr/>
          <a:lstStyle/>
          <a:p>
            <a:fld id="{0EE38F01-468F-465B-845F-769465B5B0B4}" type="datetimeFigureOut">
              <a:rPr lang="en-US" smtClean="0"/>
              <a:t>20-Apr-26</a:t>
            </a:fld>
            <a:endParaRPr lang="en-US"/>
          </a:p>
        </p:txBody>
      </p:sp>
      <p:sp>
        <p:nvSpPr>
          <p:cNvPr id="8" name="Footer Placeholder 7">
            <a:extLst>
              <a:ext uri="{FF2B5EF4-FFF2-40B4-BE49-F238E27FC236}">
                <a16:creationId xmlns:a16="http://schemas.microsoft.com/office/drawing/2014/main" id="{7066975C-A33F-434E-FDA6-88E4F57CA7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44129FA-6AAA-B13C-C854-9C62B82A6C48}"/>
              </a:ext>
            </a:extLst>
          </p:cNvPr>
          <p:cNvSpPr>
            <a:spLocks noGrp="1"/>
          </p:cNvSpPr>
          <p:nvPr>
            <p:ph type="sldNum" sz="quarter" idx="12"/>
          </p:nvPr>
        </p:nvSpPr>
        <p:spPr>
          <a:xfrm>
            <a:off x="8610600" y="6356350"/>
            <a:ext cx="2743200" cy="365125"/>
          </a:xfrm>
          <a:prstGeom prst="rect">
            <a:avLst/>
          </a:prstGeom>
        </p:spPr>
        <p:txBody>
          <a:bodyPr/>
          <a:lstStyle/>
          <a:p>
            <a:fld id="{83213909-8047-487F-8F78-78311AFA14A5}" type="slidenum">
              <a:rPr lang="en-US" smtClean="0"/>
              <a:t>‹#›</a:t>
            </a:fld>
            <a:endParaRPr lang="en-US"/>
          </a:p>
        </p:txBody>
      </p:sp>
    </p:spTree>
    <p:extLst>
      <p:ext uri="{BB962C8B-B14F-4D97-AF65-F5344CB8AC3E}">
        <p14:creationId xmlns:p14="http://schemas.microsoft.com/office/powerpoint/2010/main" val="4196905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ABBD-2A73-87D7-89EE-8B49C468068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798EBC-C8FD-2FCD-0C53-4C1D0DCA0B7A}"/>
              </a:ext>
            </a:extLst>
          </p:cNvPr>
          <p:cNvSpPr>
            <a:spLocks noGrp="1"/>
          </p:cNvSpPr>
          <p:nvPr>
            <p:ph type="dt" sz="half" idx="10"/>
          </p:nvPr>
        </p:nvSpPr>
        <p:spPr>
          <a:xfrm>
            <a:off x="838200" y="6356350"/>
            <a:ext cx="2743200" cy="365125"/>
          </a:xfrm>
          <a:prstGeom prst="rect">
            <a:avLst/>
          </a:prstGeom>
        </p:spPr>
        <p:txBody>
          <a:bodyPr/>
          <a:lstStyle/>
          <a:p>
            <a:fld id="{0EE38F01-468F-465B-845F-769465B5B0B4}" type="datetimeFigureOut">
              <a:rPr lang="en-US" smtClean="0"/>
              <a:t>20-Apr-26</a:t>
            </a:fld>
            <a:endParaRPr lang="en-US"/>
          </a:p>
        </p:txBody>
      </p:sp>
      <p:sp>
        <p:nvSpPr>
          <p:cNvPr id="4" name="Footer Placeholder 3">
            <a:extLst>
              <a:ext uri="{FF2B5EF4-FFF2-40B4-BE49-F238E27FC236}">
                <a16:creationId xmlns:a16="http://schemas.microsoft.com/office/drawing/2014/main" id="{E5E53163-AE3E-96BB-7B03-13BA69C112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995D4A6-9E71-81FE-D21B-7A64CA4B12FB}"/>
              </a:ext>
            </a:extLst>
          </p:cNvPr>
          <p:cNvSpPr>
            <a:spLocks noGrp="1"/>
          </p:cNvSpPr>
          <p:nvPr>
            <p:ph type="sldNum" sz="quarter" idx="12"/>
          </p:nvPr>
        </p:nvSpPr>
        <p:spPr>
          <a:xfrm>
            <a:off x="8610600" y="6356350"/>
            <a:ext cx="2743200" cy="365125"/>
          </a:xfrm>
          <a:prstGeom prst="rect">
            <a:avLst/>
          </a:prstGeom>
        </p:spPr>
        <p:txBody>
          <a:bodyPr/>
          <a:lstStyle/>
          <a:p>
            <a:fld id="{83213909-8047-487F-8F78-78311AFA14A5}" type="slidenum">
              <a:rPr lang="en-US" smtClean="0"/>
              <a:t>‹#›</a:t>
            </a:fld>
            <a:endParaRPr lang="en-US"/>
          </a:p>
        </p:txBody>
      </p:sp>
    </p:spTree>
    <p:extLst>
      <p:ext uri="{BB962C8B-B14F-4D97-AF65-F5344CB8AC3E}">
        <p14:creationId xmlns:p14="http://schemas.microsoft.com/office/powerpoint/2010/main" val="3646851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298EC-1DFF-8CF9-778D-2033778712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7A5EA3-CE16-D095-638F-980AAE52EC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1B9B7F-FE7F-5ED3-80DB-E746DF940396}"/>
              </a:ext>
            </a:extLst>
          </p:cNvPr>
          <p:cNvSpPr>
            <a:spLocks noGrp="1"/>
          </p:cNvSpPr>
          <p:nvPr>
            <p:ph type="dt" sz="half" idx="10"/>
          </p:nvPr>
        </p:nvSpPr>
        <p:spPr/>
        <p:txBody>
          <a:bodyPr/>
          <a:lstStyle/>
          <a:p>
            <a:fld id="{B0F09BF1-C09E-4FDF-9E32-1AC8E345CBB3}" type="datetimeFigureOut">
              <a:rPr lang="en-US" smtClean="0"/>
              <a:t>20-Apr-26</a:t>
            </a:fld>
            <a:endParaRPr lang="en-US"/>
          </a:p>
        </p:txBody>
      </p:sp>
      <p:sp>
        <p:nvSpPr>
          <p:cNvPr id="5" name="Footer Placeholder 4">
            <a:extLst>
              <a:ext uri="{FF2B5EF4-FFF2-40B4-BE49-F238E27FC236}">
                <a16:creationId xmlns:a16="http://schemas.microsoft.com/office/drawing/2014/main" id="{E62EC7BD-F8DE-ABA3-9E9E-B15A54EB7F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FFB29A-A347-C246-2346-61F875EE14F9}"/>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2166816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43B2B0-D63F-1213-6B9C-51E54682EC81}"/>
              </a:ext>
            </a:extLst>
          </p:cNvPr>
          <p:cNvSpPr>
            <a:spLocks noGrp="1"/>
          </p:cNvSpPr>
          <p:nvPr>
            <p:ph type="dt" sz="half" idx="10"/>
          </p:nvPr>
        </p:nvSpPr>
        <p:spPr>
          <a:xfrm>
            <a:off x="838200" y="6356350"/>
            <a:ext cx="2743200" cy="365125"/>
          </a:xfrm>
          <a:prstGeom prst="rect">
            <a:avLst/>
          </a:prstGeom>
        </p:spPr>
        <p:txBody>
          <a:bodyPr/>
          <a:lstStyle/>
          <a:p>
            <a:fld id="{0EE38F01-468F-465B-845F-769465B5B0B4}" type="datetimeFigureOut">
              <a:rPr lang="en-US" smtClean="0"/>
              <a:t>20-Apr-26</a:t>
            </a:fld>
            <a:endParaRPr lang="en-US"/>
          </a:p>
        </p:txBody>
      </p:sp>
      <p:sp>
        <p:nvSpPr>
          <p:cNvPr id="3" name="Footer Placeholder 2">
            <a:extLst>
              <a:ext uri="{FF2B5EF4-FFF2-40B4-BE49-F238E27FC236}">
                <a16:creationId xmlns:a16="http://schemas.microsoft.com/office/drawing/2014/main" id="{8ECF8C0C-D0AB-D6D3-12E7-F7B5F39900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E3E04C-6801-3FE7-35DC-1296B914039C}"/>
              </a:ext>
            </a:extLst>
          </p:cNvPr>
          <p:cNvSpPr>
            <a:spLocks noGrp="1"/>
          </p:cNvSpPr>
          <p:nvPr>
            <p:ph type="sldNum" sz="quarter" idx="12"/>
          </p:nvPr>
        </p:nvSpPr>
        <p:spPr>
          <a:xfrm>
            <a:off x="8610600" y="6356350"/>
            <a:ext cx="2743200" cy="365125"/>
          </a:xfrm>
          <a:prstGeom prst="rect">
            <a:avLst/>
          </a:prstGeom>
        </p:spPr>
        <p:txBody>
          <a:bodyPr/>
          <a:lstStyle/>
          <a:p>
            <a:fld id="{83213909-8047-487F-8F78-78311AFA14A5}" type="slidenum">
              <a:rPr lang="en-US" smtClean="0"/>
              <a:t>‹#›</a:t>
            </a:fld>
            <a:endParaRPr lang="en-US"/>
          </a:p>
        </p:txBody>
      </p:sp>
    </p:spTree>
    <p:extLst>
      <p:ext uri="{BB962C8B-B14F-4D97-AF65-F5344CB8AC3E}">
        <p14:creationId xmlns:p14="http://schemas.microsoft.com/office/powerpoint/2010/main" val="2767332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6D7E0-E73F-8D15-4E0A-9CB2742E37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A0D9A2-06C9-B36E-F89B-E3F1D0F0748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D0332B-FA8A-FF9C-BABB-718ED525120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A145D1-AFC8-9020-1E33-A901CFFF165B}"/>
              </a:ext>
            </a:extLst>
          </p:cNvPr>
          <p:cNvSpPr>
            <a:spLocks noGrp="1"/>
          </p:cNvSpPr>
          <p:nvPr>
            <p:ph type="dt" sz="half" idx="10"/>
          </p:nvPr>
        </p:nvSpPr>
        <p:spPr>
          <a:xfrm>
            <a:off x="838200" y="6356350"/>
            <a:ext cx="2743200" cy="365125"/>
          </a:xfrm>
          <a:prstGeom prst="rect">
            <a:avLst/>
          </a:prstGeom>
        </p:spPr>
        <p:txBody>
          <a:bodyPr/>
          <a:lstStyle/>
          <a:p>
            <a:fld id="{0EE38F01-468F-465B-845F-769465B5B0B4}" type="datetimeFigureOut">
              <a:rPr lang="en-US" smtClean="0"/>
              <a:t>20-Apr-26</a:t>
            </a:fld>
            <a:endParaRPr lang="en-US"/>
          </a:p>
        </p:txBody>
      </p:sp>
      <p:sp>
        <p:nvSpPr>
          <p:cNvPr id="6" name="Footer Placeholder 5">
            <a:extLst>
              <a:ext uri="{FF2B5EF4-FFF2-40B4-BE49-F238E27FC236}">
                <a16:creationId xmlns:a16="http://schemas.microsoft.com/office/drawing/2014/main" id="{3F5F3E76-D093-0E52-18AA-050D777A73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893BA2C-CB8C-CFB0-E08C-71C3602CDD6A}"/>
              </a:ext>
            </a:extLst>
          </p:cNvPr>
          <p:cNvSpPr>
            <a:spLocks noGrp="1"/>
          </p:cNvSpPr>
          <p:nvPr>
            <p:ph type="sldNum" sz="quarter" idx="12"/>
          </p:nvPr>
        </p:nvSpPr>
        <p:spPr>
          <a:xfrm>
            <a:off x="8610600" y="6356350"/>
            <a:ext cx="2743200" cy="365125"/>
          </a:xfrm>
          <a:prstGeom prst="rect">
            <a:avLst/>
          </a:prstGeom>
        </p:spPr>
        <p:txBody>
          <a:bodyPr/>
          <a:lstStyle/>
          <a:p>
            <a:fld id="{83213909-8047-487F-8F78-78311AFA14A5}" type="slidenum">
              <a:rPr lang="en-US" smtClean="0"/>
              <a:t>‹#›</a:t>
            </a:fld>
            <a:endParaRPr lang="en-US"/>
          </a:p>
        </p:txBody>
      </p:sp>
    </p:spTree>
    <p:extLst>
      <p:ext uri="{BB962C8B-B14F-4D97-AF65-F5344CB8AC3E}">
        <p14:creationId xmlns:p14="http://schemas.microsoft.com/office/powerpoint/2010/main" val="727355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685D0-A0AB-6FEA-C734-2BE0BBBC59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332E97-922B-499B-8FC9-2721662193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949D44-6795-3877-CDCD-E22A18963E4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7995DD-131A-3410-03FA-B385C00CBFC2}"/>
              </a:ext>
            </a:extLst>
          </p:cNvPr>
          <p:cNvSpPr>
            <a:spLocks noGrp="1"/>
          </p:cNvSpPr>
          <p:nvPr>
            <p:ph type="dt" sz="half" idx="10"/>
          </p:nvPr>
        </p:nvSpPr>
        <p:spPr>
          <a:xfrm>
            <a:off x="838200" y="6356350"/>
            <a:ext cx="2743200" cy="365125"/>
          </a:xfrm>
          <a:prstGeom prst="rect">
            <a:avLst/>
          </a:prstGeom>
        </p:spPr>
        <p:txBody>
          <a:bodyPr/>
          <a:lstStyle/>
          <a:p>
            <a:fld id="{0EE38F01-468F-465B-845F-769465B5B0B4}" type="datetimeFigureOut">
              <a:rPr lang="en-US" smtClean="0"/>
              <a:t>20-Apr-26</a:t>
            </a:fld>
            <a:endParaRPr lang="en-US"/>
          </a:p>
        </p:txBody>
      </p:sp>
      <p:sp>
        <p:nvSpPr>
          <p:cNvPr id="6" name="Footer Placeholder 5">
            <a:extLst>
              <a:ext uri="{FF2B5EF4-FFF2-40B4-BE49-F238E27FC236}">
                <a16:creationId xmlns:a16="http://schemas.microsoft.com/office/drawing/2014/main" id="{41B2FA2B-FCD2-2F4F-DE6F-06DCCA9781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21FB525-A578-7FA1-A86B-A335A5D47F64}"/>
              </a:ext>
            </a:extLst>
          </p:cNvPr>
          <p:cNvSpPr>
            <a:spLocks noGrp="1"/>
          </p:cNvSpPr>
          <p:nvPr>
            <p:ph type="sldNum" sz="quarter" idx="12"/>
          </p:nvPr>
        </p:nvSpPr>
        <p:spPr>
          <a:xfrm>
            <a:off x="8610600" y="6356350"/>
            <a:ext cx="2743200" cy="365125"/>
          </a:xfrm>
          <a:prstGeom prst="rect">
            <a:avLst/>
          </a:prstGeom>
        </p:spPr>
        <p:txBody>
          <a:bodyPr/>
          <a:lstStyle/>
          <a:p>
            <a:fld id="{83213909-8047-487F-8F78-78311AFA14A5}" type="slidenum">
              <a:rPr lang="en-US" smtClean="0"/>
              <a:t>‹#›</a:t>
            </a:fld>
            <a:endParaRPr lang="en-US"/>
          </a:p>
        </p:txBody>
      </p:sp>
    </p:spTree>
    <p:extLst>
      <p:ext uri="{BB962C8B-B14F-4D97-AF65-F5344CB8AC3E}">
        <p14:creationId xmlns:p14="http://schemas.microsoft.com/office/powerpoint/2010/main" val="15967183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C5D1E-017A-F50B-2F9C-1416162715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53D14A-13FF-94C8-E1E0-EAC0D2043C6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AE8C83-3DE3-0958-4205-3D5303E75E6F}"/>
              </a:ext>
            </a:extLst>
          </p:cNvPr>
          <p:cNvSpPr>
            <a:spLocks noGrp="1"/>
          </p:cNvSpPr>
          <p:nvPr>
            <p:ph type="dt" sz="half" idx="10"/>
          </p:nvPr>
        </p:nvSpPr>
        <p:spPr>
          <a:xfrm>
            <a:off x="838200" y="6356350"/>
            <a:ext cx="2743200" cy="365125"/>
          </a:xfrm>
          <a:prstGeom prst="rect">
            <a:avLst/>
          </a:prstGeom>
        </p:spPr>
        <p:txBody>
          <a:bodyPr/>
          <a:lstStyle/>
          <a:p>
            <a:fld id="{0EE38F01-468F-465B-845F-769465B5B0B4}" type="datetimeFigureOut">
              <a:rPr lang="en-US" smtClean="0"/>
              <a:t>20-Apr-26</a:t>
            </a:fld>
            <a:endParaRPr lang="en-US"/>
          </a:p>
        </p:txBody>
      </p:sp>
      <p:sp>
        <p:nvSpPr>
          <p:cNvPr id="5" name="Footer Placeholder 4">
            <a:extLst>
              <a:ext uri="{FF2B5EF4-FFF2-40B4-BE49-F238E27FC236}">
                <a16:creationId xmlns:a16="http://schemas.microsoft.com/office/drawing/2014/main" id="{70060CCD-3099-862A-FE61-B3FE396A6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9930C7-0ACA-E637-61C7-A989724B5D83}"/>
              </a:ext>
            </a:extLst>
          </p:cNvPr>
          <p:cNvSpPr>
            <a:spLocks noGrp="1"/>
          </p:cNvSpPr>
          <p:nvPr>
            <p:ph type="sldNum" sz="quarter" idx="12"/>
          </p:nvPr>
        </p:nvSpPr>
        <p:spPr>
          <a:xfrm>
            <a:off x="8610600" y="6356350"/>
            <a:ext cx="2743200" cy="365125"/>
          </a:xfrm>
          <a:prstGeom prst="rect">
            <a:avLst/>
          </a:prstGeom>
        </p:spPr>
        <p:txBody>
          <a:bodyPr/>
          <a:lstStyle/>
          <a:p>
            <a:fld id="{83213909-8047-487F-8F78-78311AFA14A5}" type="slidenum">
              <a:rPr lang="en-US" smtClean="0"/>
              <a:t>‹#›</a:t>
            </a:fld>
            <a:endParaRPr lang="en-US"/>
          </a:p>
        </p:txBody>
      </p:sp>
    </p:spTree>
    <p:extLst>
      <p:ext uri="{BB962C8B-B14F-4D97-AF65-F5344CB8AC3E}">
        <p14:creationId xmlns:p14="http://schemas.microsoft.com/office/powerpoint/2010/main" val="12737889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369FDE-88AA-EE57-0BA7-3452D57FCD1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024066-7EB4-BFEA-4414-B561F799D9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4A13A-13C1-4178-5C0D-618FED88B739}"/>
              </a:ext>
            </a:extLst>
          </p:cNvPr>
          <p:cNvSpPr>
            <a:spLocks noGrp="1"/>
          </p:cNvSpPr>
          <p:nvPr>
            <p:ph type="dt" sz="half" idx="10"/>
          </p:nvPr>
        </p:nvSpPr>
        <p:spPr>
          <a:xfrm>
            <a:off x="838200" y="6356350"/>
            <a:ext cx="2743200" cy="365125"/>
          </a:xfrm>
          <a:prstGeom prst="rect">
            <a:avLst/>
          </a:prstGeom>
        </p:spPr>
        <p:txBody>
          <a:bodyPr/>
          <a:lstStyle/>
          <a:p>
            <a:fld id="{0EE38F01-468F-465B-845F-769465B5B0B4}" type="datetimeFigureOut">
              <a:rPr lang="en-US" smtClean="0"/>
              <a:t>20-Apr-26</a:t>
            </a:fld>
            <a:endParaRPr lang="en-US"/>
          </a:p>
        </p:txBody>
      </p:sp>
      <p:sp>
        <p:nvSpPr>
          <p:cNvPr id="5" name="Footer Placeholder 4">
            <a:extLst>
              <a:ext uri="{FF2B5EF4-FFF2-40B4-BE49-F238E27FC236}">
                <a16:creationId xmlns:a16="http://schemas.microsoft.com/office/drawing/2014/main" id="{CBEAB630-AFA2-B3F7-2408-A565E708B9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0F64F8-493D-C0BE-9CE0-D2AE0A4AB375}"/>
              </a:ext>
            </a:extLst>
          </p:cNvPr>
          <p:cNvSpPr>
            <a:spLocks noGrp="1"/>
          </p:cNvSpPr>
          <p:nvPr>
            <p:ph type="sldNum" sz="quarter" idx="12"/>
          </p:nvPr>
        </p:nvSpPr>
        <p:spPr>
          <a:xfrm>
            <a:off x="8610600" y="6356350"/>
            <a:ext cx="2743200" cy="365125"/>
          </a:xfrm>
          <a:prstGeom prst="rect">
            <a:avLst/>
          </a:prstGeom>
        </p:spPr>
        <p:txBody>
          <a:bodyPr/>
          <a:lstStyle/>
          <a:p>
            <a:fld id="{83213909-8047-487F-8F78-78311AFA14A5}" type="slidenum">
              <a:rPr lang="en-US" smtClean="0"/>
              <a:t>‹#›</a:t>
            </a:fld>
            <a:endParaRPr lang="en-US"/>
          </a:p>
        </p:txBody>
      </p:sp>
    </p:spTree>
    <p:extLst>
      <p:ext uri="{BB962C8B-B14F-4D97-AF65-F5344CB8AC3E}">
        <p14:creationId xmlns:p14="http://schemas.microsoft.com/office/powerpoint/2010/main" val="19288452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02" indent="0" algn="ctr">
              <a:buNone/>
              <a:defRPr>
                <a:solidFill>
                  <a:schemeClr val="tx1">
                    <a:tint val="75000"/>
                  </a:schemeClr>
                </a:solidFill>
              </a:defRPr>
            </a:lvl2pPr>
            <a:lvl3pPr marL="1219004" indent="0" algn="ctr">
              <a:buNone/>
              <a:defRPr>
                <a:solidFill>
                  <a:schemeClr val="tx1">
                    <a:tint val="75000"/>
                  </a:schemeClr>
                </a:solidFill>
              </a:defRPr>
            </a:lvl3pPr>
            <a:lvl4pPr marL="1828506" indent="0" algn="ctr">
              <a:buNone/>
              <a:defRPr>
                <a:solidFill>
                  <a:schemeClr val="tx1">
                    <a:tint val="75000"/>
                  </a:schemeClr>
                </a:solidFill>
              </a:defRPr>
            </a:lvl4pPr>
            <a:lvl5pPr marL="2438008" indent="0" algn="ctr">
              <a:buNone/>
              <a:defRPr>
                <a:solidFill>
                  <a:schemeClr val="tx1">
                    <a:tint val="75000"/>
                  </a:schemeClr>
                </a:solidFill>
              </a:defRPr>
            </a:lvl5pPr>
            <a:lvl6pPr marL="3047510" indent="0" algn="ctr">
              <a:buNone/>
              <a:defRPr>
                <a:solidFill>
                  <a:schemeClr val="tx1">
                    <a:tint val="75000"/>
                  </a:schemeClr>
                </a:solidFill>
              </a:defRPr>
            </a:lvl6pPr>
            <a:lvl7pPr marL="3657013" indent="0" algn="ctr">
              <a:buNone/>
              <a:defRPr>
                <a:solidFill>
                  <a:schemeClr val="tx1">
                    <a:tint val="75000"/>
                  </a:schemeClr>
                </a:solidFill>
              </a:defRPr>
            </a:lvl7pPr>
            <a:lvl8pPr marL="4266515" indent="0" algn="ctr">
              <a:buNone/>
              <a:defRPr>
                <a:solidFill>
                  <a:schemeClr val="tx1">
                    <a:tint val="75000"/>
                  </a:schemeClr>
                </a:solidFill>
              </a:defRPr>
            </a:lvl8pPr>
            <a:lvl9pPr marL="48760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20-Apr-26</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414926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20-Apr-26</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9250475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02" indent="0">
              <a:buNone/>
              <a:defRPr sz="2400">
                <a:solidFill>
                  <a:schemeClr val="tx1">
                    <a:tint val="75000"/>
                  </a:schemeClr>
                </a:solidFill>
              </a:defRPr>
            </a:lvl2pPr>
            <a:lvl3pPr marL="1219004" indent="0">
              <a:buNone/>
              <a:defRPr sz="2133">
                <a:solidFill>
                  <a:schemeClr val="tx1">
                    <a:tint val="75000"/>
                  </a:schemeClr>
                </a:solidFill>
              </a:defRPr>
            </a:lvl3pPr>
            <a:lvl4pPr marL="1828506" indent="0">
              <a:buNone/>
              <a:defRPr sz="1867">
                <a:solidFill>
                  <a:schemeClr val="tx1">
                    <a:tint val="75000"/>
                  </a:schemeClr>
                </a:solidFill>
              </a:defRPr>
            </a:lvl4pPr>
            <a:lvl5pPr marL="2438008" indent="0">
              <a:buNone/>
              <a:defRPr sz="1867">
                <a:solidFill>
                  <a:schemeClr val="tx1">
                    <a:tint val="75000"/>
                  </a:schemeClr>
                </a:solidFill>
              </a:defRPr>
            </a:lvl5pPr>
            <a:lvl6pPr marL="3047510" indent="0">
              <a:buNone/>
              <a:defRPr sz="1867">
                <a:solidFill>
                  <a:schemeClr val="tx1">
                    <a:tint val="75000"/>
                  </a:schemeClr>
                </a:solidFill>
              </a:defRPr>
            </a:lvl6pPr>
            <a:lvl7pPr marL="3657013" indent="0">
              <a:buNone/>
              <a:defRPr sz="1867">
                <a:solidFill>
                  <a:schemeClr val="tx1">
                    <a:tint val="75000"/>
                  </a:schemeClr>
                </a:solidFill>
              </a:defRPr>
            </a:lvl7pPr>
            <a:lvl8pPr marL="4266515" indent="0">
              <a:buNone/>
              <a:defRPr sz="1867">
                <a:solidFill>
                  <a:schemeClr val="tx1">
                    <a:tint val="75000"/>
                  </a:schemeClr>
                </a:solidFill>
              </a:defRPr>
            </a:lvl8pPr>
            <a:lvl9pPr marL="487601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20-Apr-26</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0510508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20-Apr-26</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4857013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02" indent="0">
              <a:buNone/>
              <a:defRPr sz="2667" b="1"/>
            </a:lvl2pPr>
            <a:lvl3pPr marL="1219004" indent="0">
              <a:buNone/>
              <a:defRPr sz="2400" b="1"/>
            </a:lvl3pPr>
            <a:lvl4pPr marL="1828506" indent="0">
              <a:buNone/>
              <a:defRPr sz="2133" b="1"/>
            </a:lvl4pPr>
            <a:lvl5pPr marL="2438008" indent="0">
              <a:buNone/>
              <a:defRPr sz="2133" b="1"/>
            </a:lvl5pPr>
            <a:lvl6pPr marL="3047510" indent="0">
              <a:buNone/>
              <a:defRPr sz="2133" b="1"/>
            </a:lvl6pPr>
            <a:lvl7pPr marL="3657013" indent="0">
              <a:buNone/>
              <a:defRPr sz="2133" b="1"/>
            </a:lvl7pPr>
            <a:lvl8pPr marL="4266515" indent="0">
              <a:buNone/>
              <a:defRPr sz="2133" b="1"/>
            </a:lvl8pPr>
            <a:lvl9pPr marL="487601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02" indent="0">
              <a:buNone/>
              <a:defRPr sz="2667" b="1"/>
            </a:lvl2pPr>
            <a:lvl3pPr marL="1219004" indent="0">
              <a:buNone/>
              <a:defRPr sz="2400" b="1"/>
            </a:lvl3pPr>
            <a:lvl4pPr marL="1828506" indent="0">
              <a:buNone/>
              <a:defRPr sz="2133" b="1"/>
            </a:lvl4pPr>
            <a:lvl5pPr marL="2438008" indent="0">
              <a:buNone/>
              <a:defRPr sz="2133" b="1"/>
            </a:lvl5pPr>
            <a:lvl6pPr marL="3047510" indent="0">
              <a:buNone/>
              <a:defRPr sz="2133" b="1"/>
            </a:lvl6pPr>
            <a:lvl7pPr marL="3657013" indent="0">
              <a:buNone/>
              <a:defRPr sz="2133" b="1"/>
            </a:lvl7pPr>
            <a:lvl8pPr marL="4266515" indent="0">
              <a:buNone/>
              <a:defRPr sz="2133" b="1"/>
            </a:lvl8pPr>
            <a:lvl9pPr marL="487601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20-Apr-26</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165112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B131A-C54F-31B5-BAC1-7B48F75762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6A62BE-F64C-02C3-BC03-28F0637305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B7573A-6A10-1C05-5B1C-15DAE037E3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7EA8C9-A13A-E1FA-7352-6F55029C4DC5}"/>
              </a:ext>
            </a:extLst>
          </p:cNvPr>
          <p:cNvSpPr>
            <a:spLocks noGrp="1"/>
          </p:cNvSpPr>
          <p:nvPr>
            <p:ph type="dt" sz="half" idx="10"/>
          </p:nvPr>
        </p:nvSpPr>
        <p:spPr/>
        <p:txBody>
          <a:bodyPr/>
          <a:lstStyle/>
          <a:p>
            <a:fld id="{B0F09BF1-C09E-4FDF-9E32-1AC8E345CBB3}" type="datetimeFigureOut">
              <a:rPr lang="en-US" smtClean="0"/>
              <a:t>20-Apr-26</a:t>
            </a:fld>
            <a:endParaRPr lang="en-US"/>
          </a:p>
        </p:txBody>
      </p:sp>
      <p:sp>
        <p:nvSpPr>
          <p:cNvPr id="6" name="Footer Placeholder 5">
            <a:extLst>
              <a:ext uri="{FF2B5EF4-FFF2-40B4-BE49-F238E27FC236}">
                <a16:creationId xmlns:a16="http://schemas.microsoft.com/office/drawing/2014/main" id="{4FB89752-832A-301D-66B1-E878822640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8BC46C-3B73-CA93-B026-1282D6CCBF0B}"/>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1994639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20-Apr-26</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677741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20-Apr-26</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749217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02" indent="0">
              <a:buNone/>
              <a:defRPr sz="1600"/>
            </a:lvl2pPr>
            <a:lvl3pPr marL="1219004" indent="0">
              <a:buNone/>
              <a:defRPr sz="1333"/>
            </a:lvl3pPr>
            <a:lvl4pPr marL="1828506" indent="0">
              <a:buNone/>
              <a:defRPr sz="1200"/>
            </a:lvl4pPr>
            <a:lvl5pPr marL="2438008" indent="0">
              <a:buNone/>
              <a:defRPr sz="1200"/>
            </a:lvl5pPr>
            <a:lvl6pPr marL="3047510" indent="0">
              <a:buNone/>
              <a:defRPr sz="1200"/>
            </a:lvl6pPr>
            <a:lvl7pPr marL="3657013" indent="0">
              <a:buNone/>
              <a:defRPr sz="1200"/>
            </a:lvl7pPr>
            <a:lvl8pPr marL="4266515" indent="0">
              <a:buNone/>
              <a:defRPr sz="1200"/>
            </a:lvl8pPr>
            <a:lvl9pPr marL="487601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20-Apr-26</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0513125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02" indent="0">
              <a:buNone/>
              <a:defRPr sz="3733"/>
            </a:lvl2pPr>
            <a:lvl3pPr marL="1219004" indent="0">
              <a:buNone/>
              <a:defRPr sz="3200"/>
            </a:lvl3pPr>
            <a:lvl4pPr marL="1828506" indent="0">
              <a:buNone/>
              <a:defRPr sz="2667"/>
            </a:lvl4pPr>
            <a:lvl5pPr marL="2438008" indent="0">
              <a:buNone/>
              <a:defRPr sz="2667"/>
            </a:lvl5pPr>
            <a:lvl6pPr marL="3047510" indent="0">
              <a:buNone/>
              <a:defRPr sz="2667"/>
            </a:lvl6pPr>
            <a:lvl7pPr marL="3657013" indent="0">
              <a:buNone/>
              <a:defRPr sz="2667"/>
            </a:lvl7pPr>
            <a:lvl8pPr marL="4266515" indent="0">
              <a:buNone/>
              <a:defRPr sz="2667"/>
            </a:lvl8pPr>
            <a:lvl9pPr marL="4876017"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02" indent="0">
              <a:buNone/>
              <a:defRPr sz="1600"/>
            </a:lvl2pPr>
            <a:lvl3pPr marL="1219004" indent="0">
              <a:buNone/>
              <a:defRPr sz="1333"/>
            </a:lvl3pPr>
            <a:lvl4pPr marL="1828506" indent="0">
              <a:buNone/>
              <a:defRPr sz="1200"/>
            </a:lvl4pPr>
            <a:lvl5pPr marL="2438008" indent="0">
              <a:buNone/>
              <a:defRPr sz="1200"/>
            </a:lvl5pPr>
            <a:lvl6pPr marL="3047510" indent="0">
              <a:buNone/>
              <a:defRPr sz="1200"/>
            </a:lvl6pPr>
            <a:lvl7pPr marL="3657013" indent="0">
              <a:buNone/>
              <a:defRPr sz="1200"/>
            </a:lvl7pPr>
            <a:lvl8pPr marL="4266515" indent="0">
              <a:buNone/>
              <a:defRPr sz="1200"/>
            </a:lvl8pPr>
            <a:lvl9pPr marL="487601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20-Apr-26</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9150076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20-Apr-26</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9124227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CEF851F-4C9B-4ED8-A706-7687066F5A2C}" type="datetimeFigureOut">
              <a:rPr lang="en-US" smtClean="0"/>
              <a:t>20-Apr-26</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737736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788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03496-B095-484C-9632-8974651F34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D9CA39-B6D2-46DD-0A09-A831E9E7FA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10FCB3-995C-0C48-5B83-F8B95A84B3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F21943-7EB0-83D4-D61B-E3A52B9567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A8798C-7F5E-9E75-EED2-59C456C185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87A934-FDB5-221A-C7D4-D52EE5A27A9E}"/>
              </a:ext>
            </a:extLst>
          </p:cNvPr>
          <p:cNvSpPr>
            <a:spLocks noGrp="1"/>
          </p:cNvSpPr>
          <p:nvPr>
            <p:ph type="dt" sz="half" idx="10"/>
          </p:nvPr>
        </p:nvSpPr>
        <p:spPr/>
        <p:txBody>
          <a:bodyPr/>
          <a:lstStyle/>
          <a:p>
            <a:fld id="{B0F09BF1-C09E-4FDF-9E32-1AC8E345CBB3}" type="datetimeFigureOut">
              <a:rPr lang="en-US" smtClean="0"/>
              <a:t>20-Apr-26</a:t>
            </a:fld>
            <a:endParaRPr lang="en-US"/>
          </a:p>
        </p:txBody>
      </p:sp>
      <p:sp>
        <p:nvSpPr>
          <p:cNvPr id="8" name="Footer Placeholder 7">
            <a:extLst>
              <a:ext uri="{FF2B5EF4-FFF2-40B4-BE49-F238E27FC236}">
                <a16:creationId xmlns:a16="http://schemas.microsoft.com/office/drawing/2014/main" id="{3F47D94A-D475-FBA7-B808-DB6F90C15C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DDD191-05B2-B806-BBE6-FD4E0FE8066B}"/>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933541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C986-DAE9-2D2A-B248-B490BC34F1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B8554D-33F0-903D-5E9D-9BB1C8DAD978}"/>
              </a:ext>
            </a:extLst>
          </p:cNvPr>
          <p:cNvSpPr>
            <a:spLocks noGrp="1"/>
          </p:cNvSpPr>
          <p:nvPr>
            <p:ph type="dt" sz="half" idx="10"/>
          </p:nvPr>
        </p:nvSpPr>
        <p:spPr/>
        <p:txBody>
          <a:bodyPr/>
          <a:lstStyle/>
          <a:p>
            <a:fld id="{B0F09BF1-C09E-4FDF-9E32-1AC8E345CBB3}" type="datetimeFigureOut">
              <a:rPr lang="en-US" smtClean="0"/>
              <a:t>20-Apr-26</a:t>
            </a:fld>
            <a:endParaRPr lang="en-US"/>
          </a:p>
        </p:txBody>
      </p:sp>
      <p:sp>
        <p:nvSpPr>
          <p:cNvPr id="4" name="Footer Placeholder 3">
            <a:extLst>
              <a:ext uri="{FF2B5EF4-FFF2-40B4-BE49-F238E27FC236}">
                <a16:creationId xmlns:a16="http://schemas.microsoft.com/office/drawing/2014/main" id="{83A2D9E9-6075-7999-3924-5F9EE36D4F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F60AEE-BC21-97B6-31DB-4F6DC892E423}"/>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338486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20DBEF-3769-54DB-D6EC-54BB8B2DC23C}"/>
              </a:ext>
            </a:extLst>
          </p:cNvPr>
          <p:cNvSpPr>
            <a:spLocks noGrp="1"/>
          </p:cNvSpPr>
          <p:nvPr>
            <p:ph type="dt" sz="half" idx="10"/>
          </p:nvPr>
        </p:nvSpPr>
        <p:spPr/>
        <p:txBody>
          <a:bodyPr/>
          <a:lstStyle/>
          <a:p>
            <a:fld id="{B0F09BF1-C09E-4FDF-9E32-1AC8E345CBB3}" type="datetimeFigureOut">
              <a:rPr lang="en-US" smtClean="0"/>
              <a:t>20-Apr-26</a:t>
            </a:fld>
            <a:endParaRPr lang="en-US"/>
          </a:p>
        </p:txBody>
      </p:sp>
      <p:sp>
        <p:nvSpPr>
          <p:cNvPr id="3" name="Footer Placeholder 2">
            <a:extLst>
              <a:ext uri="{FF2B5EF4-FFF2-40B4-BE49-F238E27FC236}">
                <a16:creationId xmlns:a16="http://schemas.microsoft.com/office/drawing/2014/main" id="{CB502DB1-E8E0-95B9-ED32-161B11EFF8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9EAA0C-41F7-ADE2-4208-D0E35529B954}"/>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383264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9FBFE-5FEE-5A0A-C478-4BDD68F509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8F490A-79A6-BDA5-2F9B-7FFDDB260C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7836A6-59D3-1AB3-8E6A-C00B31A795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C2A07F-4D63-A5AA-A22E-2C1B3688BB9A}"/>
              </a:ext>
            </a:extLst>
          </p:cNvPr>
          <p:cNvSpPr>
            <a:spLocks noGrp="1"/>
          </p:cNvSpPr>
          <p:nvPr>
            <p:ph type="dt" sz="half" idx="10"/>
          </p:nvPr>
        </p:nvSpPr>
        <p:spPr/>
        <p:txBody>
          <a:bodyPr/>
          <a:lstStyle/>
          <a:p>
            <a:fld id="{B0F09BF1-C09E-4FDF-9E32-1AC8E345CBB3}" type="datetimeFigureOut">
              <a:rPr lang="en-US" smtClean="0"/>
              <a:t>20-Apr-26</a:t>
            </a:fld>
            <a:endParaRPr lang="en-US"/>
          </a:p>
        </p:txBody>
      </p:sp>
      <p:sp>
        <p:nvSpPr>
          <p:cNvPr id="6" name="Footer Placeholder 5">
            <a:extLst>
              <a:ext uri="{FF2B5EF4-FFF2-40B4-BE49-F238E27FC236}">
                <a16:creationId xmlns:a16="http://schemas.microsoft.com/office/drawing/2014/main" id="{02843E9B-2E5F-ADDC-0218-D63748F13C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91CAED-A627-C2E1-FCBF-0766791142F8}"/>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219452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E21DB-9C1E-4CC5-66B9-AFEC824432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75CCC4-47DC-E75E-7D28-5D21468659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4185C-C377-1366-EB15-B9534D48C4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3D5806-8A04-F6BD-1AD9-B0F29FF2BC31}"/>
              </a:ext>
            </a:extLst>
          </p:cNvPr>
          <p:cNvSpPr>
            <a:spLocks noGrp="1"/>
          </p:cNvSpPr>
          <p:nvPr>
            <p:ph type="dt" sz="half" idx="10"/>
          </p:nvPr>
        </p:nvSpPr>
        <p:spPr/>
        <p:txBody>
          <a:bodyPr/>
          <a:lstStyle/>
          <a:p>
            <a:fld id="{B0F09BF1-C09E-4FDF-9E32-1AC8E345CBB3}" type="datetimeFigureOut">
              <a:rPr lang="en-US" smtClean="0"/>
              <a:t>20-Apr-26</a:t>
            </a:fld>
            <a:endParaRPr lang="en-US"/>
          </a:p>
        </p:txBody>
      </p:sp>
      <p:sp>
        <p:nvSpPr>
          <p:cNvPr id="6" name="Footer Placeholder 5">
            <a:extLst>
              <a:ext uri="{FF2B5EF4-FFF2-40B4-BE49-F238E27FC236}">
                <a16:creationId xmlns:a16="http://schemas.microsoft.com/office/drawing/2014/main" id="{91E026AE-B348-7978-C01F-2A787839F7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D9CE04-D305-F508-073D-4AD01EE3D4DB}"/>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474161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890582-EEC7-E170-EC37-87302C7792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436288-B9F0-8166-56BE-5C62B1AF86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431087-D4D3-D467-E033-68EC5A4809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F09BF1-C09E-4FDF-9E32-1AC8E345CBB3}" type="datetimeFigureOut">
              <a:rPr lang="en-US" smtClean="0"/>
              <a:t>20-Apr-26</a:t>
            </a:fld>
            <a:endParaRPr lang="en-US"/>
          </a:p>
        </p:txBody>
      </p:sp>
      <p:sp>
        <p:nvSpPr>
          <p:cNvPr id="5" name="Footer Placeholder 4">
            <a:extLst>
              <a:ext uri="{FF2B5EF4-FFF2-40B4-BE49-F238E27FC236}">
                <a16:creationId xmlns:a16="http://schemas.microsoft.com/office/drawing/2014/main" id="{13BABC56-290B-6407-BAB6-8D5B15BA7A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189C80-A8BB-FA1D-EBFA-3055A13729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4A39CF-AB4D-43F5-B22E-93D02796B1F0}"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FAFCFFC2-BA2D-0D45-BBC2-75CF1A8D203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05001" y="-117813"/>
            <a:ext cx="1649433" cy="1649433"/>
          </a:xfrm>
          <a:prstGeom prst="rect">
            <a:avLst/>
          </a:prstGeom>
        </p:spPr>
      </p:pic>
    </p:spTree>
    <p:extLst>
      <p:ext uri="{BB962C8B-B14F-4D97-AF65-F5344CB8AC3E}">
        <p14:creationId xmlns:p14="http://schemas.microsoft.com/office/powerpoint/2010/main" val="2701929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Content Placeholder 16" descr="A picture containing text, plant&#10;&#10;Description automatically generated">
            <a:extLst>
              <a:ext uri="{FF2B5EF4-FFF2-40B4-BE49-F238E27FC236}">
                <a16:creationId xmlns:a16="http://schemas.microsoft.com/office/drawing/2014/main" id="{22C81ACF-BA9E-4579-9DD9-8261394ACC45}"/>
              </a:ext>
            </a:extLst>
          </p:cNvPr>
          <p:cNvPicPr>
            <a:picLocks noChangeAspect="1"/>
          </p:cNvPicPr>
          <p:nvPr userDrawn="1"/>
        </p:nvPicPr>
        <p:blipFill>
          <a:blip r:embed="rId13" cstate="print">
            <a:alphaModFix amt="85000"/>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0" y="-83653"/>
            <a:ext cx="12192000" cy="6857999"/>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208BFF54-6C37-1537-B025-FAC8AD2F6F0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05001" y="-117813"/>
            <a:ext cx="1649433" cy="1649433"/>
          </a:xfrm>
          <a:prstGeom prst="rect">
            <a:avLst/>
          </a:prstGeom>
        </p:spPr>
      </p:pic>
    </p:spTree>
    <p:extLst>
      <p:ext uri="{BB962C8B-B14F-4D97-AF65-F5344CB8AC3E}">
        <p14:creationId xmlns:p14="http://schemas.microsoft.com/office/powerpoint/2010/main" val="27113094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67280E-3606-4F07-B48E-BEBC6301C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680368-EC8F-20F5-7D78-3E38AE9E2C1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5E17B-B4A5-0DA1-A35A-8EF9DA95965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B04BA-638F-48EA-A6C1-2552E34252B4}" type="datetimeFigureOut">
              <a:rPr lang="en-US" smtClean="0"/>
              <a:t>20-Apr-26</a:t>
            </a:fld>
            <a:endParaRPr lang="en-US"/>
          </a:p>
        </p:txBody>
      </p:sp>
      <p:sp>
        <p:nvSpPr>
          <p:cNvPr id="5" name="Footer Placeholder 4">
            <a:extLst>
              <a:ext uri="{FF2B5EF4-FFF2-40B4-BE49-F238E27FC236}">
                <a16:creationId xmlns:a16="http://schemas.microsoft.com/office/drawing/2014/main" id="{EE7A89D5-2D57-CF0E-2ECF-99F706F3E6E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69F354-1532-5625-8002-6B51A716535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32A0A-668B-4BA3-A1D4-CAEC26AE557B}" type="slidenum">
              <a:rPr lang="en-US" smtClean="0"/>
              <a:t>‹#›</a:t>
            </a:fld>
            <a:endParaRPr lang="en-US"/>
          </a:p>
        </p:txBody>
      </p:sp>
    </p:spTree>
    <p:extLst>
      <p:ext uri="{BB962C8B-B14F-4D97-AF65-F5344CB8AC3E}">
        <p14:creationId xmlns:p14="http://schemas.microsoft.com/office/powerpoint/2010/main" val="3239987941"/>
      </p:ext>
    </p:extLst>
  </p:cSld>
  <p:clrMap bg1="lt1" tx1="dk1" bg2="lt2" tx2="dk2" accent1="accent1" accent2="accent2" accent3="accent3" accent4="accent4" accent5="accent5" accent6="accent6" hlink="hlink" folHlink="folHlink"/>
  <p:sldLayoutIdLst>
    <p:sldLayoutId id="2147483702"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37392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23457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ctr" defTabSz="1219004" rtl="0" eaLnBrk="1" latinLnBrk="0" hangingPunct="1">
        <a:spcBef>
          <a:spcPct val="0"/>
        </a:spcBef>
        <a:buNone/>
        <a:defRPr sz="5867" kern="1200">
          <a:solidFill>
            <a:schemeClr val="tx1"/>
          </a:solidFill>
          <a:latin typeface="+mj-lt"/>
          <a:ea typeface="+mj-ea"/>
          <a:cs typeface="+mj-cs"/>
        </a:defRPr>
      </a:lvl1pPr>
    </p:titleStyle>
    <p:bodyStyle>
      <a:lvl1pPr marL="457126" indent="-457126" algn="l" defTabSz="1219004"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441" indent="-380938" algn="l" defTabSz="1219004"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755" indent="-304751" algn="l" defTabSz="1219004"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57"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2759"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262"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764"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266"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768"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04" rtl="0" eaLnBrk="1" latinLnBrk="0" hangingPunct="1">
        <a:defRPr sz="2400" kern="1200">
          <a:solidFill>
            <a:schemeClr val="tx1"/>
          </a:solidFill>
          <a:latin typeface="+mn-lt"/>
          <a:ea typeface="+mn-ea"/>
          <a:cs typeface="+mn-cs"/>
        </a:defRPr>
      </a:lvl1pPr>
      <a:lvl2pPr marL="609502" algn="l" defTabSz="1219004" rtl="0" eaLnBrk="1" latinLnBrk="0" hangingPunct="1">
        <a:defRPr sz="2400" kern="1200">
          <a:solidFill>
            <a:schemeClr val="tx1"/>
          </a:solidFill>
          <a:latin typeface="+mn-lt"/>
          <a:ea typeface="+mn-ea"/>
          <a:cs typeface="+mn-cs"/>
        </a:defRPr>
      </a:lvl2pPr>
      <a:lvl3pPr marL="1219004" algn="l" defTabSz="1219004" rtl="0" eaLnBrk="1" latinLnBrk="0" hangingPunct="1">
        <a:defRPr sz="2400" kern="1200">
          <a:solidFill>
            <a:schemeClr val="tx1"/>
          </a:solidFill>
          <a:latin typeface="+mn-lt"/>
          <a:ea typeface="+mn-ea"/>
          <a:cs typeface="+mn-cs"/>
        </a:defRPr>
      </a:lvl3pPr>
      <a:lvl4pPr marL="1828506" algn="l" defTabSz="1219004" rtl="0" eaLnBrk="1" latinLnBrk="0" hangingPunct="1">
        <a:defRPr sz="2400" kern="1200">
          <a:solidFill>
            <a:schemeClr val="tx1"/>
          </a:solidFill>
          <a:latin typeface="+mn-lt"/>
          <a:ea typeface="+mn-ea"/>
          <a:cs typeface="+mn-cs"/>
        </a:defRPr>
      </a:lvl4pPr>
      <a:lvl5pPr marL="2438008" algn="l" defTabSz="1219004" rtl="0" eaLnBrk="1" latinLnBrk="0" hangingPunct="1">
        <a:defRPr sz="2400" kern="1200">
          <a:solidFill>
            <a:schemeClr val="tx1"/>
          </a:solidFill>
          <a:latin typeface="+mn-lt"/>
          <a:ea typeface="+mn-ea"/>
          <a:cs typeface="+mn-cs"/>
        </a:defRPr>
      </a:lvl5pPr>
      <a:lvl6pPr marL="3047510" algn="l" defTabSz="1219004" rtl="0" eaLnBrk="1" latinLnBrk="0" hangingPunct="1">
        <a:defRPr sz="2400" kern="1200">
          <a:solidFill>
            <a:schemeClr val="tx1"/>
          </a:solidFill>
          <a:latin typeface="+mn-lt"/>
          <a:ea typeface="+mn-ea"/>
          <a:cs typeface="+mn-cs"/>
        </a:defRPr>
      </a:lvl6pPr>
      <a:lvl7pPr marL="3657013" algn="l" defTabSz="1219004" rtl="0" eaLnBrk="1" latinLnBrk="0" hangingPunct="1">
        <a:defRPr sz="2400" kern="1200">
          <a:solidFill>
            <a:schemeClr val="tx1"/>
          </a:solidFill>
          <a:latin typeface="+mn-lt"/>
          <a:ea typeface="+mn-ea"/>
          <a:cs typeface="+mn-cs"/>
        </a:defRPr>
      </a:lvl7pPr>
      <a:lvl8pPr marL="4266515" algn="l" defTabSz="1219004" rtl="0" eaLnBrk="1" latinLnBrk="0" hangingPunct="1">
        <a:defRPr sz="2400" kern="1200">
          <a:solidFill>
            <a:schemeClr val="tx1"/>
          </a:solidFill>
          <a:latin typeface="+mn-lt"/>
          <a:ea typeface="+mn-ea"/>
          <a:cs typeface="+mn-cs"/>
        </a:defRPr>
      </a:lvl8pPr>
      <a:lvl9pPr marL="4876017" algn="l" defTabSz="1219004"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3.xml"/><Relationship Id="rId6" Type="http://schemas.openxmlformats.org/officeDocument/2006/relationships/image" Target="../media/image48.svg"/><Relationship Id="rId5" Type="http://schemas.openxmlformats.org/officeDocument/2006/relationships/image" Target="../media/image32.png"/><Relationship Id="rId4" Type="http://schemas.openxmlformats.org/officeDocument/2006/relationships/image" Target="../media/image46.svg"/></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34.png"/><Relationship Id="rId11" Type="http://schemas.microsoft.com/office/2007/relationships/hdphoto" Target="../media/hdphoto3.wdp"/><Relationship Id="rId5" Type="http://schemas.openxmlformats.org/officeDocument/2006/relationships/audio" Target="../media/audio4.wav"/><Relationship Id="rId10" Type="http://schemas.openxmlformats.org/officeDocument/2006/relationships/image" Target="../media/image41.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39.png"/><Relationship Id="rId12"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image" Target="../media/image34.png"/><Relationship Id="rId11" Type="http://schemas.microsoft.com/office/2007/relationships/hdphoto" Target="../media/hdphoto3.wdp"/><Relationship Id="rId5" Type="http://schemas.openxmlformats.org/officeDocument/2006/relationships/audio" Target="../media/audio4.wav"/><Relationship Id="rId10" Type="http://schemas.openxmlformats.org/officeDocument/2006/relationships/image" Target="../media/image41.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4.png"/><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0.png"/><Relationship Id="rId4" Type="http://schemas.openxmlformats.org/officeDocument/2006/relationships/image" Target="../media/image17.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3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BC2588-5C56-48DC-914C-F656CEBC9751}"/>
              </a:ext>
            </a:extLst>
          </p:cNvPr>
          <p:cNvPicPr>
            <a:picLocks noChangeAspect="1"/>
          </p:cNvPicPr>
          <p:nvPr/>
        </p:nvPicPr>
        <p:blipFill>
          <a:blip r:embed="rId2"/>
          <a:stretch>
            <a:fillRect/>
          </a:stretch>
        </p:blipFill>
        <p:spPr>
          <a:xfrm>
            <a:off x="2082800" y="584200"/>
            <a:ext cx="8026400" cy="6599099"/>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4C31E3AB-7AD4-6B75-C5FC-D6B574F338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1" y="-117813"/>
            <a:ext cx="1649433" cy="1649433"/>
          </a:xfrm>
          <a:prstGeom prst="rect">
            <a:avLst/>
          </a:prstGeom>
        </p:spPr>
      </p:pic>
    </p:spTree>
    <p:extLst>
      <p:ext uri="{BB962C8B-B14F-4D97-AF65-F5344CB8AC3E}">
        <p14:creationId xmlns:p14="http://schemas.microsoft.com/office/powerpoint/2010/main" val="278296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D08630B1-0868-607B-A00E-E03B9E280491}"/>
              </a:ext>
            </a:extLst>
          </p:cNvPr>
          <p:cNvSpPr/>
          <p:nvPr/>
        </p:nvSpPr>
        <p:spPr>
          <a:xfrm>
            <a:off x="708986" y="509508"/>
            <a:ext cx="10806739" cy="832595"/>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ambria" panose="02040503050406030204" pitchFamily="18" charset="0"/>
                <a:ea typeface="Cambria" panose="02040503050406030204" pitchFamily="18" charset="0"/>
                <a:cs typeface="Calibri" panose="020F0502020204030204" pitchFamily="34" charset="0"/>
              </a:rPr>
              <a:t>3. </a:t>
            </a:r>
            <a:r>
              <a:rPr lang="vi-VN" sz="4000" b="1" dirty="0">
                <a:solidFill>
                  <a:schemeClr val="tx1"/>
                </a:solidFill>
                <a:latin typeface="Cambria" panose="02040503050406030204" pitchFamily="18" charset="0"/>
                <a:ea typeface="Cambria" panose="02040503050406030204" pitchFamily="18" charset="0"/>
                <a:cs typeface="Calibri" panose="020F0502020204030204" pitchFamily="34" charset="0"/>
              </a:rPr>
              <a:t>Nói tiếp để hoàn thành các câu dưới đây:</a:t>
            </a:r>
          </a:p>
        </p:txBody>
      </p:sp>
      <p:sp>
        <p:nvSpPr>
          <p:cNvPr id="10" name="TextBox 9">
            <a:extLst>
              <a:ext uri="{FF2B5EF4-FFF2-40B4-BE49-F238E27FC236}">
                <a16:creationId xmlns:a16="http://schemas.microsoft.com/office/drawing/2014/main" id="{DBD46BF6-42C8-338D-56D0-57BD02B76D0C}"/>
              </a:ext>
            </a:extLst>
          </p:cNvPr>
          <p:cNvSpPr txBox="1"/>
          <p:nvPr/>
        </p:nvSpPr>
        <p:spPr>
          <a:xfrm>
            <a:off x="542925" y="1762125"/>
            <a:ext cx="11087099" cy="2298834"/>
          </a:xfrm>
          <a:prstGeom prst="rect">
            <a:avLst/>
          </a:prstGeom>
          <a:noFill/>
        </p:spPr>
        <p:txBody>
          <a:bodyPr wrap="square" rtlCol="0">
            <a:spAutoFit/>
          </a:bodyPr>
          <a:lstStyle/>
          <a:p>
            <a:pPr>
              <a:lnSpc>
                <a:spcPct val="150000"/>
              </a:lnSpc>
            </a:pPr>
            <a:r>
              <a:rPr lang="vi-VN" sz="3300" dirty="0">
                <a:latin typeface="Cambria" panose="02040503050406030204" pitchFamily="18" charset="0"/>
                <a:ea typeface="Cambria" panose="02040503050406030204" pitchFamily="18" charset="0"/>
                <a:cs typeface="Calibri" panose="020F0502020204030204" pitchFamily="34" charset="0"/>
              </a:rPr>
              <a:t>a. Rô-bốt được tạo ra để (...).</a:t>
            </a:r>
          </a:p>
          <a:p>
            <a:pPr>
              <a:lnSpc>
                <a:spcPct val="150000"/>
              </a:lnSpc>
            </a:pPr>
            <a:r>
              <a:rPr lang="vi-VN" sz="3300" dirty="0">
                <a:latin typeface="Cambria" panose="02040503050406030204" pitchFamily="18" charset="0"/>
                <a:ea typeface="Cambria" panose="02040503050406030204" pitchFamily="18" charset="0"/>
                <a:cs typeface="Calibri" panose="020F0502020204030204" pitchFamily="34" charset="0"/>
              </a:rPr>
              <a:t>b. Trai tráng khắp Hy Lạp đổ về thành phố Ô-lim-pi-a để (...).</a:t>
            </a:r>
          </a:p>
          <a:p>
            <a:pPr>
              <a:lnSpc>
                <a:spcPct val="150000"/>
              </a:lnSpc>
            </a:pPr>
            <a:r>
              <a:rPr lang="vi-VN" sz="3300" dirty="0">
                <a:latin typeface="Cambria" panose="02040503050406030204" pitchFamily="18" charset="0"/>
                <a:ea typeface="Cambria" panose="02040503050406030204" pitchFamily="18" charset="0"/>
                <a:cs typeface="Calibri" panose="020F0502020204030204" pitchFamily="34" charset="0"/>
              </a:rPr>
              <a:t>c. Chúng ta cần học ngoại ngữ để (...). </a:t>
            </a:r>
          </a:p>
        </p:txBody>
      </p:sp>
    </p:spTree>
    <p:extLst>
      <p:ext uri="{BB962C8B-B14F-4D97-AF65-F5344CB8AC3E}">
        <p14:creationId xmlns:p14="http://schemas.microsoft.com/office/powerpoint/2010/main" val="32326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sp>
        <p:nvSpPr>
          <p:cNvPr id="11" name="TextBox 10">
            <a:extLst>
              <a:ext uri="{FF2B5EF4-FFF2-40B4-BE49-F238E27FC236}">
                <a16:creationId xmlns:a16="http://schemas.microsoft.com/office/drawing/2014/main" id="{6CBDDD03-79AD-1873-C231-154300301833}"/>
              </a:ext>
            </a:extLst>
          </p:cNvPr>
          <p:cNvSpPr txBox="1"/>
          <p:nvPr/>
        </p:nvSpPr>
        <p:spPr>
          <a:xfrm>
            <a:off x="627358" y="725711"/>
            <a:ext cx="6556745" cy="2554545"/>
          </a:xfrm>
          <a:prstGeom prst="rect">
            <a:avLst/>
          </a:prstGeom>
          <a:noFill/>
        </p:spPr>
        <p:txBody>
          <a:bodyPr wrap="square">
            <a:spAutoFit/>
          </a:bodyPr>
          <a:lstStyle/>
          <a:p>
            <a:pPr algn="ctr" defTabSz="1219170">
              <a:buClr>
                <a:srgbClr val="000000"/>
              </a:buClr>
            </a:pPr>
            <a:r>
              <a:rPr lang="en-US" sz="8000" b="1" kern="0" dirty="0" err="1">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Hỏi</a:t>
            </a:r>
            <a:r>
              <a:rPr lang="en-US" sz="8000" b="1" kern="0" dirty="0">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 </a:t>
            </a:r>
            <a:r>
              <a:rPr lang="en-US" sz="8000" b="1" kern="0" dirty="0" err="1">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đáp</a:t>
            </a:r>
            <a:endParaRPr lang="en-US" sz="8000" b="1" kern="0" dirty="0">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endParaRPr>
          </a:p>
          <a:p>
            <a:pPr algn="ctr" defTabSz="1219170">
              <a:buClr>
                <a:srgbClr val="000000"/>
              </a:buClr>
            </a:pPr>
            <a:r>
              <a:rPr lang="en-US" sz="8000" b="1" kern="0" dirty="0">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 </a:t>
            </a:r>
            <a:r>
              <a:rPr lang="en-US" sz="8000" b="1" kern="0" dirty="0" err="1">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theo</a:t>
            </a:r>
            <a:r>
              <a:rPr lang="en-US" sz="8000" b="1" kern="0" dirty="0">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 </a:t>
            </a:r>
            <a:r>
              <a:rPr lang="en-US" sz="8000" b="1" kern="0" dirty="0" err="1">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cặp</a:t>
            </a:r>
            <a:endParaRPr lang="en-US" sz="8000" b="1" kern="0" dirty="0">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endParaRPr>
          </a:p>
        </p:txBody>
      </p:sp>
    </p:spTree>
    <p:extLst>
      <p:ext uri="{BB962C8B-B14F-4D97-AF65-F5344CB8AC3E}">
        <p14:creationId xmlns:p14="http://schemas.microsoft.com/office/powerpoint/2010/main" val="2897516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and red text on a black background&#10;&#10;Description automatically generated">
            <a:extLst>
              <a:ext uri="{FF2B5EF4-FFF2-40B4-BE49-F238E27FC236}">
                <a16:creationId xmlns:a16="http://schemas.microsoft.com/office/drawing/2014/main" id="{D29569E8-E391-141B-B043-4827F75B18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048" y="533149"/>
            <a:ext cx="7193903" cy="5791702"/>
          </a:xfrm>
          <a:prstGeom prst="rect">
            <a:avLst/>
          </a:prstGeom>
        </p:spPr>
      </p:pic>
    </p:spTree>
    <p:extLst>
      <p:ext uri="{BB962C8B-B14F-4D97-AF65-F5344CB8AC3E}">
        <p14:creationId xmlns:p14="http://schemas.microsoft.com/office/powerpoint/2010/main" val="385179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9825"/>
          <a:stretch/>
        </p:blipFill>
        <p:spPr>
          <a:xfrm>
            <a:off x="-107076" y="8487"/>
            <a:ext cx="12406151" cy="6822032"/>
          </a:xfrm>
          <a:prstGeom prst="rect">
            <a:avLst/>
          </a:prstGeom>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97345" y="630285"/>
            <a:ext cx="2685603" cy="2685603"/>
          </a:xfrm>
          <a:prstGeom prst="rect">
            <a:avLst/>
          </a:prstGeom>
          <a:noFill/>
          <a:extLst>
            <a:ext uri="{909E8E84-426E-40DD-AFC4-6F175D3DCCD1}">
              <a14:hiddenFill xmlns:a14="http://schemas.microsoft.com/office/drawing/2010/main">
                <a:solidFill>
                  <a:srgbClr val="FFFFFF"/>
                </a:solidFill>
              </a14:hiddenFill>
            </a:ext>
          </a:extLst>
        </p:spPr>
      </p:pic>
      <p:sp>
        <p:nvSpPr>
          <p:cNvPr id="16" name="MsPham"/>
          <p:cNvSpPr/>
          <p:nvPr/>
        </p:nvSpPr>
        <p:spPr>
          <a:xfrm>
            <a:off x="5447808" y="7619121"/>
            <a:ext cx="1791987" cy="693955"/>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r>
              <a:rPr kumimoji="0" lang="en-US" sz="3192" b="1" i="0" u="none" strike="noStrike" kern="1200" cap="none" spc="0" normalizeH="0" baseline="0" noProof="0" dirty="0">
                <a:ln w="6600">
                  <a:solidFill>
                    <a:srgbClr val="0070C0"/>
                  </a:solidFill>
                  <a:prstDash val="solid"/>
                </a:ln>
                <a:solidFill>
                  <a:srgbClr val="FFFFFF"/>
                </a:solidFill>
                <a:effectLst>
                  <a:glow rad="50800">
                    <a:srgbClr val="0070C0"/>
                  </a:glow>
                  <a:outerShdw dist="38100" dir="2700000" algn="tl" rotWithShape="0">
                    <a:srgbClr val="F27FB2"/>
                  </a:outerShdw>
                </a:effectLst>
                <a:uLnTx/>
                <a:uFillTx/>
                <a:latin typeface="Cooper Black" panose="0208090404030B020404" pitchFamily="18" charset="0"/>
                <a:ea typeface="+mn-ea"/>
                <a:cs typeface="Arial" panose="020B0604020202020204" pitchFamily="34" charset="0"/>
              </a:rPr>
              <a:t>PLAY</a:t>
            </a:r>
          </a:p>
        </p:txBody>
      </p:sp>
      <p:pic>
        <p:nvPicPr>
          <p:cNvPr id="3" name="Picture 2">
            <a:hlinkClick r:id="" action="ppaction://hlinkshowjump?jump=nextslide"/>
          </p:cNvPr>
          <p:cNvPicPr>
            <a:picLocks noChangeAspect="1"/>
          </p:cNvPicPr>
          <p:nvPr/>
        </p:nvPicPr>
        <p:blipFill>
          <a:blip r:embed="rId6"/>
          <a:stretch>
            <a:fillRect/>
          </a:stretch>
        </p:blipFill>
        <p:spPr>
          <a:xfrm>
            <a:off x="5080399" y="5199298"/>
            <a:ext cx="2031203" cy="936543"/>
          </a:xfrm>
          <a:prstGeom prst="rect">
            <a:avLst/>
          </a:prstGeom>
        </p:spPr>
      </p:pic>
      <p:pic>
        <p:nvPicPr>
          <p:cNvPr id="6" name="Picture 5">
            <a:extLst>
              <a:ext uri="{FF2B5EF4-FFF2-40B4-BE49-F238E27FC236}">
                <a16:creationId xmlns:a16="http://schemas.microsoft.com/office/drawing/2014/main" id="{047FB510-B105-4684-A523-4618377F7790}"/>
              </a:ext>
            </a:extLst>
          </p:cNvPr>
          <p:cNvPicPr>
            <a:picLocks noChangeAspect="1"/>
          </p:cNvPicPr>
          <p:nvPr/>
        </p:nvPicPr>
        <p:blipFill>
          <a:blip r:embed="rId7"/>
          <a:stretch>
            <a:fillRect/>
          </a:stretch>
        </p:blipFill>
        <p:spPr>
          <a:xfrm>
            <a:off x="2106714" y="27484"/>
            <a:ext cx="8474175" cy="2786113"/>
          </a:xfrm>
          <a:prstGeom prst="rect">
            <a:avLst/>
          </a:prstGeom>
        </p:spPr>
      </p:pic>
    </p:spTree>
    <p:extLst>
      <p:ext uri="{BB962C8B-B14F-4D97-AF65-F5344CB8AC3E}">
        <p14:creationId xmlns:p14="http://schemas.microsoft.com/office/powerpoint/2010/main" val="4278085957"/>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250"/>
                                  </p:stCondLst>
                                  <p:childTnLst>
                                    <p:animMotion origin="layout" path="M -2.70833E-6 1.48148E-6 L 0.27045 -0.00232 " pathEditMode="relative" rAng="0" ptsTypes="AA">
                                      <p:cBhvr>
                                        <p:cTn id="6" dur="750" fill="hold"/>
                                        <p:tgtEl>
                                          <p:spTgt spid="2050"/>
                                        </p:tgtEl>
                                        <p:attrNameLst>
                                          <p:attrName>ppt_x</p:attrName>
                                          <p:attrName>ppt_y</p:attrName>
                                        </p:attrNameLst>
                                      </p:cBhvr>
                                      <p:rCtr x="13516" y="-116"/>
                                    </p:animMotion>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srcRect b="9825"/>
          <a:stretch/>
        </p:blipFill>
        <p:spPr>
          <a:xfrm>
            <a:off x="-107076" y="8487"/>
            <a:ext cx="12406151" cy="6822032"/>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286990" flipH="1">
            <a:off x="4694463" y="3969733"/>
            <a:ext cx="2623095" cy="2623095"/>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4684" y="5441888"/>
            <a:ext cx="12261603" cy="1466705"/>
          </a:xfrm>
          <a:prstGeom prst="rect">
            <a:avLst/>
          </a:prstGeom>
          <a:blipFill dpi="0"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s-ES" sz="1397"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298261" y="3965277"/>
            <a:ext cx="3415499" cy="22650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17672" y="7173576"/>
            <a:ext cx="3273245" cy="3273245"/>
          </a:xfrm>
          <a:prstGeom prst="rect">
            <a:avLst/>
          </a:prstGeom>
        </p:spPr>
      </p:pic>
      <p:sp>
        <p:nvSpPr>
          <p:cNvPr id="26" name="1MsPham"/>
          <p:cNvSpPr/>
          <p:nvPr/>
        </p:nvSpPr>
        <p:spPr>
          <a:xfrm>
            <a:off x="47751" y="3649216"/>
            <a:ext cx="4994716"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alt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 </a:t>
            </a:r>
            <a:r>
              <a:rPr kumimoji="0" lang="en-US" altLang="en-US" sz="3591"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dấy</a:t>
            </a:r>
            <a:r>
              <a:rPr kumimoji="0" lang="en-US" altLang="en-US" sz="3591" b="0" i="0" u="none" strike="noStrike" kern="1200" cap="none" spc="0" normalizeH="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altLang="en-US" sz="3591" b="0" i="0" u="none" strike="noStrike" kern="1200" cap="none" spc="0" normalizeH="0" noProof="0" dirty="0" err="1">
                <a:ln>
                  <a:noFill/>
                </a:ln>
                <a:solidFill>
                  <a:srgbClr val="C00000"/>
                </a:solidFill>
                <a:effectLst/>
                <a:uLnTx/>
                <a:uFillTx/>
                <a:latin typeface="Arial" panose="020B0604020202020204" pitchFamily="34" charset="0"/>
                <a:ea typeface="+mn-ea"/>
                <a:cs typeface="Arial" panose="020B0604020202020204" pitchFamily="34" charset="0"/>
              </a:rPr>
              <a:t>phảy</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9" name="2MsPham"/>
          <p:cNvSpPr/>
          <p:nvPr/>
        </p:nvSpPr>
        <p:spPr>
          <a:xfrm>
            <a:off x="113239" y="5310580"/>
            <a:ext cx="4994716"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 </a:t>
            </a:r>
            <a:r>
              <a:rPr kumimoji="0" lang="en-US" sz="3591"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dấu</a:t>
            </a:r>
            <a:r>
              <a:rPr kumimoji="0" lang="en-US" sz="3591" b="0" i="0" u="none" strike="noStrike" kern="1200" cap="none" spc="0" normalizeH="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591" b="0" i="0" u="none" strike="noStrike" kern="1200" cap="none" spc="0" normalizeH="0" noProof="0" dirty="0" err="1">
                <a:ln>
                  <a:noFill/>
                </a:ln>
                <a:solidFill>
                  <a:srgbClr val="C00000"/>
                </a:solidFill>
                <a:effectLst/>
                <a:uLnTx/>
                <a:uFillTx/>
                <a:latin typeface="Arial" panose="020B0604020202020204" pitchFamily="34" charset="0"/>
                <a:ea typeface="+mn-ea"/>
                <a:cs typeface="Arial" panose="020B0604020202020204" pitchFamily="34" charset="0"/>
              </a:rPr>
              <a:t>chấm</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2" name="3MsPham"/>
          <p:cNvSpPr/>
          <p:nvPr/>
        </p:nvSpPr>
        <p:spPr>
          <a:xfrm>
            <a:off x="7084049" y="3639580"/>
            <a:ext cx="5060201"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 </a:t>
            </a:r>
            <a:r>
              <a:rPr kumimoji="0" lang="en-US" sz="3591"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dấu</a:t>
            </a:r>
            <a:r>
              <a:rPr kumimoji="0" lang="en-US" sz="3591" b="0" i="0" u="none" strike="noStrike" kern="1200" cap="none" spc="0" normalizeH="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591" b="0" i="0" u="none" strike="noStrike" kern="1200" cap="none" spc="0" normalizeH="0" noProof="0" dirty="0" err="1">
                <a:ln>
                  <a:noFill/>
                </a:ln>
                <a:solidFill>
                  <a:srgbClr val="C00000"/>
                </a:solidFill>
                <a:effectLst/>
                <a:uLnTx/>
                <a:uFillTx/>
                <a:latin typeface="Arial" panose="020B0604020202020204" pitchFamily="34" charset="0"/>
                <a:ea typeface="+mn-ea"/>
                <a:cs typeface="Arial" panose="020B0604020202020204" pitchFamily="34" charset="0"/>
              </a:rPr>
              <a:t>chấm</a:t>
            </a:r>
            <a:r>
              <a:rPr kumimoji="0" lang="en-US" sz="3591" b="0" i="0" u="none" strike="noStrike" kern="1200" cap="none" spc="0" normalizeH="0" noProof="0" dirty="0">
                <a:ln>
                  <a:noFill/>
                </a:ln>
                <a:solidFill>
                  <a:srgbClr val="C00000"/>
                </a:solidFill>
                <a:effectLst/>
                <a:uLnTx/>
                <a:uFillTx/>
                <a:latin typeface="Arial" panose="020B0604020202020204" pitchFamily="34" charset="0"/>
                <a:ea typeface="+mn-ea"/>
                <a:cs typeface="Arial" panose="020B0604020202020204" pitchFamily="34" charset="0"/>
              </a:rPr>
              <a:t> than</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3" name="4MsPham"/>
          <p:cNvSpPr/>
          <p:nvPr/>
        </p:nvSpPr>
        <p:spPr>
          <a:xfrm>
            <a:off x="7084049" y="5300944"/>
            <a:ext cx="5060201"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3591" b="0" i="0" u="none" strike="noStrike" kern="1200" cap="none" spc="-151"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 </a:t>
            </a:r>
            <a:r>
              <a:rPr kumimoji="0" lang="en-US" sz="3591" b="0" i="0" u="none" strike="noStrike" kern="1200" cap="none" spc="-151"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dấu</a:t>
            </a:r>
            <a:r>
              <a:rPr kumimoji="0" lang="en-US" sz="3591" b="0" i="0" u="none" strike="noStrike" kern="1200" cap="none" spc="-151" normalizeH="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591" b="0" i="0" u="none" strike="noStrike" kern="1200" cap="none" spc="-151" normalizeH="0" noProof="0" dirty="0" err="1">
                <a:ln>
                  <a:noFill/>
                </a:ln>
                <a:solidFill>
                  <a:srgbClr val="C00000"/>
                </a:solidFill>
                <a:effectLst/>
                <a:uLnTx/>
                <a:uFillTx/>
                <a:latin typeface="Arial" panose="020B0604020202020204" pitchFamily="34" charset="0"/>
                <a:ea typeface="+mn-ea"/>
                <a:cs typeface="Arial" panose="020B0604020202020204" pitchFamily="34" charset="0"/>
              </a:rPr>
              <a:t>chấm</a:t>
            </a:r>
            <a:r>
              <a:rPr kumimoji="0" lang="en-US" sz="3591" b="0" i="0" u="none" strike="noStrike" kern="1200" cap="none" spc="-151" normalizeH="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591" b="0" i="0" u="none" strike="noStrike" kern="1200" cap="none" spc="-151" normalizeH="0" noProof="0" dirty="0" err="1">
                <a:ln>
                  <a:noFill/>
                </a:ln>
                <a:solidFill>
                  <a:srgbClr val="C00000"/>
                </a:solidFill>
                <a:effectLst/>
                <a:uLnTx/>
                <a:uFillTx/>
                <a:latin typeface="Arial" panose="020B0604020202020204" pitchFamily="34" charset="0"/>
                <a:ea typeface="+mn-ea"/>
                <a:cs typeface="Arial" panose="020B0604020202020204" pitchFamily="34" charset="0"/>
              </a:rPr>
              <a:t>hỏi</a:t>
            </a:r>
            <a:endParaRPr kumimoji="0" lang="en-US" sz="3591"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4" name="Picture 33">
            <a:hlinkClick r:id="" action="ppaction://hlinkshowjump?jump=nextslide"/>
          </p:cNvPr>
          <p:cNvPicPr>
            <a:picLocks noChangeAspect="1"/>
          </p:cNvPicPr>
          <p:nvPr/>
        </p:nvPicPr>
        <p:blipFill>
          <a:blip r:embed="rId13"/>
          <a:stretch>
            <a:fillRect/>
          </a:stretch>
        </p:blipFill>
        <p:spPr>
          <a:xfrm>
            <a:off x="10692874" y="-68995"/>
            <a:ext cx="1499127" cy="705244"/>
          </a:xfrm>
          <a:prstGeom prst="rect">
            <a:avLst/>
          </a:prstGeom>
        </p:spPr>
      </p:pic>
      <p:sp>
        <p:nvSpPr>
          <p:cNvPr id="19" name="Heart 18"/>
          <p:cNvSpPr/>
          <p:nvPr/>
        </p:nvSpPr>
        <p:spPr>
          <a:xfrm>
            <a:off x="-1525290" y="3509208"/>
            <a:ext cx="912139" cy="91213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31960A8D-F0FE-4702-9058-C883DB77471F}"/>
              </a:ext>
            </a:extLst>
          </p:cNvPr>
          <p:cNvSpPr txBox="1"/>
          <p:nvPr/>
        </p:nvSpPr>
        <p:spPr>
          <a:xfrm>
            <a:off x="2428179" y="632984"/>
            <a:ext cx="6934200" cy="1446550"/>
          </a:xfrm>
          <a:prstGeom prst="rect">
            <a:avLst/>
          </a:prstGeom>
          <a:solidFill>
            <a:schemeClr val="bg1"/>
          </a:solidFill>
          <a:ln>
            <a:solidFill>
              <a:srgbClr val="FFC000"/>
            </a:solidFill>
          </a:ln>
        </p:spPr>
        <p:txBody>
          <a:bodyPr wrap="square" rtlCol="0">
            <a:spAutoFit/>
          </a:bodyPr>
          <a:lstStyle/>
          <a:p>
            <a:pPr marL="0" marR="0" lvl="0" indent="0" algn="ctr" defTabSz="1219004"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Dấu</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nào</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đặt</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cuối</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50"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72812"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93680"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393565"/>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04167E-6 -2.59259E-6 L -0.72435 -0.00092 " pathEditMode="relative" rAng="0" ptsTypes="AA">
                                      <p:cBhvr>
                                        <p:cTn id="10" dur="2000" fill="hold"/>
                                        <p:tgtEl>
                                          <p:spTgt spid="2050"/>
                                        </p:tgtEl>
                                        <p:attrNameLst>
                                          <p:attrName>ppt_x</p:attrName>
                                          <p:attrName>ppt_y</p:attrName>
                                        </p:attrNameLst>
                                      </p:cBhvr>
                                      <p:rCtr x="-36224" y="-46"/>
                                    </p:animMotion>
                                  </p:childTnLst>
                                </p:cTn>
                              </p:par>
                            </p:childTnLst>
                          </p:cTn>
                        </p:par>
                        <p:par>
                          <p:cTn id="11" fill="hold">
                            <p:stCondLst>
                              <p:cond delay="2000"/>
                            </p:stCondLst>
                            <p:childTnLst>
                              <p:par>
                                <p:cTn id="12" presetID="9" presetClass="emph" presetSubtype="0" grpId="0" nodeType="afterEffect">
                                  <p:stCondLst>
                                    <p:cond delay="0"/>
                                  </p:stCondLst>
                                  <p:childTnLst>
                                    <p:set>
                                      <p:cBhvr rctx="PPT">
                                        <p:cTn id="13" dur="indefinite"/>
                                        <p:tgtEl>
                                          <p:spTgt spid="29"/>
                                        </p:tgtEl>
                                        <p:attrNameLst>
                                          <p:attrName>style.opacity</p:attrName>
                                        </p:attrNameLst>
                                      </p:cBhvr>
                                      <p:to>
                                        <p:strVal val="0.5"/>
                                      </p:to>
                                    </p:set>
                                    <p:animEffect filter="image" prLst="opacity: 0.5">
                                      <p:cBhvr rctx="IE">
                                        <p:cTn id="14" dur="indefinite"/>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yeahtWAV.wav"/>
                                        </p:tgtEl>
                                      </p:cMediaNode>
                                    </p:audio>
                                  </p:subTnLst>
                                </p:cTn>
                              </p:par>
                              <p:par>
                                <p:cTn id="15" presetID="9" presetClass="emph" presetSubtype="0" grpId="0" nodeType="withEffect">
                                  <p:stCondLst>
                                    <p:cond delay="0"/>
                                  </p:stCondLst>
                                  <p:childTnLst>
                                    <p:set>
                                      <p:cBhvr rctx="PPT">
                                        <p:cTn id="16" dur="indefinite"/>
                                        <p:tgtEl>
                                          <p:spTgt spid="32"/>
                                        </p:tgtEl>
                                        <p:attrNameLst>
                                          <p:attrName>style.opacity</p:attrName>
                                        </p:attrNameLst>
                                      </p:cBhvr>
                                      <p:to>
                                        <p:strVal val="0.5"/>
                                      </p:to>
                                    </p:set>
                                    <p:animEffect filter="image" prLst="opacity: 0.5">
                                      <p:cBhvr rctx="IE">
                                        <p:cTn id="17" dur="indefinite"/>
                                        <p:tgtEl>
                                          <p:spTgt spid="32"/>
                                        </p:tgtEl>
                                      </p:cBhvr>
                                    </p:animEffect>
                                  </p:childTnLst>
                                </p:cTn>
                              </p:par>
                              <p:par>
                                <p:cTn id="18" presetID="9" presetClass="emph" presetSubtype="0" grpId="0" nodeType="withEffect">
                                  <p:stCondLst>
                                    <p:cond delay="0"/>
                                  </p:stCondLst>
                                  <p:childTnLst>
                                    <p:set>
                                      <p:cBhvr rctx="PPT">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1.04167E-6 -0.01111 L -0.36029 0.0044 " pathEditMode="relative" rAng="0" ptsTypes="AA">
                                      <p:cBhvr>
                                        <p:cTn id="32" dur="2000" fill="hold"/>
                                        <p:tgtEl>
                                          <p:spTgt spid="2050"/>
                                        </p:tgtEl>
                                        <p:attrNameLst>
                                          <p:attrName>ppt_x</p:attrName>
                                          <p:attrName>ppt_y</p:attrName>
                                        </p:attrNameLst>
                                      </p:cBhvr>
                                      <p:rCtr x="-18021" y="764"/>
                                    </p:animMotion>
                                  </p:childTnLst>
                                </p:cTn>
                              </p:par>
                              <p:par>
                                <p:cTn id="33" presetID="2" presetClass="exit" presetSubtype="4" fill="hold" nodeType="withEffect">
                                  <p:stCondLst>
                                    <p:cond delay="1750"/>
                                  </p:stCondLst>
                                  <p:childTnLst>
                                    <p:anim calcmode="lin" valueType="num">
                                      <p:cBhvr additive="base">
                                        <p:cTn id="34" dur="750"/>
                                        <p:tgtEl>
                                          <p:spTgt spid="2050"/>
                                        </p:tgtEl>
                                        <p:attrNameLst>
                                          <p:attrName>ppt_x</p:attrName>
                                        </p:attrNameLst>
                                      </p:cBhvr>
                                      <p:tavLst>
                                        <p:tav tm="0">
                                          <p:val>
                                            <p:strVal val="ppt_x"/>
                                          </p:val>
                                        </p:tav>
                                        <p:tav tm="100000">
                                          <p:val>
                                            <p:strVal val="ppt_x"/>
                                          </p:val>
                                        </p:tav>
                                      </p:tavLst>
                                    </p:anim>
                                    <p:anim calcmode="lin" valueType="num">
                                      <p:cBhvr additive="base">
                                        <p:cTn id="35" dur="750"/>
                                        <p:tgtEl>
                                          <p:spTgt spid="2050"/>
                                        </p:tgtEl>
                                        <p:attrNameLst>
                                          <p:attrName>ppt_y</p:attrName>
                                        </p:attrNameLst>
                                      </p:cBhvr>
                                      <p:tavLst>
                                        <p:tav tm="0">
                                          <p:val>
                                            <p:strVal val="ppt_y"/>
                                          </p:val>
                                        </p:tav>
                                        <p:tav tm="100000">
                                          <p:val>
                                            <p:strVal val="1+ppt_h/2"/>
                                          </p:val>
                                        </p:tav>
                                      </p:tavLst>
                                    </p:anim>
                                    <p:set>
                                      <p:cBhvr>
                                        <p:cTn id="36"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falling_down.wav"/>
                                        </p:tgtEl>
                                      </p:cMediaNode>
                                    </p:audio>
                                  </p:sub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2250"/>
                                  </p:stCondLst>
                                  <p:childTnLst>
                                    <p:set>
                                      <p:cBhvr>
                                        <p:cTn id="40" dur="1" fill="hold">
                                          <p:stCondLst>
                                            <p:cond delay="0"/>
                                          </p:stCondLst>
                                        </p:cTn>
                                        <p:tgtEl>
                                          <p:spTgt spid="17"/>
                                        </p:tgtEl>
                                        <p:attrNameLst>
                                          <p:attrName>style.visibility</p:attrName>
                                        </p:attrNameLst>
                                      </p:cBhvr>
                                      <p:to>
                                        <p:strVal val="visible"/>
                                      </p:to>
                                    </p:set>
                                  </p:childTnLst>
                                </p:cTn>
                              </p:par>
                              <p:par>
                                <p:cTn id="41" presetID="2" presetClass="exit" presetSubtype="2" fill="hold" nodeType="withEffect">
                                  <p:stCondLst>
                                    <p:cond delay="300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ppt_y"/>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2" fill="hold" nodeType="withEffect">
                                  <p:stCondLst>
                                    <p:cond delay="3000"/>
                                  </p:stCondLst>
                                  <p:childTnLst>
                                    <p:anim calcmode="lin" valueType="num">
                                      <p:cBhvr additive="base">
                                        <p:cTn id="46" dur="750"/>
                                        <p:tgtEl>
                                          <p:spTgt spid="17"/>
                                        </p:tgtEl>
                                        <p:attrNameLst>
                                          <p:attrName>ppt_x</p:attrName>
                                        </p:attrNameLst>
                                      </p:cBhvr>
                                      <p:tavLst>
                                        <p:tav tm="0">
                                          <p:val>
                                            <p:strVal val="ppt_x"/>
                                          </p:val>
                                        </p:tav>
                                        <p:tav tm="100000">
                                          <p:val>
                                            <p:strVal val="1+ppt_w/2"/>
                                          </p:val>
                                        </p:tav>
                                      </p:tavLst>
                                    </p:anim>
                                    <p:anim calcmode="lin" valueType="num">
                                      <p:cBhvr additive="base">
                                        <p:cTn id="47" dur="750"/>
                                        <p:tgtEl>
                                          <p:spTgt spid="17"/>
                                        </p:tgtEl>
                                        <p:attrNameLst>
                                          <p:attrName>ppt_y</p:attrName>
                                        </p:attrNameLst>
                                      </p:cBhvr>
                                      <p:tavLst>
                                        <p:tav tm="0">
                                          <p:val>
                                            <p:strVal val="ppt_y"/>
                                          </p:val>
                                        </p:tav>
                                        <p:tav tm="100000">
                                          <p:val>
                                            <p:strVal val="ppt_y"/>
                                          </p:val>
                                        </p:tav>
                                      </p:tavLst>
                                    </p:anim>
                                    <p:set>
                                      <p:cBhvr>
                                        <p:cTn id="48" dur="1" fill="hold">
                                          <p:stCondLst>
                                            <p:cond delay="749"/>
                                          </p:stCondLst>
                                        </p:cTn>
                                        <p:tgtEl>
                                          <p:spTgt spid="17"/>
                                        </p:tgtEl>
                                        <p:attrNameLst>
                                          <p:attrName>style.visibility</p:attrName>
                                        </p:attrNameLst>
                                      </p:cBhvr>
                                      <p:to>
                                        <p:strVal val="hidden"/>
                                      </p:to>
                                    </p:set>
                                  </p:childTnLst>
                                </p:cTn>
                              </p:par>
                              <p:par>
                                <p:cTn id="49" presetID="9" presetClass="emph" presetSubtype="0" grpId="1" nodeType="withEffect">
                                  <p:stCondLst>
                                    <p:cond delay="3000"/>
                                  </p:stCondLst>
                                  <p:childTnLst>
                                    <p:set>
                                      <p:cBhvr rctx="PPT">
                                        <p:cTn id="50" dur="indefinite"/>
                                        <p:tgtEl>
                                          <p:spTgt spid="29"/>
                                        </p:tgtEl>
                                        <p:attrNameLst>
                                          <p:attrName>style.opacity</p:attrName>
                                        </p:attrNameLst>
                                      </p:cBhvr>
                                      <p:to>
                                        <p:strVal val="0.5"/>
                                      </p:to>
                                    </p:set>
                                    <p:animEffect filter="image" prLst="opacity: 0.5">
                                      <p:cBhvr rctx="IE">
                                        <p:cTn id="51" dur="indefinite"/>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5" name="incorrecWAV.wav"/>
                                        </p:tgtEl>
                                      </p:cMediaNode>
                                    </p:audio>
                                  </p:sub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2.59259E-6 L -0.35247 0.00324 " pathEditMode="relative" rAng="0" ptsTypes="AA">
                                      <p:cBhvr>
                                        <p:cTn id="63" dur="2000" fill="hold"/>
                                        <p:tgtEl>
                                          <p:spTgt spid="2050"/>
                                        </p:tgtEl>
                                        <p:attrNameLst>
                                          <p:attrName>ppt_x</p:attrName>
                                          <p:attrName>ppt_y</p:attrName>
                                        </p:attrNameLst>
                                      </p:cBhvr>
                                      <p:rCtr x="-17630" y="162"/>
                                    </p:animMotion>
                                  </p:childTnLst>
                                </p:cTn>
                              </p:par>
                              <p:par>
                                <p:cTn id="64" presetID="2" presetClass="exit" presetSubtype="4" fill="hold" nodeType="withEffect">
                                  <p:stCondLst>
                                    <p:cond delay="1750"/>
                                  </p:stCondLst>
                                  <p:childTnLst>
                                    <p:anim calcmode="lin" valueType="num">
                                      <p:cBhvr additive="base">
                                        <p:cTn id="65" dur="750"/>
                                        <p:tgtEl>
                                          <p:spTgt spid="2050"/>
                                        </p:tgtEl>
                                        <p:attrNameLst>
                                          <p:attrName>ppt_x</p:attrName>
                                        </p:attrNameLst>
                                      </p:cBhvr>
                                      <p:tavLst>
                                        <p:tav tm="0">
                                          <p:val>
                                            <p:strVal val="ppt_x"/>
                                          </p:val>
                                        </p:tav>
                                        <p:tav tm="100000">
                                          <p:val>
                                            <p:strVal val="ppt_x"/>
                                          </p:val>
                                        </p:tav>
                                      </p:tavLst>
                                    </p:anim>
                                    <p:anim calcmode="lin" valueType="num">
                                      <p:cBhvr additive="base">
                                        <p:cTn id="66" dur="750"/>
                                        <p:tgtEl>
                                          <p:spTgt spid="2050"/>
                                        </p:tgtEl>
                                        <p:attrNameLst>
                                          <p:attrName>ppt_y</p:attrName>
                                        </p:attrNameLst>
                                      </p:cBhvr>
                                      <p:tavLst>
                                        <p:tav tm="0">
                                          <p:val>
                                            <p:strVal val="ppt_y"/>
                                          </p:val>
                                        </p:tav>
                                        <p:tav tm="100000">
                                          <p:val>
                                            <p:strVal val="1+ppt_h/2"/>
                                          </p:val>
                                        </p:tav>
                                      </p:tavLst>
                                    </p:anim>
                                    <p:set>
                                      <p:cBhvr>
                                        <p:cTn id="67"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falling_down.wav"/>
                                        </p:tgtEl>
                                      </p:cMediaNode>
                                    </p:audio>
                                  </p:subTnLst>
                                </p:cTn>
                              </p:par>
                              <p:par>
                                <p:cTn id="68" presetID="1" presetClass="entr" presetSubtype="0" fill="hold" nodeType="withEffect">
                                  <p:stCondLst>
                                    <p:cond delay="225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2250"/>
                                  </p:stCondLst>
                                  <p:childTnLst>
                                    <p:set>
                                      <p:cBhvr>
                                        <p:cTn id="71" dur="1" fill="hold">
                                          <p:stCondLst>
                                            <p:cond delay="0"/>
                                          </p:stCondLst>
                                        </p:cTn>
                                        <p:tgtEl>
                                          <p:spTgt spid="17"/>
                                        </p:tgtEl>
                                        <p:attrNameLst>
                                          <p:attrName>style.visibility</p:attrName>
                                        </p:attrNameLst>
                                      </p:cBhvr>
                                      <p:to>
                                        <p:strVal val="visible"/>
                                      </p:to>
                                    </p:set>
                                  </p:childTnLst>
                                </p:cTn>
                              </p:par>
                              <p:par>
                                <p:cTn id="72" presetID="2" presetClass="exit" presetSubtype="2" fill="hold" nodeType="withEffect">
                                  <p:stCondLst>
                                    <p:cond delay="3000"/>
                                  </p:stCondLst>
                                  <p:childTnLst>
                                    <p:anim calcmode="lin" valueType="num">
                                      <p:cBhvr additive="base">
                                        <p:cTn id="73" dur="750"/>
                                        <p:tgtEl>
                                          <p:spTgt spid="16"/>
                                        </p:tgtEl>
                                        <p:attrNameLst>
                                          <p:attrName>ppt_x</p:attrName>
                                        </p:attrNameLst>
                                      </p:cBhvr>
                                      <p:tavLst>
                                        <p:tav tm="0">
                                          <p:val>
                                            <p:strVal val="ppt_x"/>
                                          </p:val>
                                        </p:tav>
                                        <p:tav tm="100000">
                                          <p:val>
                                            <p:strVal val="1+ppt_w/2"/>
                                          </p:val>
                                        </p:tav>
                                      </p:tavLst>
                                    </p:anim>
                                    <p:anim calcmode="lin" valueType="num">
                                      <p:cBhvr additive="base">
                                        <p:cTn id="74" dur="750"/>
                                        <p:tgtEl>
                                          <p:spTgt spid="16"/>
                                        </p:tgtEl>
                                        <p:attrNameLst>
                                          <p:attrName>ppt_y</p:attrName>
                                        </p:attrNameLst>
                                      </p:cBhvr>
                                      <p:tavLst>
                                        <p:tav tm="0">
                                          <p:val>
                                            <p:strVal val="ppt_y"/>
                                          </p:val>
                                        </p:tav>
                                        <p:tav tm="100000">
                                          <p:val>
                                            <p:strVal val="ppt_y"/>
                                          </p:val>
                                        </p:tav>
                                      </p:tavLst>
                                    </p:anim>
                                    <p:set>
                                      <p:cBhvr>
                                        <p:cTn id="75" dur="1" fill="hold">
                                          <p:stCondLst>
                                            <p:cond delay="749"/>
                                          </p:stCondLst>
                                        </p:cTn>
                                        <p:tgtEl>
                                          <p:spTgt spid="16"/>
                                        </p:tgtEl>
                                        <p:attrNameLst>
                                          <p:attrName>style.visibility</p:attrName>
                                        </p:attrNameLst>
                                      </p:cBhvr>
                                      <p:to>
                                        <p:strVal val="hidden"/>
                                      </p:to>
                                    </p:set>
                                  </p:childTnLst>
                                </p:cTn>
                              </p:par>
                              <p:par>
                                <p:cTn id="76" presetID="2" presetClass="exit" presetSubtype="2" fill="hold" nodeType="withEffect">
                                  <p:stCondLst>
                                    <p:cond delay="3000"/>
                                  </p:stCondLst>
                                  <p:childTnLst>
                                    <p:anim calcmode="lin" valueType="num">
                                      <p:cBhvr additive="base">
                                        <p:cTn id="77" dur="750"/>
                                        <p:tgtEl>
                                          <p:spTgt spid="17"/>
                                        </p:tgtEl>
                                        <p:attrNameLst>
                                          <p:attrName>ppt_x</p:attrName>
                                        </p:attrNameLst>
                                      </p:cBhvr>
                                      <p:tavLst>
                                        <p:tav tm="0">
                                          <p:val>
                                            <p:strVal val="ppt_x"/>
                                          </p:val>
                                        </p:tav>
                                        <p:tav tm="100000">
                                          <p:val>
                                            <p:strVal val="1+ppt_w/2"/>
                                          </p:val>
                                        </p:tav>
                                      </p:tavLst>
                                    </p:anim>
                                    <p:anim calcmode="lin" valueType="num">
                                      <p:cBhvr additive="base">
                                        <p:cTn id="78" dur="750"/>
                                        <p:tgtEl>
                                          <p:spTgt spid="17"/>
                                        </p:tgtEl>
                                        <p:attrNameLst>
                                          <p:attrName>ppt_y</p:attrName>
                                        </p:attrNameLst>
                                      </p:cBhvr>
                                      <p:tavLst>
                                        <p:tav tm="0">
                                          <p:val>
                                            <p:strVal val="ppt_y"/>
                                          </p:val>
                                        </p:tav>
                                        <p:tav tm="100000">
                                          <p:val>
                                            <p:strVal val="ppt_y"/>
                                          </p:val>
                                        </p:tav>
                                      </p:tavLst>
                                    </p:anim>
                                    <p:set>
                                      <p:cBhvr>
                                        <p:cTn id="79" dur="1" fill="hold">
                                          <p:stCondLst>
                                            <p:cond delay="749"/>
                                          </p:stCondLst>
                                        </p:cTn>
                                        <p:tgtEl>
                                          <p:spTgt spid="17"/>
                                        </p:tgtEl>
                                        <p:attrNameLst>
                                          <p:attrName>style.visibility</p:attrName>
                                        </p:attrNameLst>
                                      </p:cBhvr>
                                      <p:to>
                                        <p:strVal val="hidden"/>
                                      </p:to>
                                    </p:set>
                                  </p:childTnLst>
                                </p:cTn>
                              </p:par>
                              <p:par>
                                <p:cTn id="80" presetID="9" presetClass="emph" presetSubtype="0" grpId="1" nodeType="withEffect">
                                  <p:stCondLst>
                                    <p:cond delay="3000"/>
                                  </p:stCondLst>
                                  <p:childTnLst>
                                    <p:set>
                                      <p:cBhvr rctx="PPT">
                                        <p:cTn id="81" dur="indefinite"/>
                                        <p:tgtEl>
                                          <p:spTgt spid="32"/>
                                        </p:tgtEl>
                                        <p:attrNameLst>
                                          <p:attrName>style.opacity</p:attrName>
                                        </p:attrNameLst>
                                      </p:cBhvr>
                                      <p:to>
                                        <p:strVal val="0.5"/>
                                      </p:to>
                                    </p:set>
                                    <p:animEffect filter="image" prLst="opacity: 0.5">
                                      <p:cBhvr rctx="IE">
                                        <p:cTn id="82" dur="indefinite"/>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5" name="incorrecWAV.wav"/>
                                        </p:tgtEl>
                                      </p:cMediaNode>
                                    </p:audio>
                                  </p:subTnLst>
                                </p:cTn>
                              </p:par>
                            </p:childTnLst>
                          </p:cTn>
                        </p:par>
                        <p:par>
                          <p:cTn id="83" fill="hold">
                            <p:stCondLst>
                              <p:cond delay="3750"/>
                            </p:stCondLst>
                            <p:childTnLst>
                              <p:par>
                                <p:cTn id="84" presetID="1"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5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1.04167E-6 -2.59259E-6 L -0.33997 0.00047 " pathEditMode="relative" rAng="0" ptsTypes="AA">
                                      <p:cBhvr>
                                        <p:cTn id="94" dur="2000" fill="hold"/>
                                        <p:tgtEl>
                                          <p:spTgt spid="2050"/>
                                        </p:tgtEl>
                                        <p:attrNameLst>
                                          <p:attrName>ppt_x</p:attrName>
                                          <p:attrName>ppt_y</p:attrName>
                                        </p:attrNameLst>
                                      </p:cBhvr>
                                      <p:rCtr x="-17005" y="23"/>
                                    </p:animMotion>
                                  </p:childTnLst>
                                </p:cTn>
                              </p:par>
                              <p:par>
                                <p:cTn id="95" presetID="2" presetClass="exit" presetSubtype="4" fill="hold" nodeType="withEffect">
                                  <p:stCondLst>
                                    <p:cond delay="1750"/>
                                  </p:stCondLst>
                                  <p:childTnLst>
                                    <p:anim calcmode="lin" valueType="num">
                                      <p:cBhvr additive="base">
                                        <p:cTn id="96" dur="750"/>
                                        <p:tgtEl>
                                          <p:spTgt spid="2050"/>
                                        </p:tgtEl>
                                        <p:attrNameLst>
                                          <p:attrName>ppt_x</p:attrName>
                                        </p:attrNameLst>
                                      </p:cBhvr>
                                      <p:tavLst>
                                        <p:tav tm="0">
                                          <p:val>
                                            <p:strVal val="ppt_x"/>
                                          </p:val>
                                        </p:tav>
                                        <p:tav tm="100000">
                                          <p:val>
                                            <p:strVal val="ppt_x"/>
                                          </p:val>
                                        </p:tav>
                                      </p:tavLst>
                                    </p:anim>
                                    <p:anim calcmode="lin" valueType="num">
                                      <p:cBhvr additive="base">
                                        <p:cTn id="97" dur="750"/>
                                        <p:tgtEl>
                                          <p:spTgt spid="2050"/>
                                        </p:tgtEl>
                                        <p:attrNameLst>
                                          <p:attrName>ppt_y</p:attrName>
                                        </p:attrNameLst>
                                      </p:cBhvr>
                                      <p:tavLst>
                                        <p:tav tm="0">
                                          <p:val>
                                            <p:strVal val="ppt_y"/>
                                          </p:val>
                                        </p:tav>
                                        <p:tav tm="100000">
                                          <p:val>
                                            <p:strVal val="1+ppt_h/2"/>
                                          </p:val>
                                        </p:tav>
                                      </p:tavLst>
                                    </p:anim>
                                    <p:set>
                                      <p:cBhvr>
                                        <p:cTn id="98"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alling_down.wav"/>
                                        </p:tgtEl>
                                      </p:cMediaNode>
                                    </p:audio>
                                  </p:subTnLst>
                                </p:cTn>
                              </p:par>
                              <p:par>
                                <p:cTn id="99" presetID="1" presetClass="entr" presetSubtype="0" fill="hold" nodeType="withEffect">
                                  <p:stCondLst>
                                    <p:cond delay="225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2250"/>
                                  </p:stCondLst>
                                  <p:childTnLst>
                                    <p:set>
                                      <p:cBhvr>
                                        <p:cTn id="102" dur="1" fill="hold">
                                          <p:stCondLst>
                                            <p:cond delay="0"/>
                                          </p:stCondLst>
                                        </p:cTn>
                                        <p:tgtEl>
                                          <p:spTgt spid="17"/>
                                        </p:tgtEl>
                                        <p:attrNameLst>
                                          <p:attrName>style.visibility</p:attrName>
                                        </p:attrNameLst>
                                      </p:cBhvr>
                                      <p:to>
                                        <p:strVal val="visible"/>
                                      </p:to>
                                    </p:set>
                                  </p:childTnLst>
                                </p:cTn>
                              </p:par>
                              <p:par>
                                <p:cTn id="103" presetID="2" presetClass="exit" presetSubtype="2" fill="hold" nodeType="withEffect">
                                  <p:stCondLst>
                                    <p:cond delay="3000"/>
                                  </p:stCondLst>
                                  <p:childTnLst>
                                    <p:anim calcmode="lin" valueType="num">
                                      <p:cBhvr additive="base">
                                        <p:cTn id="104" dur="750"/>
                                        <p:tgtEl>
                                          <p:spTgt spid="16"/>
                                        </p:tgtEl>
                                        <p:attrNameLst>
                                          <p:attrName>ppt_x</p:attrName>
                                        </p:attrNameLst>
                                      </p:cBhvr>
                                      <p:tavLst>
                                        <p:tav tm="0">
                                          <p:val>
                                            <p:strVal val="ppt_x"/>
                                          </p:val>
                                        </p:tav>
                                        <p:tav tm="100000">
                                          <p:val>
                                            <p:strVal val="1+ppt_w/2"/>
                                          </p:val>
                                        </p:tav>
                                      </p:tavLst>
                                    </p:anim>
                                    <p:anim calcmode="lin" valueType="num">
                                      <p:cBhvr additive="base">
                                        <p:cTn id="105" dur="750"/>
                                        <p:tgtEl>
                                          <p:spTgt spid="16"/>
                                        </p:tgtEl>
                                        <p:attrNameLst>
                                          <p:attrName>ppt_y</p:attrName>
                                        </p:attrNameLst>
                                      </p:cBhvr>
                                      <p:tavLst>
                                        <p:tav tm="0">
                                          <p:val>
                                            <p:strVal val="ppt_y"/>
                                          </p:val>
                                        </p:tav>
                                        <p:tav tm="100000">
                                          <p:val>
                                            <p:strVal val="ppt_y"/>
                                          </p:val>
                                        </p:tav>
                                      </p:tavLst>
                                    </p:anim>
                                    <p:set>
                                      <p:cBhvr>
                                        <p:cTn id="106" dur="1" fill="hold">
                                          <p:stCondLst>
                                            <p:cond delay="749"/>
                                          </p:stCondLst>
                                        </p:cTn>
                                        <p:tgtEl>
                                          <p:spTgt spid="16"/>
                                        </p:tgtEl>
                                        <p:attrNameLst>
                                          <p:attrName>style.visibility</p:attrName>
                                        </p:attrNameLst>
                                      </p:cBhvr>
                                      <p:to>
                                        <p:strVal val="hidden"/>
                                      </p:to>
                                    </p:set>
                                  </p:childTnLst>
                                </p:cTn>
                              </p:par>
                              <p:par>
                                <p:cTn id="107" presetID="2" presetClass="exit" presetSubtype="2" fill="hold" nodeType="withEffect">
                                  <p:stCondLst>
                                    <p:cond delay="3000"/>
                                  </p:stCondLst>
                                  <p:childTnLst>
                                    <p:anim calcmode="lin" valueType="num">
                                      <p:cBhvr additive="base">
                                        <p:cTn id="108" dur="750"/>
                                        <p:tgtEl>
                                          <p:spTgt spid="17"/>
                                        </p:tgtEl>
                                        <p:attrNameLst>
                                          <p:attrName>ppt_x</p:attrName>
                                        </p:attrNameLst>
                                      </p:cBhvr>
                                      <p:tavLst>
                                        <p:tav tm="0">
                                          <p:val>
                                            <p:strVal val="ppt_x"/>
                                          </p:val>
                                        </p:tav>
                                        <p:tav tm="100000">
                                          <p:val>
                                            <p:strVal val="1+ppt_w/2"/>
                                          </p:val>
                                        </p:tav>
                                      </p:tavLst>
                                    </p:anim>
                                    <p:anim calcmode="lin" valueType="num">
                                      <p:cBhvr additive="base">
                                        <p:cTn id="109" dur="750"/>
                                        <p:tgtEl>
                                          <p:spTgt spid="17"/>
                                        </p:tgtEl>
                                        <p:attrNameLst>
                                          <p:attrName>ppt_y</p:attrName>
                                        </p:attrNameLst>
                                      </p:cBhvr>
                                      <p:tavLst>
                                        <p:tav tm="0">
                                          <p:val>
                                            <p:strVal val="ppt_y"/>
                                          </p:val>
                                        </p:tav>
                                        <p:tav tm="100000">
                                          <p:val>
                                            <p:strVal val="ppt_y"/>
                                          </p:val>
                                        </p:tav>
                                      </p:tavLst>
                                    </p:anim>
                                    <p:set>
                                      <p:cBhvr>
                                        <p:cTn id="110" dur="1" fill="hold">
                                          <p:stCondLst>
                                            <p:cond delay="749"/>
                                          </p:stCondLst>
                                        </p:cTn>
                                        <p:tgtEl>
                                          <p:spTgt spid="17"/>
                                        </p:tgtEl>
                                        <p:attrNameLst>
                                          <p:attrName>style.visibility</p:attrName>
                                        </p:attrNameLst>
                                      </p:cBhvr>
                                      <p:to>
                                        <p:strVal val="hidden"/>
                                      </p:to>
                                    </p:set>
                                  </p:childTnLst>
                                </p:cTn>
                              </p:par>
                              <p:par>
                                <p:cTn id="111" presetID="9" presetClass="emph" presetSubtype="0" grpId="1" nodeType="withEffect">
                                  <p:stCondLst>
                                    <p:cond delay="3000"/>
                                  </p:stCondLst>
                                  <p:childTnLst>
                                    <p:set>
                                      <p:cBhvr rctx="PPT">
                                        <p:cTn id="112" dur="indefinite"/>
                                        <p:tgtEl>
                                          <p:spTgt spid="33"/>
                                        </p:tgtEl>
                                        <p:attrNameLst>
                                          <p:attrName>style.opacity</p:attrName>
                                        </p:attrNameLst>
                                      </p:cBhvr>
                                      <p:to>
                                        <p:strVal val="0.5"/>
                                      </p:to>
                                    </p:set>
                                    <p:animEffect filter="image" prLst="opacity: 0.5">
                                      <p:cBhvr rctx="IE">
                                        <p:cTn id="113" dur="indefinite"/>
                                        <p:tgtEl>
                                          <p:spTgt spid="33"/>
                                        </p:tgtEl>
                                      </p:cBhvr>
                                    </p:animEffect>
                                  </p:childTnLst>
                                  <p:subTnLst>
                                    <p:audio>
                                      <p:cMediaNode>
                                        <p:cTn display="0" masterRel="sameClick">
                                          <p:stCondLst>
                                            <p:cond evt="begin" delay="0">
                                              <p:tn val="111"/>
                                            </p:cond>
                                          </p:stCondLst>
                                          <p:endCondLst>
                                            <p:cond evt="onStopAudio" delay="0">
                                              <p:tgtEl>
                                                <p:sldTgt/>
                                              </p:tgtEl>
                                            </p:cond>
                                          </p:endCondLst>
                                        </p:cTn>
                                        <p:tgtEl>
                                          <p:sndTgt r:embed="rId5" name="incorrecWAV.wav"/>
                                        </p:tgtEl>
                                      </p:cMediaNode>
                                    </p:audio>
                                  </p:subTnLst>
                                </p:cTn>
                              </p:par>
                            </p:childTnLst>
                          </p:cTn>
                        </p:par>
                        <p:par>
                          <p:cTn id="114" fill="hold">
                            <p:stCondLst>
                              <p:cond delay="3750"/>
                            </p:stCondLst>
                            <p:childTnLst>
                              <p:par>
                                <p:cTn id="115" presetID="1"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srcRect b="9825"/>
          <a:stretch/>
        </p:blipFill>
        <p:spPr>
          <a:xfrm>
            <a:off x="-107076" y="8487"/>
            <a:ext cx="12406151" cy="6822032"/>
          </a:xfrm>
          <a:prstGeom prst="rect">
            <a:avLst/>
          </a:prstGeom>
        </p:spPr>
      </p:pic>
      <p:pic>
        <p:nvPicPr>
          <p:cNvPr id="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rot="21286990" flipH="1">
            <a:off x="4694463" y="3969733"/>
            <a:ext cx="2623095" cy="2623095"/>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84684" y="5441888"/>
            <a:ext cx="12261603" cy="1466705"/>
          </a:xfrm>
          <a:prstGeom prst="rect">
            <a:avLst/>
          </a:prstGeom>
          <a:blipFill dpi="0"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t="1" b="-35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s-ES" sz="1397"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4"/>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l="23226" t="27715" r="21326" b="11650"/>
          <a:stretch/>
        </p:blipFill>
        <p:spPr bwMode="auto">
          <a:xfrm>
            <a:off x="4298261" y="3965277"/>
            <a:ext cx="3415499" cy="22650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17672" y="7173576"/>
            <a:ext cx="3273245" cy="3273245"/>
          </a:xfrm>
          <a:prstGeom prst="rect">
            <a:avLst/>
          </a:prstGeom>
        </p:spPr>
      </p:pic>
      <p:sp>
        <p:nvSpPr>
          <p:cNvPr id="26" name="1MsPham"/>
          <p:cNvSpPr/>
          <p:nvPr/>
        </p:nvSpPr>
        <p:spPr>
          <a:xfrm>
            <a:off x="6881523" y="5231491"/>
            <a:ext cx="528320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 </a:t>
            </a:r>
            <a:r>
              <a:rPr kumimoji="0" lang="en-US" sz="40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dấu</a:t>
            </a:r>
            <a:r>
              <a:rPr kumimoji="0" lang="en-US" sz="4000" b="0" i="0" u="none" strike="noStrike" kern="1200" cap="none" spc="0" normalizeH="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srgbClr val="C00000"/>
                </a:solidFill>
                <a:effectLst/>
                <a:uLnTx/>
                <a:uFillTx/>
                <a:latin typeface="Arial" panose="020B0604020202020204" pitchFamily="34" charset="0"/>
                <a:ea typeface="+mn-ea"/>
                <a:cs typeface="Arial" panose="020B0604020202020204" pitchFamily="34" charset="0"/>
              </a:rPr>
              <a:t>hai</a:t>
            </a:r>
            <a:r>
              <a:rPr kumimoji="0" lang="en-US" sz="4000" b="0" i="0" u="none" strike="noStrike" kern="1200" cap="none" spc="0" normalizeH="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srgbClr val="C00000"/>
                </a:solidFill>
                <a:effectLst/>
                <a:uLnTx/>
                <a:uFillTx/>
                <a:latin typeface="Arial" panose="020B0604020202020204" pitchFamily="34" charset="0"/>
                <a:ea typeface="+mn-ea"/>
                <a:cs typeface="Arial" panose="020B0604020202020204" pitchFamily="34" charset="0"/>
              </a:rPr>
              <a:t>chấm</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9" name="2MsPham"/>
          <p:cNvSpPr/>
          <p:nvPr/>
        </p:nvSpPr>
        <p:spPr>
          <a:xfrm>
            <a:off x="33964" y="5135519"/>
            <a:ext cx="554184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 </a:t>
            </a:r>
            <a:r>
              <a:rPr kumimoji="0" lang="en-US" sz="40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dấu</a:t>
            </a:r>
            <a:r>
              <a:rPr kumimoji="0" lang="en-US" sz="4000" b="0" i="0" u="none" strike="noStrike" kern="1200" cap="none" spc="0" normalizeH="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srgbClr val="C00000"/>
                </a:solidFill>
                <a:effectLst/>
                <a:uLnTx/>
                <a:uFillTx/>
                <a:latin typeface="Arial" panose="020B0604020202020204" pitchFamily="34" charset="0"/>
                <a:ea typeface="+mn-ea"/>
                <a:cs typeface="Arial" panose="020B0604020202020204" pitchFamily="34" charset="0"/>
              </a:rPr>
              <a:t>hỏi</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2" name="3MsPham"/>
          <p:cNvSpPr/>
          <p:nvPr/>
        </p:nvSpPr>
        <p:spPr>
          <a:xfrm>
            <a:off x="6881522" y="3625374"/>
            <a:ext cx="5202985"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 </a:t>
            </a:r>
            <a:r>
              <a:rPr lang="en-US" sz="4000" dirty="0" err="1">
                <a:solidFill>
                  <a:srgbClr val="C00000"/>
                </a:solidFill>
                <a:latin typeface="Arial" panose="020B0604020202020204" pitchFamily="34" charset="0"/>
                <a:cs typeface="Arial" panose="020B0604020202020204" pitchFamily="34" charset="0"/>
              </a:rPr>
              <a:t>dấu</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chấm</a:t>
            </a:r>
            <a:r>
              <a:rPr lang="en-US" sz="4000" dirty="0">
                <a:solidFill>
                  <a:srgbClr val="C00000"/>
                </a:solidFill>
                <a:latin typeface="Arial" panose="020B0604020202020204" pitchFamily="34" charset="0"/>
                <a:cs typeface="Arial" panose="020B0604020202020204" pitchFamily="34" charset="0"/>
              </a:rPr>
              <a:t> than</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3" name="4MsPham"/>
          <p:cNvSpPr/>
          <p:nvPr/>
        </p:nvSpPr>
        <p:spPr>
          <a:xfrm>
            <a:off x="33964" y="3456151"/>
            <a:ext cx="5541840" cy="1459421"/>
          </a:xfrm>
          <a:prstGeom prst="snip2DiagRect">
            <a:avLst/>
          </a:prstGeom>
          <a:solidFill>
            <a:schemeClr val="bg1">
              <a:alpha val="92000"/>
            </a:schemeClr>
          </a:solidFill>
          <a:ln w="76200" cap="rnd" cmpd="dbl">
            <a:solidFill>
              <a:srgbClr val="FFC000"/>
            </a:solidFill>
            <a:roun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609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 </a:t>
            </a:r>
            <a:r>
              <a:rPr kumimoji="0" lang="en-US" sz="40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dấu</a:t>
            </a:r>
            <a:r>
              <a:rPr kumimoji="0" lang="en-US" sz="4000" b="0" i="0" u="none" strike="noStrike" kern="1200" cap="none" spc="0" normalizeH="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srgbClr val="C00000"/>
                </a:solidFill>
                <a:effectLst/>
                <a:uLnTx/>
                <a:uFillTx/>
                <a:latin typeface="Arial" panose="020B0604020202020204" pitchFamily="34" charset="0"/>
                <a:ea typeface="+mn-ea"/>
                <a:cs typeface="Arial" panose="020B0604020202020204" pitchFamily="34" charset="0"/>
              </a:rPr>
              <a:t>chấm</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4" name="Picture 33">
            <a:hlinkClick r:id="" action="ppaction://hlinkshowjump?jump=nextslide"/>
          </p:cNvPr>
          <p:cNvPicPr>
            <a:picLocks noChangeAspect="1"/>
          </p:cNvPicPr>
          <p:nvPr/>
        </p:nvPicPr>
        <p:blipFill>
          <a:blip r:embed="rId13"/>
          <a:stretch>
            <a:fillRect/>
          </a:stretch>
        </p:blipFill>
        <p:spPr>
          <a:xfrm>
            <a:off x="10786231" y="-48974"/>
            <a:ext cx="1499127" cy="705244"/>
          </a:xfrm>
          <a:prstGeom prst="rect">
            <a:avLst/>
          </a:prstGeom>
        </p:spPr>
      </p:pic>
      <p:sp>
        <p:nvSpPr>
          <p:cNvPr id="18" name="Heart 17"/>
          <p:cNvSpPr/>
          <p:nvPr/>
        </p:nvSpPr>
        <p:spPr>
          <a:xfrm>
            <a:off x="12855328" y="5493076"/>
            <a:ext cx="912139" cy="912139"/>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endParaRPr kumimoji="0" lang="en-US" sz="1397" b="0" i="0" u="none" strike="noStrike" kern="1200" cap="none" spc="0" normalizeH="0" baseline="0" noProof="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id="{E805573F-8990-40A9-B125-6B98D8644432}"/>
              </a:ext>
            </a:extLst>
          </p:cNvPr>
          <p:cNvSpPr txBox="1"/>
          <p:nvPr/>
        </p:nvSpPr>
        <p:spPr>
          <a:xfrm>
            <a:off x="1139483" y="657711"/>
            <a:ext cx="9196694" cy="1446550"/>
          </a:xfrm>
          <a:prstGeom prst="rect">
            <a:avLst/>
          </a:prstGeom>
          <a:solidFill>
            <a:schemeClr val="bg1"/>
          </a:solidFill>
          <a:ln>
            <a:solidFill>
              <a:srgbClr val="FFC000"/>
            </a:solidFill>
          </a:ln>
        </p:spPr>
        <p:txBody>
          <a:bodyPr wrap="square" rtlCol="0">
            <a:spAutoFit/>
          </a:bodyPr>
          <a:lstStyle/>
          <a:p>
            <a:pPr marL="0" marR="0" lvl="0" indent="0" algn="ctr" defTabSz="1219004"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Dấu</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nào</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báo</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hiệu</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bộ</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phận</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câu</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phần</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liệt</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kê</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2050"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72812"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flipH="1">
            <a:off x="9393680" y="896029"/>
            <a:ext cx="2402291" cy="240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922378"/>
      </p:ext>
    </p:extLst>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42" presetClass="path" presetSubtype="0" accel="50000" decel="50000" fill="hold" nodeType="withEffect">
                                  <p:stCondLst>
                                    <p:cond delay="0"/>
                                  </p:stCondLst>
                                  <p:childTnLst>
                                    <p:animMotion origin="layout" path="M 1.04167E-6 -2.59259E-6 L -0.72435 -0.00092 " pathEditMode="relative" rAng="0" ptsTypes="AA">
                                      <p:cBhvr>
                                        <p:cTn id="10" dur="2000" fill="hold"/>
                                        <p:tgtEl>
                                          <p:spTgt spid="2050"/>
                                        </p:tgtEl>
                                        <p:attrNameLst>
                                          <p:attrName>ppt_x</p:attrName>
                                          <p:attrName>ppt_y</p:attrName>
                                        </p:attrNameLst>
                                      </p:cBhvr>
                                      <p:rCtr x="-36224" y="-46"/>
                                    </p:animMotion>
                                  </p:childTnLst>
                                </p:cTn>
                              </p:par>
                            </p:childTnLst>
                          </p:cTn>
                        </p:par>
                        <p:par>
                          <p:cTn id="11" fill="hold">
                            <p:stCondLst>
                              <p:cond delay="2000"/>
                            </p:stCondLst>
                            <p:childTnLst>
                              <p:par>
                                <p:cTn id="12" presetID="9" presetClass="emph" presetSubtype="0" grpId="0" nodeType="afterEffect">
                                  <p:stCondLst>
                                    <p:cond delay="0"/>
                                  </p:stCondLst>
                                  <p:childTnLst>
                                    <p:set>
                                      <p:cBhvr rctx="PPT">
                                        <p:cTn id="13" dur="indefinite"/>
                                        <p:tgtEl>
                                          <p:spTgt spid="29"/>
                                        </p:tgtEl>
                                        <p:attrNameLst>
                                          <p:attrName>style.opacity</p:attrName>
                                        </p:attrNameLst>
                                      </p:cBhvr>
                                      <p:to>
                                        <p:strVal val="0.5"/>
                                      </p:to>
                                    </p:set>
                                    <p:animEffect filter="image" prLst="opacity: 0.5">
                                      <p:cBhvr rctx="IE">
                                        <p:cTn id="14" dur="indefinite"/>
                                        <p:tgtEl>
                                          <p:spTgt spid="29"/>
                                        </p:tgtEl>
                                      </p:cBhvr>
                                    </p:animEffect>
                                  </p:childTnLst>
                                  <p:subTnLst>
                                    <p:audio>
                                      <p:cMediaNode>
                                        <p:cTn display="0" masterRel="sameClick">
                                          <p:stCondLst>
                                            <p:cond evt="begin" delay="0">
                                              <p:tn val="12"/>
                                            </p:cond>
                                          </p:stCondLst>
                                          <p:endCondLst>
                                            <p:cond evt="onStopAudio" delay="0">
                                              <p:tgtEl>
                                                <p:sldTgt/>
                                              </p:tgtEl>
                                            </p:cond>
                                          </p:endCondLst>
                                        </p:cTn>
                                        <p:tgtEl>
                                          <p:sndTgt r:embed="rId3" name="yeahtWAV.wav"/>
                                        </p:tgtEl>
                                      </p:cMediaNode>
                                    </p:audio>
                                  </p:subTnLst>
                                </p:cTn>
                              </p:par>
                              <p:par>
                                <p:cTn id="15" presetID="9" presetClass="emph" presetSubtype="0" grpId="0" nodeType="withEffect">
                                  <p:stCondLst>
                                    <p:cond delay="0"/>
                                  </p:stCondLst>
                                  <p:childTnLst>
                                    <p:set>
                                      <p:cBhvr rctx="PPT">
                                        <p:cTn id="16" dur="indefinite"/>
                                        <p:tgtEl>
                                          <p:spTgt spid="32"/>
                                        </p:tgtEl>
                                        <p:attrNameLst>
                                          <p:attrName>style.opacity</p:attrName>
                                        </p:attrNameLst>
                                      </p:cBhvr>
                                      <p:to>
                                        <p:strVal val="0.5"/>
                                      </p:to>
                                    </p:set>
                                    <p:animEffect filter="image" prLst="opacity: 0.5">
                                      <p:cBhvr rctx="IE">
                                        <p:cTn id="17" dur="indefinite"/>
                                        <p:tgtEl>
                                          <p:spTgt spid="32"/>
                                        </p:tgtEl>
                                      </p:cBhvr>
                                    </p:animEffect>
                                  </p:childTnLst>
                                </p:cTn>
                              </p:par>
                              <p:par>
                                <p:cTn id="18" presetID="9" presetClass="emph" presetSubtype="0" grpId="0" nodeType="withEffect">
                                  <p:stCondLst>
                                    <p:cond delay="0"/>
                                  </p:stCondLst>
                                  <p:childTnLst>
                                    <p:set>
                                      <p:cBhvr rctx="PPT">
                                        <p:cTn id="19" dur="indefinite"/>
                                        <p:tgtEl>
                                          <p:spTgt spid="33"/>
                                        </p:tgtEl>
                                        <p:attrNameLst>
                                          <p:attrName>style.opacity</p:attrName>
                                        </p:attrNameLst>
                                      </p:cBhvr>
                                      <p:to>
                                        <p:strVal val="0.5"/>
                                      </p:to>
                                    </p:set>
                                    <p:animEffect filter="image" prLst="opacity: 0.5">
                                      <p:cBhvr rctx="IE">
                                        <p:cTn id="20" dur="indefinite"/>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childTnLst>
              </p:cTn>
              <p:nextCondLst>
                <p:cond evt="onClick" delay="0">
                  <p:tgtEl>
                    <p:spTgt spid="26"/>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35" presetClass="path" presetSubtype="0" accel="50000" decel="50000" fill="hold" nodeType="withEffect">
                                  <p:stCondLst>
                                    <p:cond delay="0"/>
                                  </p:stCondLst>
                                  <p:childTnLst>
                                    <p:animMotion origin="layout" path="M 1.04167E-6 -0.01111 L -0.36029 0.0044 " pathEditMode="relative" rAng="0" ptsTypes="AA">
                                      <p:cBhvr>
                                        <p:cTn id="32" dur="2000" fill="hold"/>
                                        <p:tgtEl>
                                          <p:spTgt spid="2050"/>
                                        </p:tgtEl>
                                        <p:attrNameLst>
                                          <p:attrName>ppt_x</p:attrName>
                                          <p:attrName>ppt_y</p:attrName>
                                        </p:attrNameLst>
                                      </p:cBhvr>
                                      <p:rCtr x="-18021" y="764"/>
                                    </p:animMotion>
                                  </p:childTnLst>
                                </p:cTn>
                              </p:par>
                              <p:par>
                                <p:cTn id="33" presetID="2" presetClass="exit" presetSubtype="4" fill="hold" nodeType="withEffect">
                                  <p:stCondLst>
                                    <p:cond delay="1750"/>
                                  </p:stCondLst>
                                  <p:childTnLst>
                                    <p:anim calcmode="lin" valueType="num">
                                      <p:cBhvr additive="base">
                                        <p:cTn id="34" dur="750"/>
                                        <p:tgtEl>
                                          <p:spTgt spid="2050"/>
                                        </p:tgtEl>
                                        <p:attrNameLst>
                                          <p:attrName>ppt_x</p:attrName>
                                        </p:attrNameLst>
                                      </p:cBhvr>
                                      <p:tavLst>
                                        <p:tav tm="0">
                                          <p:val>
                                            <p:strVal val="ppt_x"/>
                                          </p:val>
                                        </p:tav>
                                        <p:tav tm="100000">
                                          <p:val>
                                            <p:strVal val="ppt_x"/>
                                          </p:val>
                                        </p:tav>
                                      </p:tavLst>
                                    </p:anim>
                                    <p:anim calcmode="lin" valueType="num">
                                      <p:cBhvr additive="base">
                                        <p:cTn id="35" dur="750"/>
                                        <p:tgtEl>
                                          <p:spTgt spid="2050"/>
                                        </p:tgtEl>
                                        <p:attrNameLst>
                                          <p:attrName>ppt_y</p:attrName>
                                        </p:attrNameLst>
                                      </p:cBhvr>
                                      <p:tavLst>
                                        <p:tav tm="0">
                                          <p:val>
                                            <p:strVal val="ppt_y"/>
                                          </p:val>
                                        </p:tav>
                                        <p:tav tm="100000">
                                          <p:val>
                                            <p:strVal val="1+ppt_h/2"/>
                                          </p:val>
                                        </p:tav>
                                      </p:tavLst>
                                    </p:anim>
                                    <p:set>
                                      <p:cBhvr>
                                        <p:cTn id="36"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falling_down.wav"/>
                                        </p:tgtEl>
                                      </p:cMediaNode>
                                    </p:audio>
                                  </p:subTnLst>
                                </p:cTn>
                              </p:par>
                              <p:par>
                                <p:cTn id="37" presetID="1" presetClass="entr" presetSubtype="0" fill="hold" nodeType="withEffect">
                                  <p:stCondLst>
                                    <p:cond delay="225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2250"/>
                                  </p:stCondLst>
                                  <p:childTnLst>
                                    <p:set>
                                      <p:cBhvr>
                                        <p:cTn id="40" dur="1" fill="hold">
                                          <p:stCondLst>
                                            <p:cond delay="0"/>
                                          </p:stCondLst>
                                        </p:cTn>
                                        <p:tgtEl>
                                          <p:spTgt spid="17"/>
                                        </p:tgtEl>
                                        <p:attrNameLst>
                                          <p:attrName>style.visibility</p:attrName>
                                        </p:attrNameLst>
                                      </p:cBhvr>
                                      <p:to>
                                        <p:strVal val="visible"/>
                                      </p:to>
                                    </p:set>
                                  </p:childTnLst>
                                </p:cTn>
                              </p:par>
                              <p:par>
                                <p:cTn id="41" presetID="2" presetClass="exit" presetSubtype="2" fill="hold" nodeType="withEffect">
                                  <p:stCondLst>
                                    <p:cond delay="3000"/>
                                  </p:stCondLst>
                                  <p:childTnLst>
                                    <p:anim calcmode="lin" valueType="num">
                                      <p:cBhvr additive="base">
                                        <p:cTn id="42" dur="750"/>
                                        <p:tgtEl>
                                          <p:spTgt spid="16"/>
                                        </p:tgtEl>
                                        <p:attrNameLst>
                                          <p:attrName>ppt_x</p:attrName>
                                        </p:attrNameLst>
                                      </p:cBhvr>
                                      <p:tavLst>
                                        <p:tav tm="0">
                                          <p:val>
                                            <p:strVal val="ppt_x"/>
                                          </p:val>
                                        </p:tav>
                                        <p:tav tm="100000">
                                          <p:val>
                                            <p:strVal val="1+ppt_w/2"/>
                                          </p:val>
                                        </p:tav>
                                      </p:tavLst>
                                    </p:anim>
                                    <p:anim calcmode="lin" valueType="num">
                                      <p:cBhvr additive="base">
                                        <p:cTn id="43" dur="750"/>
                                        <p:tgtEl>
                                          <p:spTgt spid="16"/>
                                        </p:tgtEl>
                                        <p:attrNameLst>
                                          <p:attrName>ppt_y</p:attrName>
                                        </p:attrNameLst>
                                      </p:cBhvr>
                                      <p:tavLst>
                                        <p:tav tm="0">
                                          <p:val>
                                            <p:strVal val="ppt_y"/>
                                          </p:val>
                                        </p:tav>
                                        <p:tav tm="100000">
                                          <p:val>
                                            <p:strVal val="ppt_y"/>
                                          </p:val>
                                        </p:tav>
                                      </p:tavLst>
                                    </p:anim>
                                    <p:set>
                                      <p:cBhvr>
                                        <p:cTn id="44" dur="1" fill="hold">
                                          <p:stCondLst>
                                            <p:cond delay="749"/>
                                          </p:stCondLst>
                                        </p:cTn>
                                        <p:tgtEl>
                                          <p:spTgt spid="16"/>
                                        </p:tgtEl>
                                        <p:attrNameLst>
                                          <p:attrName>style.visibility</p:attrName>
                                        </p:attrNameLst>
                                      </p:cBhvr>
                                      <p:to>
                                        <p:strVal val="hidden"/>
                                      </p:to>
                                    </p:set>
                                  </p:childTnLst>
                                </p:cTn>
                              </p:par>
                              <p:par>
                                <p:cTn id="45" presetID="2" presetClass="exit" presetSubtype="2" fill="hold" nodeType="withEffect">
                                  <p:stCondLst>
                                    <p:cond delay="3000"/>
                                  </p:stCondLst>
                                  <p:childTnLst>
                                    <p:anim calcmode="lin" valueType="num">
                                      <p:cBhvr additive="base">
                                        <p:cTn id="46" dur="750"/>
                                        <p:tgtEl>
                                          <p:spTgt spid="17"/>
                                        </p:tgtEl>
                                        <p:attrNameLst>
                                          <p:attrName>ppt_x</p:attrName>
                                        </p:attrNameLst>
                                      </p:cBhvr>
                                      <p:tavLst>
                                        <p:tav tm="0">
                                          <p:val>
                                            <p:strVal val="ppt_x"/>
                                          </p:val>
                                        </p:tav>
                                        <p:tav tm="100000">
                                          <p:val>
                                            <p:strVal val="1+ppt_w/2"/>
                                          </p:val>
                                        </p:tav>
                                      </p:tavLst>
                                    </p:anim>
                                    <p:anim calcmode="lin" valueType="num">
                                      <p:cBhvr additive="base">
                                        <p:cTn id="47" dur="750"/>
                                        <p:tgtEl>
                                          <p:spTgt spid="17"/>
                                        </p:tgtEl>
                                        <p:attrNameLst>
                                          <p:attrName>ppt_y</p:attrName>
                                        </p:attrNameLst>
                                      </p:cBhvr>
                                      <p:tavLst>
                                        <p:tav tm="0">
                                          <p:val>
                                            <p:strVal val="ppt_y"/>
                                          </p:val>
                                        </p:tav>
                                        <p:tav tm="100000">
                                          <p:val>
                                            <p:strVal val="ppt_y"/>
                                          </p:val>
                                        </p:tav>
                                      </p:tavLst>
                                    </p:anim>
                                    <p:set>
                                      <p:cBhvr>
                                        <p:cTn id="48" dur="1" fill="hold">
                                          <p:stCondLst>
                                            <p:cond delay="749"/>
                                          </p:stCondLst>
                                        </p:cTn>
                                        <p:tgtEl>
                                          <p:spTgt spid="17"/>
                                        </p:tgtEl>
                                        <p:attrNameLst>
                                          <p:attrName>style.visibility</p:attrName>
                                        </p:attrNameLst>
                                      </p:cBhvr>
                                      <p:to>
                                        <p:strVal val="hidden"/>
                                      </p:to>
                                    </p:set>
                                  </p:childTnLst>
                                </p:cTn>
                              </p:par>
                              <p:par>
                                <p:cTn id="49" presetID="9" presetClass="emph" presetSubtype="0" grpId="1" nodeType="withEffect">
                                  <p:stCondLst>
                                    <p:cond delay="3000"/>
                                  </p:stCondLst>
                                  <p:childTnLst>
                                    <p:set>
                                      <p:cBhvr rctx="PPT">
                                        <p:cTn id="50" dur="indefinite"/>
                                        <p:tgtEl>
                                          <p:spTgt spid="29"/>
                                        </p:tgtEl>
                                        <p:attrNameLst>
                                          <p:attrName>style.opacity</p:attrName>
                                        </p:attrNameLst>
                                      </p:cBhvr>
                                      <p:to>
                                        <p:strVal val="0.5"/>
                                      </p:to>
                                    </p:set>
                                    <p:animEffect filter="image" prLst="opacity: 0.5">
                                      <p:cBhvr rctx="IE">
                                        <p:cTn id="51" dur="indefinite"/>
                                        <p:tgtEl>
                                          <p:spTgt spid="29"/>
                                        </p:tgtEl>
                                      </p:cBhvr>
                                    </p:animEffect>
                                  </p:childTnLst>
                                  <p:subTnLst>
                                    <p:audio>
                                      <p:cMediaNode>
                                        <p:cTn display="0" masterRel="sameClick">
                                          <p:stCondLst>
                                            <p:cond evt="begin" delay="0">
                                              <p:tn val="49"/>
                                            </p:cond>
                                          </p:stCondLst>
                                          <p:endCondLst>
                                            <p:cond evt="onStopAudio" delay="0">
                                              <p:tgtEl>
                                                <p:sldTgt/>
                                              </p:tgtEl>
                                            </p:cond>
                                          </p:endCondLst>
                                        </p:cTn>
                                        <p:tgtEl>
                                          <p:sndTgt r:embed="rId5" name="incorrecWAV.wav"/>
                                        </p:tgtEl>
                                      </p:cMediaNode>
                                    </p:audio>
                                  </p:subTnLst>
                                </p:cTn>
                              </p:par>
                            </p:childTnLst>
                          </p:cTn>
                        </p:par>
                        <p:par>
                          <p:cTn id="52" fill="hold">
                            <p:stCondLst>
                              <p:cond delay="3750"/>
                            </p:stCondLst>
                            <p:childTnLst>
                              <p:par>
                                <p:cTn id="53" presetID="1"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050"/>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0"/>
                                          </p:stCondLst>
                                        </p:cTn>
                                        <p:tgtEl>
                                          <p:spTgt spid="25"/>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1.04167E-6 -2.59259E-6 L -0.35247 0.00324 " pathEditMode="relative" rAng="0" ptsTypes="AA">
                                      <p:cBhvr>
                                        <p:cTn id="63" dur="2000" fill="hold"/>
                                        <p:tgtEl>
                                          <p:spTgt spid="2050"/>
                                        </p:tgtEl>
                                        <p:attrNameLst>
                                          <p:attrName>ppt_x</p:attrName>
                                          <p:attrName>ppt_y</p:attrName>
                                        </p:attrNameLst>
                                      </p:cBhvr>
                                      <p:rCtr x="-17630" y="162"/>
                                    </p:animMotion>
                                  </p:childTnLst>
                                </p:cTn>
                              </p:par>
                              <p:par>
                                <p:cTn id="64" presetID="2" presetClass="exit" presetSubtype="4" fill="hold" nodeType="withEffect">
                                  <p:stCondLst>
                                    <p:cond delay="1750"/>
                                  </p:stCondLst>
                                  <p:childTnLst>
                                    <p:anim calcmode="lin" valueType="num">
                                      <p:cBhvr additive="base">
                                        <p:cTn id="65" dur="750"/>
                                        <p:tgtEl>
                                          <p:spTgt spid="2050"/>
                                        </p:tgtEl>
                                        <p:attrNameLst>
                                          <p:attrName>ppt_x</p:attrName>
                                        </p:attrNameLst>
                                      </p:cBhvr>
                                      <p:tavLst>
                                        <p:tav tm="0">
                                          <p:val>
                                            <p:strVal val="ppt_x"/>
                                          </p:val>
                                        </p:tav>
                                        <p:tav tm="100000">
                                          <p:val>
                                            <p:strVal val="ppt_x"/>
                                          </p:val>
                                        </p:tav>
                                      </p:tavLst>
                                    </p:anim>
                                    <p:anim calcmode="lin" valueType="num">
                                      <p:cBhvr additive="base">
                                        <p:cTn id="66" dur="750"/>
                                        <p:tgtEl>
                                          <p:spTgt spid="2050"/>
                                        </p:tgtEl>
                                        <p:attrNameLst>
                                          <p:attrName>ppt_y</p:attrName>
                                        </p:attrNameLst>
                                      </p:cBhvr>
                                      <p:tavLst>
                                        <p:tav tm="0">
                                          <p:val>
                                            <p:strVal val="ppt_y"/>
                                          </p:val>
                                        </p:tav>
                                        <p:tav tm="100000">
                                          <p:val>
                                            <p:strVal val="1+ppt_h/2"/>
                                          </p:val>
                                        </p:tav>
                                      </p:tavLst>
                                    </p:anim>
                                    <p:set>
                                      <p:cBhvr>
                                        <p:cTn id="67"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falling_down.wav"/>
                                        </p:tgtEl>
                                      </p:cMediaNode>
                                    </p:audio>
                                  </p:subTnLst>
                                </p:cTn>
                              </p:par>
                              <p:par>
                                <p:cTn id="68" presetID="1" presetClass="entr" presetSubtype="0" fill="hold" nodeType="withEffect">
                                  <p:stCondLst>
                                    <p:cond delay="2250"/>
                                  </p:stCondLst>
                                  <p:childTnLst>
                                    <p:set>
                                      <p:cBhvr>
                                        <p:cTn id="69" dur="1" fill="hold">
                                          <p:stCondLst>
                                            <p:cond delay="0"/>
                                          </p:stCondLst>
                                        </p:cTn>
                                        <p:tgtEl>
                                          <p:spTgt spid="16"/>
                                        </p:tgtEl>
                                        <p:attrNameLst>
                                          <p:attrName>style.visibility</p:attrName>
                                        </p:attrNameLst>
                                      </p:cBhvr>
                                      <p:to>
                                        <p:strVal val="visible"/>
                                      </p:to>
                                    </p:set>
                                  </p:childTnLst>
                                </p:cTn>
                              </p:par>
                              <p:par>
                                <p:cTn id="70" presetID="1" presetClass="entr" presetSubtype="0" fill="hold" nodeType="withEffect">
                                  <p:stCondLst>
                                    <p:cond delay="2250"/>
                                  </p:stCondLst>
                                  <p:childTnLst>
                                    <p:set>
                                      <p:cBhvr>
                                        <p:cTn id="71" dur="1" fill="hold">
                                          <p:stCondLst>
                                            <p:cond delay="0"/>
                                          </p:stCondLst>
                                        </p:cTn>
                                        <p:tgtEl>
                                          <p:spTgt spid="17"/>
                                        </p:tgtEl>
                                        <p:attrNameLst>
                                          <p:attrName>style.visibility</p:attrName>
                                        </p:attrNameLst>
                                      </p:cBhvr>
                                      <p:to>
                                        <p:strVal val="visible"/>
                                      </p:to>
                                    </p:set>
                                  </p:childTnLst>
                                </p:cTn>
                              </p:par>
                              <p:par>
                                <p:cTn id="72" presetID="2" presetClass="exit" presetSubtype="2" fill="hold" nodeType="withEffect">
                                  <p:stCondLst>
                                    <p:cond delay="3000"/>
                                  </p:stCondLst>
                                  <p:childTnLst>
                                    <p:anim calcmode="lin" valueType="num">
                                      <p:cBhvr additive="base">
                                        <p:cTn id="73" dur="750"/>
                                        <p:tgtEl>
                                          <p:spTgt spid="16"/>
                                        </p:tgtEl>
                                        <p:attrNameLst>
                                          <p:attrName>ppt_x</p:attrName>
                                        </p:attrNameLst>
                                      </p:cBhvr>
                                      <p:tavLst>
                                        <p:tav tm="0">
                                          <p:val>
                                            <p:strVal val="ppt_x"/>
                                          </p:val>
                                        </p:tav>
                                        <p:tav tm="100000">
                                          <p:val>
                                            <p:strVal val="1+ppt_w/2"/>
                                          </p:val>
                                        </p:tav>
                                      </p:tavLst>
                                    </p:anim>
                                    <p:anim calcmode="lin" valueType="num">
                                      <p:cBhvr additive="base">
                                        <p:cTn id="74" dur="750"/>
                                        <p:tgtEl>
                                          <p:spTgt spid="16"/>
                                        </p:tgtEl>
                                        <p:attrNameLst>
                                          <p:attrName>ppt_y</p:attrName>
                                        </p:attrNameLst>
                                      </p:cBhvr>
                                      <p:tavLst>
                                        <p:tav tm="0">
                                          <p:val>
                                            <p:strVal val="ppt_y"/>
                                          </p:val>
                                        </p:tav>
                                        <p:tav tm="100000">
                                          <p:val>
                                            <p:strVal val="ppt_y"/>
                                          </p:val>
                                        </p:tav>
                                      </p:tavLst>
                                    </p:anim>
                                    <p:set>
                                      <p:cBhvr>
                                        <p:cTn id="75" dur="1" fill="hold">
                                          <p:stCondLst>
                                            <p:cond delay="749"/>
                                          </p:stCondLst>
                                        </p:cTn>
                                        <p:tgtEl>
                                          <p:spTgt spid="16"/>
                                        </p:tgtEl>
                                        <p:attrNameLst>
                                          <p:attrName>style.visibility</p:attrName>
                                        </p:attrNameLst>
                                      </p:cBhvr>
                                      <p:to>
                                        <p:strVal val="hidden"/>
                                      </p:to>
                                    </p:set>
                                  </p:childTnLst>
                                </p:cTn>
                              </p:par>
                              <p:par>
                                <p:cTn id="76" presetID="2" presetClass="exit" presetSubtype="2" fill="hold" nodeType="withEffect">
                                  <p:stCondLst>
                                    <p:cond delay="3000"/>
                                  </p:stCondLst>
                                  <p:childTnLst>
                                    <p:anim calcmode="lin" valueType="num">
                                      <p:cBhvr additive="base">
                                        <p:cTn id="77" dur="750"/>
                                        <p:tgtEl>
                                          <p:spTgt spid="17"/>
                                        </p:tgtEl>
                                        <p:attrNameLst>
                                          <p:attrName>ppt_x</p:attrName>
                                        </p:attrNameLst>
                                      </p:cBhvr>
                                      <p:tavLst>
                                        <p:tav tm="0">
                                          <p:val>
                                            <p:strVal val="ppt_x"/>
                                          </p:val>
                                        </p:tav>
                                        <p:tav tm="100000">
                                          <p:val>
                                            <p:strVal val="1+ppt_w/2"/>
                                          </p:val>
                                        </p:tav>
                                      </p:tavLst>
                                    </p:anim>
                                    <p:anim calcmode="lin" valueType="num">
                                      <p:cBhvr additive="base">
                                        <p:cTn id="78" dur="750"/>
                                        <p:tgtEl>
                                          <p:spTgt spid="17"/>
                                        </p:tgtEl>
                                        <p:attrNameLst>
                                          <p:attrName>ppt_y</p:attrName>
                                        </p:attrNameLst>
                                      </p:cBhvr>
                                      <p:tavLst>
                                        <p:tav tm="0">
                                          <p:val>
                                            <p:strVal val="ppt_y"/>
                                          </p:val>
                                        </p:tav>
                                        <p:tav tm="100000">
                                          <p:val>
                                            <p:strVal val="ppt_y"/>
                                          </p:val>
                                        </p:tav>
                                      </p:tavLst>
                                    </p:anim>
                                    <p:set>
                                      <p:cBhvr>
                                        <p:cTn id="79" dur="1" fill="hold">
                                          <p:stCondLst>
                                            <p:cond delay="749"/>
                                          </p:stCondLst>
                                        </p:cTn>
                                        <p:tgtEl>
                                          <p:spTgt spid="17"/>
                                        </p:tgtEl>
                                        <p:attrNameLst>
                                          <p:attrName>style.visibility</p:attrName>
                                        </p:attrNameLst>
                                      </p:cBhvr>
                                      <p:to>
                                        <p:strVal val="hidden"/>
                                      </p:to>
                                    </p:set>
                                  </p:childTnLst>
                                </p:cTn>
                              </p:par>
                              <p:par>
                                <p:cTn id="80" presetID="9" presetClass="emph" presetSubtype="0" grpId="1" nodeType="withEffect">
                                  <p:stCondLst>
                                    <p:cond delay="3000"/>
                                  </p:stCondLst>
                                  <p:childTnLst>
                                    <p:set>
                                      <p:cBhvr rctx="PPT">
                                        <p:cTn id="81" dur="indefinite"/>
                                        <p:tgtEl>
                                          <p:spTgt spid="32"/>
                                        </p:tgtEl>
                                        <p:attrNameLst>
                                          <p:attrName>style.opacity</p:attrName>
                                        </p:attrNameLst>
                                      </p:cBhvr>
                                      <p:to>
                                        <p:strVal val="0.5"/>
                                      </p:to>
                                    </p:set>
                                    <p:animEffect filter="image" prLst="opacity: 0.5">
                                      <p:cBhvr rctx="IE">
                                        <p:cTn id="82" dur="indefinite"/>
                                        <p:tgtEl>
                                          <p:spTgt spid="32"/>
                                        </p:tgtEl>
                                      </p:cBhvr>
                                    </p:animEffect>
                                  </p:childTnLst>
                                  <p:subTnLst>
                                    <p:audio>
                                      <p:cMediaNode>
                                        <p:cTn display="0" masterRel="sameClick">
                                          <p:stCondLst>
                                            <p:cond evt="begin" delay="0">
                                              <p:tn val="80"/>
                                            </p:cond>
                                          </p:stCondLst>
                                          <p:endCondLst>
                                            <p:cond evt="onStopAudio" delay="0">
                                              <p:tgtEl>
                                                <p:sldTgt/>
                                              </p:tgtEl>
                                            </p:cond>
                                          </p:endCondLst>
                                        </p:cTn>
                                        <p:tgtEl>
                                          <p:sndTgt r:embed="rId5" name="incorrecWAV.wav"/>
                                        </p:tgtEl>
                                      </p:cMediaNode>
                                    </p:audio>
                                  </p:subTnLst>
                                </p:cTn>
                              </p:par>
                            </p:childTnLst>
                          </p:cTn>
                        </p:par>
                        <p:par>
                          <p:cTn id="83" fill="hold">
                            <p:stCondLst>
                              <p:cond delay="3750"/>
                            </p:stCondLst>
                            <p:childTnLst>
                              <p:par>
                                <p:cTn id="84" presetID="1" presetClass="entr" presetSubtype="0"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86" restart="whenNotActive" fill="hold" evtFilter="cancelBubble" nodeType="interactiveSeq">
                <p:stCondLst>
                  <p:cond evt="onClick" delay="0">
                    <p:tgtEl>
                      <p:spTgt spid="33"/>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50"/>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25"/>
                                        </p:tgtEl>
                                        <p:attrNameLst>
                                          <p:attrName>style.visibility</p:attrName>
                                        </p:attrNameLst>
                                      </p:cBhvr>
                                      <p:to>
                                        <p:strVal val="hidden"/>
                                      </p:to>
                                    </p:set>
                                  </p:childTnLst>
                                </p:cTn>
                              </p:par>
                              <p:par>
                                <p:cTn id="93" presetID="42" presetClass="path" presetSubtype="0" accel="50000" decel="50000" fill="hold" nodeType="withEffect">
                                  <p:stCondLst>
                                    <p:cond delay="0"/>
                                  </p:stCondLst>
                                  <p:childTnLst>
                                    <p:animMotion origin="layout" path="M 1.04167E-6 -2.59259E-6 L -0.33997 0.00047 " pathEditMode="relative" rAng="0" ptsTypes="AA">
                                      <p:cBhvr>
                                        <p:cTn id="94" dur="2000" fill="hold"/>
                                        <p:tgtEl>
                                          <p:spTgt spid="2050"/>
                                        </p:tgtEl>
                                        <p:attrNameLst>
                                          <p:attrName>ppt_x</p:attrName>
                                          <p:attrName>ppt_y</p:attrName>
                                        </p:attrNameLst>
                                      </p:cBhvr>
                                      <p:rCtr x="-17005" y="23"/>
                                    </p:animMotion>
                                  </p:childTnLst>
                                </p:cTn>
                              </p:par>
                              <p:par>
                                <p:cTn id="95" presetID="2" presetClass="exit" presetSubtype="4" fill="hold" nodeType="withEffect">
                                  <p:stCondLst>
                                    <p:cond delay="1750"/>
                                  </p:stCondLst>
                                  <p:childTnLst>
                                    <p:anim calcmode="lin" valueType="num">
                                      <p:cBhvr additive="base">
                                        <p:cTn id="96" dur="750"/>
                                        <p:tgtEl>
                                          <p:spTgt spid="2050"/>
                                        </p:tgtEl>
                                        <p:attrNameLst>
                                          <p:attrName>ppt_x</p:attrName>
                                        </p:attrNameLst>
                                      </p:cBhvr>
                                      <p:tavLst>
                                        <p:tav tm="0">
                                          <p:val>
                                            <p:strVal val="ppt_x"/>
                                          </p:val>
                                        </p:tav>
                                        <p:tav tm="100000">
                                          <p:val>
                                            <p:strVal val="ppt_x"/>
                                          </p:val>
                                        </p:tav>
                                      </p:tavLst>
                                    </p:anim>
                                    <p:anim calcmode="lin" valueType="num">
                                      <p:cBhvr additive="base">
                                        <p:cTn id="97" dur="750"/>
                                        <p:tgtEl>
                                          <p:spTgt spid="2050"/>
                                        </p:tgtEl>
                                        <p:attrNameLst>
                                          <p:attrName>ppt_y</p:attrName>
                                        </p:attrNameLst>
                                      </p:cBhvr>
                                      <p:tavLst>
                                        <p:tav tm="0">
                                          <p:val>
                                            <p:strVal val="ppt_y"/>
                                          </p:val>
                                        </p:tav>
                                        <p:tav tm="100000">
                                          <p:val>
                                            <p:strVal val="1+ppt_h/2"/>
                                          </p:val>
                                        </p:tav>
                                      </p:tavLst>
                                    </p:anim>
                                    <p:set>
                                      <p:cBhvr>
                                        <p:cTn id="98" dur="1" fill="hold">
                                          <p:stCondLst>
                                            <p:cond delay="749"/>
                                          </p:stCondLst>
                                        </p:cTn>
                                        <p:tgtEl>
                                          <p:spTgt spid="2050"/>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falling_down.wav"/>
                                        </p:tgtEl>
                                      </p:cMediaNode>
                                    </p:audio>
                                  </p:subTnLst>
                                </p:cTn>
                              </p:par>
                              <p:par>
                                <p:cTn id="99" presetID="1" presetClass="entr" presetSubtype="0" fill="hold" nodeType="withEffect">
                                  <p:stCondLst>
                                    <p:cond delay="2250"/>
                                  </p:stCondLst>
                                  <p:childTnLst>
                                    <p:set>
                                      <p:cBhvr>
                                        <p:cTn id="100" dur="1" fill="hold">
                                          <p:stCondLst>
                                            <p:cond delay="0"/>
                                          </p:stCondLst>
                                        </p:cTn>
                                        <p:tgtEl>
                                          <p:spTgt spid="16"/>
                                        </p:tgtEl>
                                        <p:attrNameLst>
                                          <p:attrName>style.visibility</p:attrName>
                                        </p:attrNameLst>
                                      </p:cBhvr>
                                      <p:to>
                                        <p:strVal val="visible"/>
                                      </p:to>
                                    </p:set>
                                  </p:childTnLst>
                                </p:cTn>
                              </p:par>
                              <p:par>
                                <p:cTn id="101" presetID="1" presetClass="entr" presetSubtype="0" fill="hold" nodeType="withEffect">
                                  <p:stCondLst>
                                    <p:cond delay="2250"/>
                                  </p:stCondLst>
                                  <p:childTnLst>
                                    <p:set>
                                      <p:cBhvr>
                                        <p:cTn id="102" dur="1" fill="hold">
                                          <p:stCondLst>
                                            <p:cond delay="0"/>
                                          </p:stCondLst>
                                        </p:cTn>
                                        <p:tgtEl>
                                          <p:spTgt spid="17"/>
                                        </p:tgtEl>
                                        <p:attrNameLst>
                                          <p:attrName>style.visibility</p:attrName>
                                        </p:attrNameLst>
                                      </p:cBhvr>
                                      <p:to>
                                        <p:strVal val="visible"/>
                                      </p:to>
                                    </p:set>
                                  </p:childTnLst>
                                </p:cTn>
                              </p:par>
                              <p:par>
                                <p:cTn id="103" presetID="2" presetClass="exit" presetSubtype="2" fill="hold" nodeType="withEffect">
                                  <p:stCondLst>
                                    <p:cond delay="3000"/>
                                  </p:stCondLst>
                                  <p:childTnLst>
                                    <p:anim calcmode="lin" valueType="num">
                                      <p:cBhvr additive="base">
                                        <p:cTn id="104" dur="750"/>
                                        <p:tgtEl>
                                          <p:spTgt spid="16"/>
                                        </p:tgtEl>
                                        <p:attrNameLst>
                                          <p:attrName>ppt_x</p:attrName>
                                        </p:attrNameLst>
                                      </p:cBhvr>
                                      <p:tavLst>
                                        <p:tav tm="0">
                                          <p:val>
                                            <p:strVal val="ppt_x"/>
                                          </p:val>
                                        </p:tav>
                                        <p:tav tm="100000">
                                          <p:val>
                                            <p:strVal val="1+ppt_w/2"/>
                                          </p:val>
                                        </p:tav>
                                      </p:tavLst>
                                    </p:anim>
                                    <p:anim calcmode="lin" valueType="num">
                                      <p:cBhvr additive="base">
                                        <p:cTn id="105" dur="750"/>
                                        <p:tgtEl>
                                          <p:spTgt spid="16"/>
                                        </p:tgtEl>
                                        <p:attrNameLst>
                                          <p:attrName>ppt_y</p:attrName>
                                        </p:attrNameLst>
                                      </p:cBhvr>
                                      <p:tavLst>
                                        <p:tav tm="0">
                                          <p:val>
                                            <p:strVal val="ppt_y"/>
                                          </p:val>
                                        </p:tav>
                                        <p:tav tm="100000">
                                          <p:val>
                                            <p:strVal val="ppt_y"/>
                                          </p:val>
                                        </p:tav>
                                      </p:tavLst>
                                    </p:anim>
                                    <p:set>
                                      <p:cBhvr>
                                        <p:cTn id="106" dur="1" fill="hold">
                                          <p:stCondLst>
                                            <p:cond delay="749"/>
                                          </p:stCondLst>
                                        </p:cTn>
                                        <p:tgtEl>
                                          <p:spTgt spid="16"/>
                                        </p:tgtEl>
                                        <p:attrNameLst>
                                          <p:attrName>style.visibility</p:attrName>
                                        </p:attrNameLst>
                                      </p:cBhvr>
                                      <p:to>
                                        <p:strVal val="hidden"/>
                                      </p:to>
                                    </p:set>
                                  </p:childTnLst>
                                </p:cTn>
                              </p:par>
                              <p:par>
                                <p:cTn id="107" presetID="2" presetClass="exit" presetSubtype="2" fill="hold" nodeType="withEffect">
                                  <p:stCondLst>
                                    <p:cond delay="3000"/>
                                  </p:stCondLst>
                                  <p:childTnLst>
                                    <p:anim calcmode="lin" valueType="num">
                                      <p:cBhvr additive="base">
                                        <p:cTn id="108" dur="750"/>
                                        <p:tgtEl>
                                          <p:spTgt spid="17"/>
                                        </p:tgtEl>
                                        <p:attrNameLst>
                                          <p:attrName>ppt_x</p:attrName>
                                        </p:attrNameLst>
                                      </p:cBhvr>
                                      <p:tavLst>
                                        <p:tav tm="0">
                                          <p:val>
                                            <p:strVal val="ppt_x"/>
                                          </p:val>
                                        </p:tav>
                                        <p:tav tm="100000">
                                          <p:val>
                                            <p:strVal val="1+ppt_w/2"/>
                                          </p:val>
                                        </p:tav>
                                      </p:tavLst>
                                    </p:anim>
                                    <p:anim calcmode="lin" valueType="num">
                                      <p:cBhvr additive="base">
                                        <p:cTn id="109" dur="750"/>
                                        <p:tgtEl>
                                          <p:spTgt spid="17"/>
                                        </p:tgtEl>
                                        <p:attrNameLst>
                                          <p:attrName>ppt_y</p:attrName>
                                        </p:attrNameLst>
                                      </p:cBhvr>
                                      <p:tavLst>
                                        <p:tav tm="0">
                                          <p:val>
                                            <p:strVal val="ppt_y"/>
                                          </p:val>
                                        </p:tav>
                                        <p:tav tm="100000">
                                          <p:val>
                                            <p:strVal val="ppt_y"/>
                                          </p:val>
                                        </p:tav>
                                      </p:tavLst>
                                    </p:anim>
                                    <p:set>
                                      <p:cBhvr>
                                        <p:cTn id="110" dur="1" fill="hold">
                                          <p:stCondLst>
                                            <p:cond delay="749"/>
                                          </p:stCondLst>
                                        </p:cTn>
                                        <p:tgtEl>
                                          <p:spTgt spid="17"/>
                                        </p:tgtEl>
                                        <p:attrNameLst>
                                          <p:attrName>style.visibility</p:attrName>
                                        </p:attrNameLst>
                                      </p:cBhvr>
                                      <p:to>
                                        <p:strVal val="hidden"/>
                                      </p:to>
                                    </p:set>
                                  </p:childTnLst>
                                </p:cTn>
                              </p:par>
                              <p:par>
                                <p:cTn id="111" presetID="9" presetClass="emph" presetSubtype="0" grpId="1" nodeType="withEffect">
                                  <p:stCondLst>
                                    <p:cond delay="3000"/>
                                  </p:stCondLst>
                                  <p:childTnLst>
                                    <p:set>
                                      <p:cBhvr rctx="PPT">
                                        <p:cTn id="112" dur="indefinite"/>
                                        <p:tgtEl>
                                          <p:spTgt spid="33"/>
                                        </p:tgtEl>
                                        <p:attrNameLst>
                                          <p:attrName>style.opacity</p:attrName>
                                        </p:attrNameLst>
                                      </p:cBhvr>
                                      <p:to>
                                        <p:strVal val="0.5"/>
                                      </p:to>
                                    </p:set>
                                    <p:animEffect filter="image" prLst="opacity: 0.5">
                                      <p:cBhvr rctx="IE">
                                        <p:cTn id="113" dur="indefinite"/>
                                        <p:tgtEl>
                                          <p:spTgt spid="33"/>
                                        </p:tgtEl>
                                      </p:cBhvr>
                                    </p:animEffect>
                                  </p:childTnLst>
                                  <p:subTnLst>
                                    <p:audio>
                                      <p:cMediaNode>
                                        <p:cTn display="0" masterRel="sameClick">
                                          <p:stCondLst>
                                            <p:cond evt="begin" delay="0">
                                              <p:tn val="111"/>
                                            </p:cond>
                                          </p:stCondLst>
                                          <p:endCondLst>
                                            <p:cond evt="onStopAudio" delay="0">
                                              <p:tgtEl>
                                                <p:sldTgt/>
                                              </p:tgtEl>
                                            </p:cond>
                                          </p:endCondLst>
                                        </p:cTn>
                                        <p:tgtEl>
                                          <p:sndTgt r:embed="rId5" name="incorrecWAV.wav"/>
                                        </p:tgtEl>
                                      </p:cMediaNode>
                                    </p:audio>
                                  </p:subTnLst>
                                </p:cTn>
                              </p:par>
                            </p:childTnLst>
                          </p:cTn>
                        </p:par>
                        <p:par>
                          <p:cTn id="114" fill="hold">
                            <p:stCondLst>
                              <p:cond delay="3750"/>
                            </p:stCondLst>
                            <p:childTnLst>
                              <p:par>
                                <p:cTn id="115" presetID="1"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childTnLst>
        </p:cTn>
      </p:par>
    </p:tnLst>
    <p:bldLst>
      <p:bldP spid="29" grpId="0" animBg="1"/>
      <p:bldP spid="29" grpId="1" animBg="1"/>
      <p:bldP spid="32" grpId="0" animBg="1"/>
      <p:bldP spid="32" grpId="1" animBg="1"/>
      <p:bldP spid="33" grpId="0" animBg="1"/>
      <p:bldP spid="3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b="9825"/>
          <a:stretch/>
        </p:blipFill>
        <p:spPr>
          <a:xfrm>
            <a:off x="-107076" y="8486"/>
            <a:ext cx="12406151" cy="6841033"/>
          </a:xfrm>
          <a:prstGeom prst="rect">
            <a:avLst/>
          </a:prstGeom>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97345" y="630285"/>
            <a:ext cx="2685603" cy="2685603"/>
          </a:xfrm>
          <a:prstGeom prst="rect">
            <a:avLst/>
          </a:prstGeom>
          <a:noFill/>
          <a:extLst>
            <a:ext uri="{909E8E84-426E-40DD-AFC4-6F175D3DCCD1}">
              <a14:hiddenFill xmlns:a14="http://schemas.microsoft.com/office/drawing/2010/main">
                <a:solidFill>
                  <a:srgbClr val="FFFFFF"/>
                </a:solidFill>
              </a14:hiddenFill>
            </a:ext>
          </a:extLst>
        </p:spPr>
      </p:pic>
      <p:sp>
        <p:nvSpPr>
          <p:cNvPr id="16" name="MsPham"/>
          <p:cNvSpPr/>
          <p:nvPr/>
        </p:nvSpPr>
        <p:spPr>
          <a:xfrm>
            <a:off x="5322657" y="7619120"/>
            <a:ext cx="1791987" cy="693955"/>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6092" rtl="0" eaLnBrk="1" fontAlgn="auto" latinLnBrk="0" hangingPunct="1">
              <a:lnSpc>
                <a:spcPct val="100000"/>
              </a:lnSpc>
              <a:spcBef>
                <a:spcPts val="0"/>
              </a:spcBef>
              <a:spcAft>
                <a:spcPts val="0"/>
              </a:spcAft>
              <a:buClrTx/>
              <a:buSzTx/>
              <a:buFontTx/>
              <a:buNone/>
              <a:tabLst/>
              <a:defRPr/>
            </a:pPr>
            <a:r>
              <a:rPr kumimoji="0" lang="en-US" sz="3192" b="1" i="0" u="none" strike="noStrike" kern="1200" cap="none" spc="0" normalizeH="0" baseline="0" noProof="0" dirty="0">
                <a:ln w="6600">
                  <a:solidFill>
                    <a:srgbClr val="0070C0"/>
                  </a:solidFill>
                  <a:prstDash val="solid"/>
                </a:ln>
                <a:solidFill>
                  <a:srgbClr val="FFFFFF"/>
                </a:solidFill>
                <a:effectLst>
                  <a:glow rad="50800">
                    <a:srgbClr val="0070C0"/>
                  </a:glow>
                  <a:outerShdw dist="38100" dir="2700000" algn="tl" rotWithShape="0">
                    <a:srgbClr val="F27FB2"/>
                  </a:outerShdw>
                </a:effectLst>
                <a:uLnTx/>
                <a:uFillTx/>
                <a:latin typeface="Cooper Black" panose="0208090404030B020404" pitchFamily="18" charset="0"/>
                <a:ea typeface="+mn-ea"/>
                <a:cs typeface="Arial" panose="020B0604020202020204" pitchFamily="34" charset="0"/>
              </a:rPr>
              <a:t>EXIT</a:t>
            </a:r>
          </a:p>
        </p:txBody>
      </p:sp>
      <p:pic>
        <p:nvPicPr>
          <p:cNvPr id="3" name="Picture 2">
            <a:hlinkClick r:id="" action="ppaction://hlinkshowjump?jump=nextslide"/>
          </p:cNvPr>
          <p:cNvPicPr>
            <a:picLocks noChangeAspect="1"/>
          </p:cNvPicPr>
          <p:nvPr/>
        </p:nvPicPr>
        <p:blipFill>
          <a:blip r:embed="rId6"/>
          <a:stretch>
            <a:fillRect/>
          </a:stretch>
        </p:blipFill>
        <p:spPr>
          <a:xfrm>
            <a:off x="2778337" y="7029556"/>
            <a:ext cx="2031203" cy="936543"/>
          </a:xfrm>
          <a:prstGeom prst="rect">
            <a:avLst/>
          </a:prstGeom>
        </p:spPr>
      </p:pic>
      <p:pic>
        <p:nvPicPr>
          <p:cNvPr id="4" name="Picture 3"/>
          <p:cNvPicPr>
            <a:picLocks noChangeAspect="1"/>
          </p:cNvPicPr>
          <p:nvPr/>
        </p:nvPicPr>
        <p:blipFill>
          <a:blip r:embed="rId7"/>
          <a:stretch>
            <a:fillRect/>
          </a:stretch>
        </p:blipFill>
        <p:spPr>
          <a:xfrm>
            <a:off x="2427361" y="4088582"/>
            <a:ext cx="7056583" cy="1079901"/>
          </a:xfrm>
          <a:prstGeom prst="rect">
            <a:avLst/>
          </a:prstGeom>
        </p:spPr>
      </p:pic>
      <p:pic>
        <p:nvPicPr>
          <p:cNvPr id="5" name="Picture 4">
            <a:hlinkClick r:id="" action="ppaction://hlinkshowjump?jump=nextslide"/>
          </p:cNvPr>
          <p:cNvPicPr>
            <a:picLocks noChangeAspect="1"/>
          </p:cNvPicPr>
          <p:nvPr/>
        </p:nvPicPr>
        <p:blipFill>
          <a:blip r:embed="rId8"/>
          <a:stretch>
            <a:fillRect/>
          </a:stretch>
        </p:blipFill>
        <p:spPr>
          <a:xfrm>
            <a:off x="5077361" y="5132486"/>
            <a:ext cx="2037284" cy="936543"/>
          </a:xfrm>
          <a:prstGeom prst="rect">
            <a:avLst/>
          </a:prstGeom>
        </p:spPr>
      </p:pic>
    </p:spTree>
    <p:extLst>
      <p:ext uri="{BB962C8B-B14F-4D97-AF65-F5344CB8AC3E}">
        <p14:creationId xmlns:p14="http://schemas.microsoft.com/office/powerpoint/2010/main" val="259584873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250"/>
                                  </p:stCondLst>
                                  <p:childTnLst>
                                    <p:animMotion origin="layout" path="M -2.70833E-6 1.48148E-6 L 0.27045 -0.00232 " pathEditMode="relative" rAng="0" ptsTypes="AA">
                                      <p:cBhvr>
                                        <p:cTn id="6" dur="750" fill="hold"/>
                                        <p:tgtEl>
                                          <p:spTgt spid="2050"/>
                                        </p:tgtEl>
                                        <p:attrNameLst>
                                          <p:attrName>ppt_x</p:attrName>
                                          <p:attrName>ppt_y</p:attrName>
                                        </p:attrNameLst>
                                      </p:cBhvr>
                                      <p:rCtr x="13516" y="-116"/>
                                    </p:animMotion>
                                  </p:childTnLst>
                                </p:cTn>
                              </p:par>
                            </p:childTnLst>
                          </p:cTn>
                        </p:par>
                        <p:par>
                          <p:cTn id="7" fill="hold">
                            <p:stCondLst>
                              <p:cond delay="1000"/>
                            </p:stCondLst>
                            <p:childTnLst>
                              <p:par>
                                <p:cTn id="8" presetID="42"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anim calcmode="lin" valueType="num">
                                      <p:cBhvr>
                                        <p:cTn id="11" dur="500" fill="hold"/>
                                        <p:tgtEl>
                                          <p:spTgt spid="4"/>
                                        </p:tgtEl>
                                        <p:attrNameLst>
                                          <p:attrName>ppt_x</p:attrName>
                                        </p:attrNameLst>
                                      </p:cBhvr>
                                      <p:tavLst>
                                        <p:tav tm="0">
                                          <p:val>
                                            <p:strVal val="#ppt_x"/>
                                          </p:val>
                                        </p:tav>
                                        <p:tav tm="100000">
                                          <p:val>
                                            <p:strVal val="#ppt_x"/>
                                          </p:val>
                                        </p:tav>
                                      </p:tavLst>
                                    </p:anim>
                                    <p:anim calcmode="lin" valueType="num">
                                      <p:cBhvr>
                                        <p:cTn id="12" dur="500" fill="hold"/>
                                        <p:tgtEl>
                                          <p:spTgt spid="4"/>
                                        </p:tgtEl>
                                        <p:attrNameLst>
                                          <p:attrName>ppt_y</p:attrName>
                                        </p:attrNameLst>
                                      </p:cBhvr>
                                      <p:tavLst>
                                        <p:tav tm="0">
                                          <p:val>
                                            <p:strVal val="#ppt_y+.1"/>
                                          </p:val>
                                        </p:tav>
                                        <p:tav tm="100000">
                                          <p:val>
                                            <p:strVal val="#ppt_y"/>
                                          </p:val>
                                        </p:tav>
                                      </p:tavLst>
                                    </p:anim>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16353B-7F53-04F4-DA56-915E3A89AF9F}"/>
              </a:ext>
            </a:extLst>
          </p:cNvPr>
          <p:cNvPicPr>
            <a:picLocks noChangeAspect="1"/>
          </p:cNvPicPr>
          <p:nvPr/>
        </p:nvPicPr>
        <p:blipFill>
          <a:blip r:embed="rId4"/>
          <a:stretch>
            <a:fillRect/>
          </a:stretch>
        </p:blipFill>
        <p:spPr>
          <a:xfrm>
            <a:off x="6095" y="0"/>
            <a:ext cx="12185905" cy="6858000"/>
          </a:xfrm>
          <a:prstGeom prst="rect">
            <a:avLst/>
          </a:prstGeom>
        </p:spPr>
      </p:pic>
      <p:pic>
        <p:nvPicPr>
          <p:cNvPr id="22" name="Picture 21" descr="Shape, circle&#10;&#10;Description automatically generated">
            <a:extLst>
              <a:ext uri="{FF2B5EF4-FFF2-40B4-BE49-F238E27FC236}">
                <a16:creationId xmlns:a16="http://schemas.microsoft.com/office/drawing/2014/main" id="{F20D126C-F99C-FC2A-DBAA-BB97E3E560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229" y="-5453"/>
            <a:ext cx="6858000" cy="6858000"/>
          </a:xfrm>
          <a:prstGeom prst="rect">
            <a:avLst/>
          </a:prstGeom>
          <a:effectLst>
            <a:innerShdw blurRad="114300">
              <a:schemeClr val="bg1">
                <a:lumMod val="75000"/>
              </a:schemeClr>
            </a:innerShdw>
          </a:effectLst>
        </p:spPr>
      </p:pic>
      <p:pic>
        <p:nvPicPr>
          <p:cNvPr id="23" name="Picture 22" descr="A picture containing text&#10;&#10;Description automatically generated">
            <a:extLst>
              <a:ext uri="{FF2B5EF4-FFF2-40B4-BE49-F238E27FC236}">
                <a16:creationId xmlns:a16="http://schemas.microsoft.com/office/drawing/2014/main" id="{BC8EEBA1-6FD8-26AC-7071-27188C5487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pic>
        <p:nvPicPr>
          <p:cNvPr id="34" name="Picture 33" descr="Icon&#10;&#10;Description automatically generated">
            <a:extLst>
              <a:ext uri="{FF2B5EF4-FFF2-40B4-BE49-F238E27FC236}">
                <a16:creationId xmlns:a16="http://schemas.microsoft.com/office/drawing/2014/main" id="{8C1DAAD4-48ED-3826-6C61-DE58C81A4E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36" name="Picture 35" descr="A picture containing person&#10;&#10;Description automatically generated">
            <a:extLst>
              <a:ext uri="{FF2B5EF4-FFF2-40B4-BE49-F238E27FC236}">
                <a16:creationId xmlns:a16="http://schemas.microsoft.com/office/drawing/2014/main" id="{56A5607A-DB38-9F0D-9EB9-F7064AA6B2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5" y="-5453"/>
            <a:ext cx="2412000" cy="2412000"/>
          </a:xfrm>
          <a:prstGeom prst="rect">
            <a:avLst/>
          </a:prstGeom>
          <a:effectLst>
            <a:outerShdw blurRad="50800" dist="38100" dir="8100000" algn="tr" rotWithShape="0">
              <a:prstClr val="black">
                <a:alpha val="40000"/>
              </a:prstClr>
            </a:outerShdw>
          </a:effectLst>
        </p:spPr>
      </p:pic>
      <p:pic>
        <p:nvPicPr>
          <p:cNvPr id="2" name="Sand Castle - Quincas Moreira">
            <a:hlinkClick r:id="" action="ppaction://media"/>
            <a:extLst>
              <a:ext uri="{FF2B5EF4-FFF2-40B4-BE49-F238E27FC236}">
                <a16:creationId xmlns:a16="http://schemas.microsoft.com/office/drawing/2014/main" id="{53A86B31-F7CB-CF8E-1B24-D362F86A888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192000" y="2806"/>
            <a:ext cx="487363" cy="487363"/>
          </a:xfrm>
          <a:prstGeom prst="rect">
            <a:avLst/>
          </a:prstGeom>
        </p:spPr>
      </p:pic>
      <p:pic>
        <p:nvPicPr>
          <p:cNvPr id="3" name="Picture 2">
            <a:extLst>
              <a:ext uri="{FF2B5EF4-FFF2-40B4-BE49-F238E27FC236}">
                <a16:creationId xmlns:a16="http://schemas.microsoft.com/office/drawing/2014/main" id="{9B5143A4-BB12-3ECE-53DD-F975C13F4E31}"/>
              </a:ext>
            </a:extLst>
          </p:cNvPr>
          <p:cNvPicPr>
            <a:picLocks noChangeAspect="1"/>
          </p:cNvPicPr>
          <p:nvPr/>
        </p:nvPicPr>
        <p:blipFill>
          <a:blip r:embed="rId10"/>
          <a:stretch>
            <a:fillRect/>
          </a:stretch>
        </p:blipFill>
        <p:spPr>
          <a:xfrm>
            <a:off x="1790842" y="2006581"/>
            <a:ext cx="5505165" cy="3359187"/>
          </a:xfrm>
          <a:prstGeom prst="rect">
            <a:avLst/>
          </a:prstGeom>
        </p:spPr>
      </p:pic>
    </p:spTree>
    <p:extLst>
      <p:ext uri="{BB962C8B-B14F-4D97-AF65-F5344CB8AC3E}">
        <p14:creationId xmlns:p14="http://schemas.microsoft.com/office/powerpoint/2010/main" val="175737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050" fill="hold"/>
                                        <p:tgtEl>
                                          <p:spTgt spid="2"/>
                                        </p:tgtEl>
                                      </p:cBhvr>
                                    </p:cmd>
                                  </p:childTnLst>
                                </p:cTn>
                              </p:par>
                              <p:par>
                                <p:cTn id="7" presetID="47"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anim calcmode="lin" valueType="num">
                                      <p:cBhvr>
                                        <p:cTn id="10" dur="500" fill="hold"/>
                                        <p:tgtEl>
                                          <p:spTgt spid="22"/>
                                        </p:tgtEl>
                                        <p:attrNameLst>
                                          <p:attrName>ppt_x</p:attrName>
                                        </p:attrNameLst>
                                      </p:cBhvr>
                                      <p:tavLst>
                                        <p:tav tm="0">
                                          <p:val>
                                            <p:strVal val="#ppt_x"/>
                                          </p:val>
                                        </p:tav>
                                        <p:tav tm="100000">
                                          <p:val>
                                            <p:strVal val="#ppt_x"/>
                                          </p:val>
                                        </p:tav>
                                      </p:tavLst>
                                    </p:anim>
                                    <p:anim calcmode="lin" valueType="num">
                                      <p:cBhvr>
                                        <p:cTn id="11" dur="500" fill="hold"/>
                                        <p:tgtEl>
                                          <p:spTgt spid="22"/>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anim calcmode="lin" valueType="num">
                                      <p:cBhvr>
                                        <p:cTn id="15" dur="500" fill="hold"/>
                                        <p:tgtEl>
                                          <p:spTgt spid="36"/>
                                        </p:tgtEl>
                                        <p:attrNameLst>
                                          <p:attrName>ppt_x</p:attrName>
                                        </p:attrNameLst>
                                      </p:cBhvr>
                                      <p:tavLst>
                                        <p:tav tm="0">
                                          <p:val>
                                            <p:strVal val="#ppt_x"/>
                                          </p:val>
                                        </p:tav>
                                        <p:tav tm="100000">
                                          <p:val>
                                            <p:strVal val="#ppt_x"/>
                                          </p:val>
                                        </p:tav>
                                      </p:tavLst>
                                    </p:anim>
                                    <p:anim calcmode="lin" valueType="num">
                                      <p:cBhvr>
                                        <p:cTn id="16" dur="500" fill="hold"/>
                                        <p:tgtEl>
                                          <p:spTgt spid="36"/>
                                        </p:tgtEl>
                                        <p:attrNameLst>
                                          <p:attrName>ppt_y</p:attrName>
                                        </p:attrNameLst>
                                      </p:cBhvr>
                                      <p:tavLst>
                                        <p:tav tm="0">
                                          <p:val>
                                            <p:strVal val="#ppt_y-.1"/>
                                          </p:val>
                                        </p:tav>
                                        <p:tav tm="100000">
                                          <p:val>
                                            <p:strVal val="#ppt_y"/>
                                          </p:val>
                                        </p:tav>
                                      </p:tavLst>
                                    </p:anim>
                                  </p:childTnLst>
                                </p:cTn>
                              </p:par>
                              <p:par>
                                <p:cTn id="17" presetID="53" presetClass="entr" presetSubtype="528"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fltVal val="0"/>
                                          </p:val>
                                        </p:tav>
                                        <p:tav tm="100000">
                                          <p:val>
                                            <p:strVal val="#ppt_w"/>
                                          </p:val>
                                        </p:tav>
                                      </p:tavLst>
                                    </p:anim>
                                    <p:anim calcmode="lin" valueType="num">
                                      <p:cBhvr>
                                        <p:cTn id="20" dur="500" fill="hold"/>
                                        <p:tgtEl>
                                          <p:spTgt spid="34"/>
                                        </p:tgtEl>
                                        <p:attrNameLst>
                                          <p:attrName>ppt_h</p:attrName>
                                        </p:attrNameLst>
                                      </p:cBhvr>
                                      <p:tavLst>
                                        <p:tav tm="0">
                                          <p:val>
                                            <p:fltVal val="0"/>
                                          </p:val>
                                        </p:tav>
                                        <p:tav tm="100000">
                                          <p:val>
                                            <p:strVal val="#ppt_h"/>
                                          </p:val>
                                        </p:tav>
                                      </p:tavLst>
                                    </p:anim>
                                    <p:animEffect transition="in" filter="fade">
                                      <p:cBhvr>
                                        <p:cTn id="21" dur="500"/>
                                        <p:tgtEl>
                                          <p:spTgt spid="34"/>
                                        </p:tgtEl>
                                      </p:cBhvr>
                                    </p:animEffect>
                                    <p:anim calcmode="lin" valueType="num">
                                      <p:cBhvr>
                                        <p:cTn id="22" dur="500" fill="hold"/>
                                        <p:tgtEl>
                                          <p:spTgt spid="34"/>
                                        </p:tgtEl>
                                        <p:attrNameLst>
                                          <p:attrName>ppt_x</p:attrName>
                                        </p:attrNameLst>
                                      </p:cBhvr>
                                      <p:tavLst>
                                        <p:tav tm="0">
                                          <p:val>
                                            <p:fltVal val="0.5"/>
                                          </p:val>
                                        </p:tav>
                                        <p:tav tm="100000">
                                          <p:val>
                                            <p:strVal val="#ppt_x"/>
                                          </p:val>
                                        </p:tav>
                                      </p:tavLst>
                                    </p:anim>
                                    <p:anim calcmode="lin" valueType="num">
                                      <p:cBhvr>
                                        <p:cTn id="23" dur="500" fill="hold"/>
                                        <p:tgtEl>
                                          <p:spTgt spid="34"/>
                                        </p:tgtEl>
                                        <p:attrNameLst>
                                          <p:attrName>ppt_y</p:attrName>
                                        </p:attrNameLst>
                                      </p:cBhvr>
                                      <p:tavLst>
                                        <p:tav tm="0">
                                          <p:val>
                                            <p:fltVal val="0.5"/>
                                          </p:val>
                                        </p:tav>
                                        <p:tav tm="100000">
                                          <p:val>
                                            <p:strVal val="#ppt_y"/>
                                          </p:val>
                                        </p:tav>
                                      </p:tavLst>
                                    </p:anim>
                                  </p:childTnLst>
                                </p:cTn>
                              </p:par>
                              <p:par>
                                <p:cTn id="24" presetID="26" presetClass="emph" presetSubtype="0" repeatCount="indefinite" fill="hold" nodeType="withEffect">
                                  <p:stCondLst>
                                    <p:cond delay="0"/>
                                  </p:stCondLst>
                                  <p:childTnLst>
                                    <p:animEffect transition="out" filter="fade">
                                      <p:cBhvr>
                                        <p:cTn id="25" dur="500" tmFilter="0, 0; .2, .5; .8, .5; 1, 0"/>
                                        <p:tgtEl>
                                          <p:spTgt spid="34"/>
                                        </p:tgtEl>
                                      </p:cBhvr>
                                    </p:animEffect>
                                    <p:animScale>
                                      <p:cBhvr>
                                        <p:cTn id="26" dur="250" autoRev="1" fill="hold"/>
                                        <p:tgtEl>
                                          <p:spTgt spid="34"/>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10110C9B-4307-E17A-09C7-63A618209838}"/>
              </a:ext>
            </a:extLst>
          </p:cNvPr>
          <p:cNvGrpSpPr/>
          <p:nvPr/>
        </p:nvGrpSpPr>
        <p:grpSpPr>
          <a:xfrm>
            <a:off x="2555824" y="1480414"/>
            <a:ext cx="6927591" cy="3897172"/>
            <a:chOff x="2555824" y="1480414"/>
            <a:chExt cx="6927591" cy="3897172"/>
          </a:xfrm>
        </p:grpSpPr>
        <p:pic>
          <p:nvPicPr>
            <p:cNvPr id="15" name="Picture 14" descr="Text, whiteboard&#10;&#10;Description automatically generated">
              <a:extLst>
                <a:ext uri="{FF2B5EF4-FFF2-40B4-BE49-F238E27FC236}">
                  <a16:creationId xmlns:a16="http://schemas.microsoft.com/office/drawing/2014/main" id="{ED849488-1E40-2E46-6B31-FEABAE975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24" y="1480414"/>
              <a:ext cx="6927591" cy="3897172"/>
            </a:xfrm>
            <a:prstGeom prst="rect">
              <a:avLst/>
            </a:prstGeom>
            <a:ln>
              <a:noFill/>
            </a:ln>
            <a:effectLst>
              <a:outerShdw blurRad="292100" dist="139700" dir="2700000" algn="tl" rotWithShape="0">
                <a:srgbClr val="333333">
                  <a:alpha val="65000"/>
                </a:srgbClr>
              </a:outerShdw>
            </a:effectLst>
          </p:spPr>
        </p:pic>
        <p:sp>
          <p:nvSpPr>
            <p:cNvPr id="24" name="TextBox 23">
              <a:extLst>
                <a:ext uri="{FF2B5EF4-FFF2-40B4-BE49-F238E27FC236}">
                  <a16:creationId xmlns:a16="http://schemas.microsoft.com/office/drawing/2014/main" id="{7B839910-4578-7414-AC1A-602E371F4577}"/>
                </a:ext>
              </a:extLst>
            </p:cNvPr>
            <p:cNvSpPr txBox="1"/>
            <p:nvPr/>
          </p:nvSpPr>
          <p:spPr>
            <a:xfrm>
              <a:off x="2900988" y="2761489"/>
              <a:ext cx="6155926" cy="1415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TRẢI NGHIỆM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Cùng em vào hội</a:t>
              </a:r>
              <a:endParaRPr kumimoji="0" lang="en-US" sz="5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5" name="Group 24">
            <a:extLst>
              <a:ext uri="{FF2B5EF4-FFF2-40B4-BE49-F238E27FC236}">
                <a16:creationId xmlns:a16="http://schemas.microsoft.com/office/drawing/2014/main" id="{BC8ED412-E0DB-A200-1723-72F457505724}"/>
              </a:ext>
            </a:extLst>
          </p:cNvPr>
          <p:cNvGrpSpPr/>
          <p:nvPr/>
        </p:nvGrpSpPr>
        <p:grpSpPr>
          <a:xfrm>
            <a:off x="2723790" y="472519"/>
            <a:ext cx="6927592" cy="2267423"/>
            <a:chOff x="154457" y="2854216"/>
            <a:chExt cx="10939175" cy="3580428"/>
          </a:xfrm>
        </p:grpSpPr>
        <p:pic>
          <p:nvPicPr>
            <p:cNvPr id="26" name="Picture 25" descr="A picture containing vector graphics&#10;&#10;Description automatically generated">
              <a:extLst>
                <a:ext uri="{FF2B5EF4-FFF2-40B4-BE49-F238E27FC236}">
                  <a16:creationId xmlns:a16="http://schemas.microsoft.com/office/drawing/2014/main" id="{08D06C61-EFA6-99A0-8305-65265BCC7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1540" y="2854216"/>
              <a:ext cx="4212092" cy="3502368"/>
            </a:xfrm>
            <a:prstGeom prst="rect">
              <a:avLst/>
            </a:prstGeom>
          </p:spPr>
        </p:pic>
        <p:pic>
          <p:nvPicPr>
            <p:cNvPr id="27" name="Picture 26" descr="Shape, circle&#10;&#10;Description automatically generated with medium confidence">
              <a:extLst>
                <a:ext uri="{FF2B5EF4-FFF2-40B4-BE49-F238E27FC236}">
                  <a16:creationId xmlns:a16="http://schemas.microsoft.com/office/drawing/2014/main" id="{7554B3DA-4667-47D1-E27B-B2280F517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4994" y="2866523"/>
              <a:ext cx="2387447" cy="3502368"/>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3E39412D-760F-F4BC-ABB9-61A1A252C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457" y="2932277"/>
              <a:ext cx="3522676" cy="3502367"/>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EA697812-CF96-8929-F90C-FCDB9C0E2A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74166" y="2871641"/>
              <a:ext cx="2427006" cy="3502368"/>
            </a:xfrm>
            <a:prstGeom prst="rect">
              <a:avLst/>
            </a:prstGeom>
          </p:spPr>
        </p:pic>
      </p:grpSp>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Tree>
    <p:extLst>
      <p:ext uri="{BB962C8B-B14F-4D97-AF65-F5344CB8AC3E}">
        <p14:creationId xmlns:p14="http://schemas.microsoft.com/office/powerpoint/2010/main" val="166452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2" presetClass="entr" presetSubtype="1"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870B1-CDB2-00CF-BA47-D8A99B59678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FB9002D-F407-9416-0FEE-C1C91FDB1900}"/>
              </a:ext>
            </a:extLst>
          </p:cNvPr>
          <p:cNvPicPr>
            <a:picLocks noChangeAspect="1"/>
          </p:cNvPicPr>
          <p:nvPr/>
        </p:nvPicPr>
        <p:blipFill>
          <a:blip r:embed="rId4"/>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9C3498F1-0FB8-E097-1B4F-A994B679AA87}"/>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4" name="Kế hoạch tổ chức Giỗ Tổ Hùng Vương - Lễ hội Đền Hùng Xuân Kỷ Hợi 2019">
            <a:hlinkClick r:id="" action="ppaction://media"/>
            <a:extLst>
              <a:ext uri="{FF2B5EF4-FFF2-40B4-BE49-F238E27FC236}">
                <a16:creationId xmlns:a16="http://schemas.microsoft.com/office/drawing/2014/main" id="{BFBEDA6D-AB6F-C123-A138-31892D4A374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19600" y="0"/>
            <a:ext cx="7670799" cy="4314825"/>
          </a:xfrm>
          <a:prstGeom prst="rect">
            <a:avLst/>
          </a:prstGeom>
        </p:spPr>
      </p:pic>
      <p:pic>
        <p:nvPicPr>
          <p:cNvPr id="6" name="Picture 5" descr="A cartoon of a child holding a pencil and a notebook&#10;&#10;Description automatically generated">
            <a:extLst>
              <a:ext uri="{FF2B5EF4-FFF2-40B4-BE49-F238E27FC236}">
                <a16:creationId xmlns:a16="http://schemas.microsoft.com/office/drawing/2014/main" id="{C60D7AE3-4DF2-509A-E674-E7922A336B75}"/>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0" y="3854531"/>
            <a:ext cx="2499360" cy="3003469"/>
          </a:xfrm>
          <a:prstGeom prst="rect">
            <a:avLst/>
          </a:prstGeom>
        </p:spPr>
      </p:pic>
      <p:sp>
        <p:nvSpPr>
          <p:cNvPr id="7" name="Rounded Rectangle 2">
            <a:extLst>
              <a:ext uri="{FF2B5EF4-FFF2-40B4-BE49-F238E27FC236}">
                <a16:creationId xmlns:a16="http://schemas.microsoft.com/office/drawing/2014/main" id="{B9AC73F3-1E90-E6D1-4D3E-275233A1C6CB}"/>
              </a:ext>
            </a:extLst>
          </p:cNvPr>
          <p:cNvSpPr/>
          <p:nvPr/>
        </p:nvSpPr>
        <p:spPr>
          <a:xfrm>
            <a:off x="229435" y="2036144"/>
            <a:ext cx="3804085" cy="1438576"/>
          </a:xfrm>
          <a:prstGeom prst="wedgeRectCallout">
            <a:avLst>
              <a:gd name="adj1" fmla="val -21100"/>
              <a:gd name="adj2" fmla="val 68150"/>
            </a:avLst>
          </a:prstGeom>
          <a:solidFill>
            <a:schemeClr val="accent4">
              <a:lumMod val="20000"/>
              <a:lumOff val="80000"/>
            </a:schemeClr>
          </a:solidFill>
          <a:ln w="28575">
            <a:solidFill>
              <a:schemeClr val="accent4">
                <a:lumMod val="50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Xem</a:t>
            </a:r>
            <a:r>
              <a:rPr lang="en-US" sz="2800" dirty="0">
                <a:solidFill>
                  <a:srgbClr val="002060"/>
                </a:solidFill>
              </a:rPr>
              <a:t> </a:t>
            </a:r>
            <a:r>
              <a:rPr lang="en-US" sz="2800" dirty="0" err="1">
                <a:solidFill>
                  <a:srgbClr val="002060"/>
                </a:solidFill>
              </a:rPr>
              <a:t>đoạn</a:t>
            </a:r>
            <a:r>
              <a:rPr lang="en-US" sz="2800" dirty="0">
                <a:solidFill>
                  <a:srgbClr val="002060"/>
                </a:solidFill>
              </a:rPr>
              <a:t> </a:t>
            </a:r>
            <a:r>
              <a:rPr lang="en-US" sz="2800" dirty="0" err="1">
                <a:solidFill>
                  <a:srgbClr val="002060"/>
                </a:solidFill>
              </a:rPr>
              <a:t>phim</a:t>
            </a:r>
            <a:r>
              <a:rPr lang="en-US" sz="2800" dirty="0">
                <a:solidFill>
                  <a:srgbClr val="002060"/>
                </a:solidFill>
              </a:rPr>
              <a:t> </a:t>
            </a:r>
            <a:r>
              <a:rPr lang="en-US" sz="2800" dirty="0" err="1">
                <a:solidFill>
                  <a:srgbClr val="002060"/>
                </a:solidFill>
              </a:rPr>
              <a:t>và</a:t>
            </a:r>
            <a:r>
              <a:rPr lang="en-US" sz="2800" dirty="0">
                <a:solidFill>
                  <a:srgbClr val="002060"/>
                </a:solidFill>
              </a:rPr>
              <a:t> </a:t>
            </a:r>
            <a:r>
              <a:rPr lang="en-US" sz="2800" dirty="0" err="1">
                <a:solidFill>
                  <a:srgbClr val="002060"/>
                </a:solidFill>
              </a:rPr>
              <a:t>cho</a:t>
            </a:r>
            <a:r>
              <a:rPr lang="en-US" sz="2800" dirty="0">
                <a:solidFill>
                  <a:srgbClr val="002060"/>
                </a:solidFill>
              </a:rPr>
              <a:t> </a:t>
            </a:r>
            <a:r>
              <a:rPr lang="en-US" sz="2800" dirty="0" err="1">
                <a:solidFill>
                  <a:srgbClr val="002060"/>
                </a:solidFill>
              </a:rPr>
              <a:t>biết</a:t>
            </a:r>
            <a:r>
              <a:rPr lang="en-US" sz="2800" dirty="0">
                <a:solidFill>
                  <a:srgbClr val="002060"/>
                </a:solidFill>
              </a:rPr>
              <a:t> </a:t>
            </a:r>
            <a:r>
              <a:rPr lang="en-US" sz="2800" dirty="0" err="1">
                <a:solidFill>
                  <a:srgbClr val="002060"/>
                </a:solidFill>
              </a:rPr>
              <a:t>đoạn</a:t>
            </a:r>
            <a:r>
              <a:rPr lang="en-US" sz="2800" dirty="0">
                <a:solidFill>
                  <a:srgbClr val="002060"/>
                </a:solidFill>
              </a:rPr>
              <a:t> </a:t>
            </a:r>
            <a:r>
              <a:rPr lang="en-US" sz="2800" dirty="0" err="1">
                <a:solidFill>
                  <a:srgbClr val="002060"/>
                </a:solidFill>
              </a:rPr>
              <a:t>phim</a:t>
            </a:r>
            <a:r>
              <a:rPr lang="en-US" sz="2800" dirty="0">
                <a:solidFill>
                  <a:srgbClr val="002060"/>
                </a:solidFill>
              </a:rPr>
              <a:t> </a:t>
            </a:r>
            <a:r>
              <a:rPr lang="en-US" sz="2800" dirty="0" err="1">
                <a:solidFill>
                  <a:srgbClr val="002060"/>
                </a:solidFill>
              </a:rPr>
              <a:t>nhắc</a:t>
            </a:r>
            <a:r>
              <a:rPr lang="en-US" sz="2800" dirty="0">
                <a:solidFill>
                  <a:srgbClr val="002060"/>
                </a:solidFill>
              </a:rPr>
              <a:t> </a:t>
            </a:r>
            <a:r>
              <a:rPr lang="en-US" sz="2800" dirty="0" err="1">
                <a:solidFill>
                  <a:srgbClr val="002060"/>
                </a:solidFill>
              </a:rPr>
              <a:t>đến</a:t>
            </a:r>
            <a:r>
              <a:rPr lang="en-US" sz="2800" dirty="0">
                <a:solidFill>
                  <a:srgbClr val="002060"/>
                </a:solidFill>
              </a:rPr>
              <a:t> </a:t>
            </a:r>
            <a:r>
              <a:rPr lang="en-US" sz="2800" dirty="0" err="1">
                <a:solidFill>
                  <a:srgbClr val="002060"/>
                </a:solidFill>
              </a:rPr>
              <a:t>lễ</a:t>
            </a:r>
            <a:r>
              <a:rPr lang="en-US" sz="2800" dirty="0">
                <a:solidFill>
                  <a:srgbClr val="002060"/>
                </a:solidFill>
              </a:rPr>
              <a:t> </a:t>
            </a:r>
            <a:r>
              <a:rPr lang="en-US" sz="2800" dirty="0" err="1">
                <a:solidFill>
                  <a:srgbClr val="002060"/>
                </a:solidFill>
              </a:rPr>
              <a:t>hội</a:t>
            </a:r>
            <a:r>
              <a:rPr lang="en-US" sz="2800" dirty="0">
                <a:solidFill>
                  <a:srgbClr val="002060"/>
                </a:solidFill>
              </a:rPr>
              <a:t> </a:t>
            </a:r>
            <a:r>
              <a:rPr lang="en-US" sz="2800" dirty="0" err="1">
                <a:solidFill>
                  <a:srgbClr val="002060"/>
                </a:solidFill>
              </a:rPr>
              <a:t>nào</a:t>
            </a:r>
            <a:r>
              <a:rPr lang="en-US" sz="2800" dirty="0">
                <a:solidFill>
                  <a:srgbClr val="002060"/>
                </a:solidFill>
              </a:rPr>
              <a:t>?</a:t>
            </a:r>
          </a:p>
        </p:txBody>
      </p:sp>
    </p:spTree>
    <p:extLst>
      <p:ext uri="{BB962C8B-B14F-4D97-AF65-F5344CB8AC3E}">
        <p14:creationId xmlns:p14="http://schemas.microsoft.com/office/powerpoint/2010/main" val="241080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63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video>
              <p:cMediaNode vol="80000">
                <p:cTn id="19" fill="hold" display="0">
                  <p:stCondLst>
                    <p:cond delay="indefinite"/>
                  </p:stCondLst>
                </p:cTn>
                <p:tgtEl>
                  <p:spTgt spid="4"/>
                </p:tgtEl>
              </p:cMediaNode>
            </p:video>
          </p:childTnLst>
        </p:cTn>
      </p:par>
    </p:tnLst>
    <p:bldLst>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2" name="Picture 1" descr="A cartoon of a child holding a pencil and a notebook&#10;&#10;Description automatically generated">
            <a:extLst>
              <a:ext uri="{FF2B5EF4-FFF2-40B4-BE49-F238E27FC236}">
                <a16:creationId xmlns:a16="http://schemas.microsoft.com/office/drawing/2014/main" id="{E52DAFCC-C676-EB12-856D-EA97F6AD6A8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3854531"/>
            <a:ext cx="2499360" cy="3003469"/>
          </a:xfrm>
          <a:prstGeom prst="rect">
            <a:avLst/>
          </a:prstGeom>
        </p:spPr>
      </p:pic>
      <p:sp>
        <p:nvSpPr>
          <p:cNvPr id="3" name="Rounded Rectangle 2">
            <a:extLst>
              <a:ext uri="{FF2B5EF4-FFF2-40B4-BE49-F238E27FC236}">
                <a16:creationId xmlns:a16="http://schemas.microsoft.com/office/drawing/2014/main" id="{1CCD0E73-A109-E774-44F7-85A11EC5A4FD}"/>
              </a:ext>
            </a:extLst>
          </p:cNvPr>
          <p:cNvSpPr/>
          <p:nvPr/>
        </p:nvSpPr>
        <p:spPr>
          <a:xfrm>
            <a:off x="229435" y="2036144"/>
            <a:ext cx="4291765" cy="1438576"/>
          </a:xfrm>
          <a:prstGeom prst="wedgeRectCallout">
            <a:avLst>
              <a:gd name="adj1" fmla="val -21100"/>
              <a:gd name="adj2" fmla="val 68150"/>
            </a:avLst>
          </a:prstGeom>
          <a:solidFill>
            <a:schemeClr val="accent4">
              <a:lumMod val="20000"/>
              <a:lumOff val="80000"/>
            </a:schemeClr>
          </a:solidFill>
          <a:ln w="28575">
            <a:solidFill>
              <a:schemeClr val="accent4">
                <a:lumMod val="50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Đoạn</a:t>
            </a:r>
            <a:r>
              <a:rPr lang="en-US" sz="2800" dirty="0">
                <a:solidFill>
                  <a:srgbClr val="002060"/>
                </a:solidFill>
              </a:rPr>
              <a:t> </a:t>
            </a:r>
            <a:r>
              <a:rPr lang="en-US" sz="2800" dirty="0" err="1">
                <a:solidFill>
                  <a:srgbClr val="002060"/>
                </a:solidFill>
              </a:rPr>
              <a:t>phim</a:t>
            </a:r>
            <a:r>
              <a:rPr lang="en-US" sz="2800" dirty="0">
                <a:solidFill>
                  <a:srgbClr val="002060"/>
                </a:solidFill>
              </a:rPr>
              <a:t> </a:t>
            </a:r>
            <a:r>
              <a:rPr lang="en-US" sz="2800" dirty="0" err="1">
                <a:solidFill>
                  <a:srgbClr val="002060"/>
                </a:solidFill>
              </a:rPr>
              <a:t>đã</a:t>
            </a:r>
            <a:r>
              <a:rPr lang="en-US" sz="2800" dirty="0">
                <a:solidFill>
                  <a:srgbClr val="002060"/>
                </a:solidFill>
              </a:rPr>
              <a:t> </a:t>
            </a:r>
            <a:r>
              <a:rPr lang="en-US" sz="2800" dirty="0" err="1">
                <a:solidFill>
                  <a:srgbClr val="002060"/>
                </a:solidFill>
              </a:rPr>
              <a:t>liệt</a:t>
            </a:r>
            <a:r>
              <a:rPr lang="en-US" sz="2800" dirty="0">
                <a:solidFill>
                  <a:srgbClr val="002060"/>
                </a:solidFill>
              </a:rPr>
              <a:t> </a:t>
            </a:r>
            <a:r>
              <a:rPr lang="en-US" sz="2800" dirty="0" err="1">
                <a:solidFill>
                  <a:srgbClr val="002060"/>
                </a:solidFill>
              </a:rPr>
              <a:t>kê</a:t>
            </a:r>
            <a:r>
              <a:rPr lang="en-US" sz="2800" dirty="0">
                <a:solidFill>
                  <a:srgbClr val="002060"/>
                </a:solidFill>
              </a:rPr>
              <a:t> </a:t>
            </a:r>
            <a:r>
              <a:rPr lang="en-US" sz="2800" dirty="0" err="1">
                <a:solidFill>
                  <a:srgbClr val="002060"/>
                </a:solidFill>
              </a:rPr>
              <a:t>những</a:t>
            </a:r>
            <a:r>
              <a:rPr lang="en-US" sz="2800" dirty="0">
                <a:solidFill>
                  <a:srgbClr val="002060"/>
                </a:solidFill>
              </a:rPr>
              <a:t> </a:t>
            </a:r>
            <a:r>
              <a:rPr lang="en-US" sz="2800" dirty="0" err="1">
                <a:solidFill>
                  <a:srgbClr val="002060"/>
                </a:solidFill>
              </a:rPr>
              <a:t>hoạt</a:t>
            </a:r>
            <a:r>
              <a:rPr lang="en-US" sz="2800" dirty="0">
                <a:solidFill>
                  <a:srgbClr val="002060"/>
                </a:solidFill>
              </a:rPr>
              <a:t> </a:t>
            </a:r>
            <a:r>
              <a:rPr lang="en-US" sz="2800" dirty="0" err="1">
                <a:solidFill>
                  <a:srgbClr val="002060"/>
                </a:solidFill>
              </a:rPr>
              <a:t>động</a:t>
            </a:r>
            <a:r>
              <a:rPr lang="en-US" sz="2800" dirty="0">
                <a:solidFill>
                  <a:srgbClr val="002060"/>
                </a:solidFill>
              </a:rPr>
              <a:t> </a:t>
            </a:r>
            <a:r>
              <a:rPr lang="en-US" sz="2800" dirty="0" err="1">
                <a:solidFill>
                  <a:srgbClr val="002060"/>
                </a:solidFill>
              </a:rPr>
              <a:t>chính</a:t>
            </a:r>
            <a:r>
              <a:rPr lang="en-US" sz="2800" dirty="0">
                <a:solidFill>
                  <a:srgbClr val="002060"/>
                </a:solidFill>
              </a:rPr>
              <a:t> </a:t>
            </a:r>
            <a:r>
              <a:rPr lang="en-US" sz="2800" dirty="0" err="1">
                <a:solidFill>
                  <a:srgbClr val="002060"/>
                </a:solidFill>
              </a:rPr>
              <a:t>nào</a:t>
            </a:r>
            <a:r>
              <a:rPr lang="en-US" sz="2800" dirty="0">
                <a:solidFill>
                  <a:srgbClr val="002060"/>
                </a:solidFill>
              </a:rPr>
              <a:t> </a:t>
            </a:r>
            <a:r>
              <a:rPr lang="en-US" sz="2800" dirty="0" err="1">
                <a:solidFill>
                  <a:srgbClr val="002060"/>
                </a:solidFill>
              </a:rPr>
              <a:t>trong</a:t>
            </a:r>
            <a:r>
              <a:rPr lang="en-US" sz="2800" dirty="0">
                <a:solidFill>
                  <a:srgbClr val="002060"/>
                </a:solidFill>
              </a:rPr>
              <a:t> </a:t>
            </a:r>
            <a:r>
              <a:rPr lang="en-US" sz="2800" dirty="0" err="1">
                <a:solidFill>
                  <a:srgbClr val="002060"/>
                </a:solidFill>
              </a:rPr>
              <a:t>lễ</a:t>
            </a:r>
            <a:r>
              <a:rPr lang="en-US" sz="2800" dirty="0">
                <a:solidFill>
                  <a:srgbClr val="002060"/>
                </a:solidFill>
              </a:rPr>
              <a:t> </a:t>
            </a:r>
            <a:r>
              <a:rPr lang="en-US" sz="2800" dirty="0" err="1">
                <a:solidFill>
                  <a:srgbClr val="002060"/>
                </a:solidFill>
              </a:rPr>
              <a:t>hội</a:t>
            </a:r>
            <a:r>
              <a:rPr lang="en-US" sz="2800" dirty="0">
                <a:solidFill>
                  <a:srgbClr val="002060"/>
                </a:solidFill>
              </a:rPr>
              <a:t> </a:t>
            </a:r>
            <a:r>
              <a:rPr lang="en-US" sz="2800" dirty="0" err="1">
                <a:solidFill>
                  <a:srgbClr val="002060"/>
                </a:solidFill>
              </a:rPr>
              <a:t>Đền</a:t>
            </a:r>
            <a:r>
              <a:rPr lang="en-US" sz="2800" dirty="0">
                <a:solidFill>
                  <a:srgbClr val="002060"/>
                </a:solidFill>
              </a:rPr>
              <a:t> </a:t>
            </a:r>
            <a:r>
              <a:rPr lang="en-US" sz="2800" dirty="0" err="1">
                <a:solidFill>
                  <a:srgbClr val="002060"/>
                </a:solidFill>
              </a:rPr>
              <a:t>Hùng</a:t>
            </a:r>
            <a:r>
              <a:rPr lang="en-US" sz="2800" dirty="0">
                <a:solidFill>
                  <a:srgbClr val="002060"/>
                </a:solidFill>
              </a:rPr>
              <a:t>.</a:t>
            </a:r>
          </a:p>
        </p:txBody>
      </p:sp>
      <p:pic>
        <p:nvPicPr>
          <p:cNvPr id="1028" name="Picture 4" descr="Lễ hội Đền Hùng 2024 sẽ kéo dài trong 10 ngày">
            <a:extLst>
              <a:ext uri="{FF2B5EF4-FFF2-40B4-BE49-F238E27FC236}">
                <a16:creationId xmlns:a16="http://schemas.microsoft.com/office/drawing/2014/main" id="{E503D757-56E9-7DD0-30B7-1B9A60A0A8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8960" y="335280"/>
            <a:ext cx="5069839" cy="36321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Rounded Corners 8">
            <a:extLst>
              <a:ext uri="{FF2B5EF4-FFF2-40B4-BE49-F238E27FC236}">
                <a16:creationId xmlns:a16="http://schemas.microsoft.com/office/drawing/2014/main" id="{5437747B-5547-C3DF-B8AC-5F5C1CC4FF69}"/>
              </a:ext>
            </a:extLst>
          </p:cNvPr>
          <p:cNvSpPr/>
          <p:nvPr/>
        </p:nvSpPr>
        <p:spPr>
          <a:xfrm>
            <a:off x="3058160" y="4460240"/>
            <a:ext cx="8503920" cy="192024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hoạt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chính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lễ</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hội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đền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Hùng</a:t>
            </a:r>
            <a:r>
              <a:rPr lang="en-US" sz="3200"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diễn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dân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gian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hội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sách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triển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lãm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xoan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múa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rối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a:t>
            </a:r>
          </a:p>
        </p:txBody>
      </p:sp>
      <p:sp>
        <p:nvSpPr>
          <p:cNvPr id="11" name="Rounded Rectangle 2">
            <a:extLst>
              <a:ext uri="{FF2B5EF4-FFF2-40B4-BE49-F238E27FC236}">
                <a16:creationId xmlns:a16="http://schemas.microsoft.com/office/drawing/2014/main" id="{3C029475-C444-FFA4-1C7D-3EEC36F8121D}"/>
              </a:ext>
            </a:extLst>
          </p:cNvPr>
          <p:cNvSpPr/>
          <p:nvPr/>
        </p:nvSpPr>
        <p:spPr>
          <a:xfrm>
            <a:off x="229435" y="2025984"/>
            <a:ext cx="4291765" cy="1438576"/>
          </a:xfrm>
          <a:prstGeom prst="wedgeRectCallout">
            <a:avLst>
              <a:gd name="adj1" fmla="val -21100"/>
              <a:gd name="adj2" fmla="val 68150"/>
            </a:avLst>
          </a:prstGeom>
          <a:solidFill>
            <a:schemeClr val="accent4">
              <a:lumMod val="20000"/>
              <a:lumOff val="80000"/>
            </a:schemeClr>
          </a:solidFill>
          <a:ln w="28575">
            <a:solidFill>
              <a:schemeClr val="accent4">
                <a:lumMod val="50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Dấu</a:t>
            </a:r>
            <a:r>
              <a:rPr lang="en-US" sz="2800" dirty="0">
                <a:solidFill>
                  <a:srgbClr val="002060"/>
                </a:solidFill>
              </a:rPr>
              <a:t> </a:t>
            </a:r>
            <a:r>
              <a:rPr lang="en-US" sz="2800" dirty="0" err="1">
                <a:solidFill>
                  <a:srgbClr val="002060"/>
                </a:solidFill>
              </a:rPr>
              <a:t>câu</a:t>
            </a:r>
            <a:r>
              <a:rPr lang="en-US" sz="2800" dirty="0">
                <a:solidFill>
                  <a:srgbClr val="002060"/>
                </a:solidFill>
              </a:rPr>
              <a:t> </a:t>
            </a:r>
            <a:r>
              <a:rPr lang="en-US" sz="2800" dirty="0" err="1">
                <a:solidFill>
                  <a:srgbClr val="002060"/>
                </a:solidFill>
              </a:rPr>
              <a:t>nào</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đặt</a:t>
            </a:r>
            <a:r>
              <a:rPr lang="en-US" sz="2800" dirty="0">
                <a:solidFill>
                  <a:srgbClr val="002060"/>
                </a:solidFill>
              </a:rPr>
              <a:t> </a:t>
            </a:r>
            <a:r>
              <a:rPr lang="en-US" sz="2800" dirty="0" err="1">
                <a:solidFill>
                  <a:srgbClr val="002060"/>
                </a:solidFill>
              </a:rPr>
              <a:t>trước</a:t>
            </a:r>
            <a:r>
              <a:rPr lang="en-US" sz="2800" dirty="0">
                <a:solidFill>
                  <a:srgbClr val="002060"/>
                </a:solidFill>
              </a:rPr>
              <a:t> </a:t>
            </a:r>
            <a:r>
              <a:rPr lang="en-US" sz="2800" dirty="0" err="1">
                <a:solidFill>
                  <a:srgbClr val="002060"/>
                </a:solidFill>
              </a:rPr>
              <a:t>các</a:t>
            </a:r>
            <a:r>
              <a:rPr lang="en-US" sz="2800" dirty="0">
                <a:solidFill>
                  <a:srgbClr val="002060"/>
                </a:solidFill>
              </a:rPr>
              <a:t> </a:t>
            </a:r>
            <a:r>
              <a:rPr lang="en-US" sz="2800" dirty="0" err="1">
                <a:solidFill>
                  <a:srgbClr val="002060"/>
                </a:solidFill>
              </a:rPr>
              <a:t>từ</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liệt</a:t>
            </a:r>
            <a:r>
              <a:rPr lang="en-US" sz="2800" dirty="0">
                <a:solidFill>
                  <a:srgbClr val="002060"/>
                </a:solidFill>
              </a:rPr>
              <a:t> </a:t>
            </a:r>
            <a:r>
              <a:rPr lang="en-US" sz="2800" dirty="0" err="1">
                <a:solidFill>
                  <a:srgbClr val="002060"/>
                </a:solidFill>
              </a:rPr>
              <a:t>kê</a:t>
            </a:r>
            <a:r>
              <a:rPr lang="en-US" sz="2800" dirty="0">
                <a:solidFill>
                  <a:srgbClr val="002060"/>
                </a:solidFill>
              </a:rPr>
              <a:t> </a:t>
            </a:r>
            <a:r>
              <a:rPr lang="en-US" sz="2800" dirty="0" err="1">
                <a:solidFill>
                  <a:srgbClr val="002060"/>
                </a:solidFill>
              </a:rPr>
              <a:t>những</a:t>
            </a:r>
            <a:r>
              <a:rPr lang="en-US" sz="2800" dirty="0">
                <a:solidFill>
                  <a:srgbClr val="002060"/>
                </a:solidFill>
              </a:rPr>
              <a:t> </a:t>
            </a:r>
            <a:r>
              <a:rPr lang="en-US" sz="2800" dirty="0" err="1">
                <a:solidFill>
                  <a:srgbClr val="002060"/>
                </a:solidFill>
              </a:rPr>
              <a:t>hoạt</a:t>
            </a:r>
            <a:r>
              <a:rPr lang="en-US" sz="2800" dirty="0">
                <a:solidFill>
                  <a:srgbClr val="002060"/>
                </a:solidFill>
              </a:rPr>
              <a:t> </a:t>
            </a:r>
            <a:r>
              <a:rPr lang="en-US" sz="2800" dirty="0" err="1">
                <a:solidFill>
                  <a:srgbClr val="002060"/>
                </a:solidFill>
              </a:rPr>
              <a:t>động</a:t>
            </a:r>
            <a:r>
              <a:rPr lang="en-US" sz="2800" dirty="0">
                <a:solidFill>
                  <a:srgbClr val="002060"/>
                </a:solidFill>
              </a:rPr>
              <a:t> </a:t>
            </a:r>
            <a:r>
              <a:rPr lang="en-US" sz="2800" dirty="0" err="1">
                <a:solidFill>
                  <a:srgbClr val="002060"/>
                </a:solidFill>
              </a:rPr>
              <a:t>chính</a:t>
            </a:r>
            <a:r>
              <a:rPr lang="en-US" sz="2800" dirty="0">
                <a:solidFill>
                  <a:srgbClr val="002060"/>
                </a:solidFill>
              </a:rPr>
              <a:t> </a:t>
            </a:r>
            <a:r>
              <a:rPr lang="en-US" sz="2800" dirty="0" err="1">
                <a:solidFill>
                  <a:srgbClr val="002060"/>
                </a:solidFill>
              </a:rPr>
              <a:t>đó</a:t>
            </a:r>
            <a:r>
              <a:rPr lang="en-US" sz="2800" dirty="0">
                <a:solidFill>
                  <a:srgbClr val="002060"/>
                </a:solidFill>
              </a:rPr>
              <a:t>?</a:t>
            </a:r>
          </a:p>
        </p:txBody>
      </p:sp>
      <p:sp>
        <p:nvSpPr>
          <p:cNvPr id="13" name="Oval 12">
            <a:extLst>
              <a:ext uri="{FF2B5EF4-FFF2-40B4-BE49-F238E27FC236}">
                <a16:creationId xmlns:a16="http://schemas.microsoft.com/office/drawing/2014/main" id="{2D17BB75-6E1A-0503-5818-328896C284B1}"/>
              </a:ext>
            </a:extLst>
          </p:cNvPr>
          <p:cNvSpPr/>
          <p:nvPr/>
        </p:nvSpPr>
        <p:spPr>
          <a:xfrm>
            <a:off x="11226800" y="4805680"/>
            <a:ext cx="264160" cy="386080"/>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668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wipe(down)">
                                      <p:cBhvr>
                                        <p:cTn id="14" dur="500"/>
                                        <p:tgtEl>
                                          <p:spTgt spid="1028"/>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2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 grpId="0" animBg="1"/>
      <p:bldP spid="9" grpId="0" animBg="1"/>
      <p:bldP spid="11"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16353B-7F53-04F4-DA56-915E3A89AF9F}"/>
              </a:ext>
            </a:extLst>
          </p:cNvPr>
          <p:cNvPicPr>
            <a:picLocks noChangeAspect="1"/>
          </p:cNvPicPr>
          <p:nvPr/>
        </p:nvPicPr>
        <p:blipFill>
          <a:blip r:embed="rId3"/>
          <a:stretch>
            <a:fillRect/>
          </a:stretch>
        </p:blipFill>
        <p:spPr>
          <a:xfrm>
            <a:off x="6095" y="0"/>
            <a:ext cx="12185905" cy="6858000"/>
          </a:xfrm>
          <a:prstGeom prst="rect">
            <a:avLst/>
          </a:prstGeom>
        </p:spPr>
      </p:pic>
      <p:pic>
        <p:nvPicPr>
          <p:cNvPr id="6" name="Hình ảnh 5">
            <a:extLst>
              <a:ext uri="{FF2B5EF4-FFF2-40B4-BE49-F238E27FC236}">
                <a16:creationId xmlns:a16="http://schemas.microsoft.com/office/drawing/2014/main" id="{20365CDF-20EB-DAAC-91F8-5F2CA43B45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32" y="-428499"/>
            <a:ext cx="9892068" cy="6067586"/>
          </a:xfrm>
          <a:prstGeom prst="rect">
            <a:avLst/>
          </a:prstGeom>
        </p:spPr>
      </p:pic>
      <p:grpSp>
        <p:nvGrpSpPr>
          <p:cNvPr id="4" name="Group 3">
            <a:extLst>
              <a:ext uri="{FF2B5EF4-FFF2-40B4-BE49-F238E27FC236}">
                <a16:creationId xmlns:a16="http://schemas.microsoft.com/office/drawing/2014/main" id="{2CA0D888-12DD-B181-11E2-69AC71FB04DB}"/>
              </a:ext>
            </a:extLst>
          </p:cNvPr>
          <p:cNvGrpSpPr/>
          <p:nvPr/>
        </p:nvGrpSpPr>
        <p:grpSpPr>
          <a:xfrm>
            <a:off x="9115425" y="3352800"/>
            <a:ext cx="3070480" cy="3505200"/>
            <a:chOff x="7089316" y="2250000"/>
            <a:chExt cx="5096589" cy="4608000"/>
          </a:xfrm>
        </p:grpSpPr>
        <p:sp>
          <p:nvSpPr>
            <p:cNvPr id="3" name="TextBox 3">
              <a:extLst>
                <a:ext uri="{FF2B5EF4-FFF2-40B4-BE49-F238E27FC236}">
                  <a16:creationId xmlns:a16="http://schemas.microsoft.com/office/drawing/2014/main" id="{F158CC55-6EAD-2F63-BD54-27BFC74885A9}"/>
                </a:ext>
              </a:extLst>
            </p:cNvPr>
            <p:cNvSpPr txBox="1"/>
            <p:nvPr/>
          </p:nvSpPr>
          <p:spPr>
            <a:xfrm>
              <a:off x="10315073" y="5451580"/>
              <a:ext cx="947015" cy="57708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NGUYỄN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1200" cap="none" spc="0" normalizeH="0" baseline="0" noProof="0" dirty="0">
                  <a:ln>
                    <a:noFill/>
                  </a:ln>
                  <a:solidFill>
                    <a:srgbClr val="000000"/>
                  </a:solidFill>
                  <a:effectLst/>
                  <a:uLnTx/>
                  <a:uFillTx/>
                  <a:latin typeface="Arial"/>
                  <a:cs typeface="Arial"/>
                  <a:sym typeface="Arial"/>
                </a:rPr>
                <a:t>THỊ ÁI QUYÊN</a:t>
              </a:r>
              <a:endParaRPr kumimoji="0" lang="en-SG" sz="105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23" name="Picture 22" descr="A picture containing text&#10;&#10;Description automatically generated">
              <a:extLst>
                <a:ext uri="{FF2B5EF4-FFF2-40B4-BE49-F238E27FC236}">
                  <a16:creationId xmlns:a16="http://schemas.microsoft.com/office/drawing/2014/main" id="{BC8EEBA1-6FD8-26AC-7071-27188C5487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grpSp>
      <p:sp>
        <p:nvSpPr>
          <p:cNvPr id="25" name="TextBox 24">
            <a:extLst>
              <a:ext uri="{FF2B5EF4-FFF2-40B4-BE49-F238E27FC236}">
                <a16:creationId xmlns:a16="http://schemas.microsoft.com/office/drawing/2014/main" id="{684BBC1D-7876-EAE6-9CF8-1BB1BF08631B}"/>
              </a:ext>
            </a:extLst>
          </p:cNvPr>
          <p:cNvSpPr txBox="1"/>
          <p:nvPr/>
        </p:nvSpPr>
        <p:spPr>
          <a:xfrm>
            <a:off x="3411356" y="1991473"/>
            <a:ext cx="337234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Bài</a:t>
            </a:r>
            <a:r>
              <a:rPr kumimoji="0" lang="en-US" sz="3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27 – </a:t>
            </a:r>
            <a:r>
              <a:rPr kumimoji="0" lang="en-US" sz="30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Tiết</a:t>
            </a:r>
            <a:r>
              <a:rPr kumimoji="0" lang="en-US" sz="3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3</a:t>
            </a:r>
          </a:p>
        </p:txBody>
      </p:sp>
      <p:pic>
        <p:nvPicPr>
          <p:cNvPr id="34" name="Picture 33" descr="Icon&#10;&#10;Description automatically generated">
            <a:extLst>
              <a:ext uri="{FF2B5EF4-FFF2-40B4-BE49-F238E27FC236}">
                <a16:creationId xmlns:a16="http://schemas.microsoft.com/office/drawing/2014/main" id="{8C1DAAD4-48ED-3826-6C61-DE58C81A4E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36" name="Picture 35" descr="A picture containing person&#10;&#10;Description automatically generated">
            <a:extLst>
              <a:ext uri="{FF2B5EF4-FFF2-40B4-BE49-F238E27FC236}">
                <a16:creationId xmlns:a16="http://schemas.microsoft.com/office/drawing/2014/main" id="{56A5607A-DB38-9F0D-9EB9-F7064AA6B2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5" y="-5453"/>
            <a:ext cx="2412000" cy="2412000"/>
          </a:xfrm>
          <a:prstGeom prst="rect">
            <a:avLst/>
          </a:prstGeom>
          <a:effectLst>
            <a:outerShdw blurRad="50800" dist="38100" dir="8100000" algn="tr" rotWithShape="0">
              <a:prstClr val="black">
                <a:alpha val="40000"/>
              </a:prstClr>
            </a:outerShdw>
          </a:effectLst>
        </p:spPr>
      </p:pic>
      <p:pic>
        <p:nvPicPr>
          <p:cNvPr id="5" name="Picture 4">
            <a:extLst>
              <a:ext uri="{FF2B5EF4-FFF2-40B4-BE49-F238E27FC236}">
                <a16:creationId xmlns:a16="http://schemas.microsoft.com/office/drawing/2014/main" id="{066A516A-E10E-9845-3B25-1E967D29B3F9}"/>
              </a:ext>
            </a:extLst>
          </p:cNvPr>
          <p:cNvPicPr>
            <a:picLocks noChangeAspect="1"/>
          </p:cNvPicPr>
          <p:nvPr/>
        </p:nvPicPr>
        <p:blipFill>
          <a:blip r:embed="rId8"/>
          <a:stretch>
            <a:fillRect/>
          </a:stretch>
        </p:blipFill>
        <p:spPr>
          <a:xfrm>
            <a:off x="2991045" y="670906"/>
            <a:ext cx="4285859" cy="810838"/>
          </a:xfrm>
          <a:prstGeom prst="rect">
            <a:avLst/>
          </a:prstGeom>
        </p:spPr>
      </p:pic>
      <p:pic>
        <p:nvPicPr>
          <p:cNvPr id="7" name="Picture 6">
            <a:extLst>
              <a:ext uri="{FF2B5EF4-FFF2-40B4-BE49-F238E27FC236}">
                <a16:creationId xmlns:a16="http://schemas.microsoft.com/office/drawing/2014/main" id="{4EBF5C2E-7609-7836-EB37-B87724E61EAE}"/>
              </a:ext>
            </a:extLst>
          </p:cNvPr>
          <p:cNvPicPr>
            <a:picLocks noChangeAspect="1"/>
          </p:cNvPicPr>
          <p:nvPr/>
        </p:nvPicPr>
        <p:blipFill>
          <a:blip r:embed="rId9"/>
          <a:stretch>
            <a:fillRect/>
          </a:stretch>
        </p:blipFill>
        <p:spPr>
          <a:xfrm>
            <a:off x="547486" y="2477177"/>
            <a:ext cx="9047248" cy="1956986"/>
          </a:xfrm>
          <a:prstGeom prst="rect">
            <a:avLst/>
          </a:prstGeom>
        </p:spPr>
      </p:pic>
      <p:sp>
        <p:nvSpPr>
          <p:cNvPr id="12" name="TextBox 11"/>
          <p:cNvSpPr txBox="1"/>
          <p:nvPr/>
        </p:nvSpPr>
        <p:spPr>
          <a:xfrm>
            <a:off x="2763916" y="3799507"/>
            <a:ext cx="6351509" cy="1223141"/>
          </a:xfrm>
          <a:prstGeom prst="rect">
            <a:avLst/>
          </a:prstGeom>
          <a:noFill/>
        </p:spPr>
        <p:txBody>
          <a:bodyPr wrap="square" lIns="235953" tIns="117976" rIns="235953" bIns="117976"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Giáo</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viên</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Lương</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Thị</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Sen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Lớp</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3A</a:t>
            </a:r>
          </a:p>
        </p:txBody>
      </p:sp>
    </p:spTree>
    <p:extLst>
      <p:ext uri="{BB962C8B-B14F-4D97-AF65-F5344CB8AC3E}">
        <p14:creationId xmlns:p14="http://schemas.microsoft.com/office/powerpoint/2010/main" val="274401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par>
                                <p:cTn id="10" presetID="53" presetClass="entr" presetSubtype="528"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anim calcmode="lin" valueType="num">
                                      <p:cBhvr>
                                        <p:cTn id="15" dur="500" fill="hold"/>
                                        <p:tgtEl>
                                          <p:spTgt spid="34"/>
                                        </p:tgtEl>
                                        <p:attrNameLst>
                                          <p:attrName>ppt_x</p:attrName>
                                        </p:attrNameLst>
                                      </p:cBhvr>
                                      <p:tavLst>
                                        <p:tav tm="0">
                                          <p:val>
                                            <p:fltVal val="0.5"/>
                                          </p:val>
                                        </p:tav>
                                        <p:tav tm="100000">
                                          <p:val>
                                            <p:strVal val="#ppt_x"/>
                                          </p:val>
                                        </p:tav>
                                      </p:tavLst>
                                    </p:anim>
                                    <p:anim calcmode="lin" valueType="num">
                                      <p:cBhvr>
                                        <p:cTn id="16" dur="500" fill="hold"/>
                                        <p:tgtEl>
                                          <p:spTgt spid="34"/>
                                        </p:tgtEl>
                                        <p:attrNameLst>
                                          <p:attrName>ppt_y</p:attrName>
                                        </p:attrNameLst>
                                      </p:cBhvr>
                                      <p:tavLst>
                                        <p:tav tm="0">
                                          <p:val>
                                            <p:fltVal val="0.5"/>
                                          </p:val>
                                        </p:tav>
                                        <p:tav tm="100000">
                                          <p:val>
                                            <p:strVal val="#ppt_y"/>
                                          </p:val>
                                        </p:tav>
                                      </p:tavLst>
                                    </p:anim>
                                  </p:childTnLst>
                                </p:cTn>
                              </p:par>
                              <p:par>
                                <p:cTn id="17" presetID="26" presetClass="emph" presetSubtype="0" repeatCount="3000" fill="hold" nodeType="withEffect">
                                  <p:stCondLst>
                                    <p:cond delay="0"/>
                                  </p:stCondLst>
                                  <p:childTnLst>
                                    <p:animEffect transition="out" filter="fade">
                                      <p:cBhvr>
                                        <p:cTn id="18" dur="500" tmFilter="0, 0; .2, .5; .8, .5; 1, 0"/>
                                        <p:tgtEl>
                                          <p:spTgt spid="34"/>
                                        </p:tgtEl>
                                      </p:cBhvr>
                                    </p:animEffect>
                                    <p:animScale>
                                      <p:cBhvr>
                                        <p:cTn id="19" dur="250" autoRev="1" fill="hold"/>
                                        <p:tgtEl>
                                          <p:spTgt spid="34"/>
                                        </p:tgtEl>
                                      </p:cBhvr>
                                      <p:by x="105000" y="105000"/>
                                    </p:animScale>
                                  </p:childTnLst>
                                </p:cTn>
                              </p:par>
                            </p:childTnLst>
                          </p:cTn>
                        </p:par>
                        <p:par>
                          <p:cTn id="20" fill="hold">
                            <p:stCondLst>
                              <p:cond delay="1500"/>
                            </p:stCondLst>
                            <p:childTnLst>
                              <p:par>
                                <p:cTn id="21" presetID="9"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dissolv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A0449898-52B3-FB4F-3F28-D35A7CBF2B00}"/>
              </a:ext>
            </a:extLst>
          </p:cNvPr>
          <p:cNvGrpSpPr/>
          <p:nvPr/>
        </p:nvGrpSpPr>
        <p:grpSpPr>
          <a:xfrm>
            <a:off x="688868" y="-1016387"/>
            <a:ext cx="10493482" cy="2140337"/>
            <a:chOff x="-2" y="-543557"/>
            <a:chExt cx="5283115" cy="3600000"/>
          </a:xfrm>
        </p:grpSpPr>
        <p:pic>
          <p:nvPicPr>
            <p:cNvPr id="7" name="Picture 6">
              <a:extLst>
                <a:ext uri="{FF2B5EF4-FFF2-40B4-BE49-F238E27FC236}">
                  <a16:creationId xmlns:a16="http://schemas.microsoft.com/office/drawing/2014/main" id="{144CA758-08E9-5D39-CF3F-D670691CA1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8" name="TextBox 7">
              <a:extLst>
                <a:ext uri="{FF2B5EF4-FFF2-40B4-BE49-F238E27FC236}">
                  <a16:creationId xmlns:a16="http://schemas.microsoft.com/office/drawing/2014/main" id="{3FDB9B92-E796-3206-B527-6A77856DE00D}"/>
                </a:ext>
              </a:extLst>
            </p:cNvPr>
            <p:cNvSpPr txBox="1"/>
            <p:nvPr/>
          </p:nvSpPr>
          <p:spPr>
            <a:xfrm>
              <a:off x="649072" y="1092914"/>
              <a:ext cx="3984965" cy="18118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1. </a:t>
              </a: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Trong những câu thơ, câu văn dưới đây, dấu hai chấm dùng để làm gì</a:t>
              </a:r>
              <a:r>
                <a:rPr kumimoji="0" lang="en-US"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pic>
        <p:nvPicPr>
          <p:cNvPr id="10" name="Picture 9">
            <a:extLst>
              <a:ext uri="{FF2B5EF4-FFF2-40B4-BE49-F238E27FC236}">
                <a16:creationId xmlns:a16="http://schemas.microsoft.com/office/drawing/2014/main" id="{F1FAB726-5FBF-9486-4A76-3FAB46B8AE7B}"/>
              </a:ext>
            </a:extLst>
          </p:cNvPr>
          <p:cNvPicPr>
            <a:picLocks noChangeAspect="1"/>
          </p:cNvPicPr>
          <p:nvPr/>
        </p:nvPicPr>
        <p:blipFill>
          <a:blip r:embed="rId5"/>
          <a:stretch>
            <a:fillRect/>
          </a:stretch>
        </p:blipFill>
        <p:spPr>
          <a:xfrm>
            <a:off x="781050" y="1119187"/>
            <a:ext cx="4676776" cy="1101305"/>
          </a:xfrm>
          <a:prstGeom prst="rect">
            <a:avLst/>
          </a:prstGeom>
        </p:spPr>
      </p:pic>
      <p:pic>
        <p:nvPicPr>
          <p:cNvPr id="12" name="Picture 11">
            <a:extLst>
              <a:ext uri="{FF2B5EF4-FFF2-40B4-BE49-F238E27FC236}">
                <a16:creationId xmlns:a16="http://schemas.microsoft.com/office/drawing/2014/main" id="{1A3DA4EE-FB62-B469-4EA4-A5CCAA2B74ED}"/>
              </a:ext>
            </a:extLst>
          </p:cNvPr>
          <p:cNvPicPr>
            <a:picLocks noChangeAspect="1"/>
          </p:cNvPicPr>
          <p:nvPr/>
        </p:nvPicPr>
        <p:blipFill>
          <a:blip r:embed="rId6"/>
          <a:stretch>
            <a:fillRect/>
          </a:stretch>
        </p:blipFill>
        <p:spPr>
          <a:xfrm>
            <a:off x="6438899" y="1200150"/>
            <a:ext cx="4218573" cy="1047750"/>
          </a:xfrm>
          <a:prstGeom prst="rect">
            <a:avLst/>
          </a:prstGeom>
        </p:spPr>
      </p:pic>
      <p:sp>
        <p:nvSpPr>
          <p:cNvPr id="15" name="TextBox 14">
            <a:extLst>
              <a:ext uri="{FF2B5EF4-FFF2-40B4-BE49-F238E27FC236}">
                <a16:creationId xmlns:a16="http://schemas.microsoft.com/office/drawing/2014/main" id="{3FF53237-7B9B-B3A0-5997-DFFA5FC28DB9}"/>
              </a:ext>
            </a:extLst>
          </p:cNvPr>
          <p:cNvSpPr txBox="1"/>
          <p:nvPr/>
        </p:nvSpPr>
        <p:spPr>
          <a:xfrm>
            <a:off x="981076" y="2228850"/>
            <a:ext cx="4419599" cy="1938992"/>
          </a:xfrm>
          <a:prstGeom prst="rect">
            <a:avLst/>
          </a:prstGeom>
          <a:noFill/>
        </p:spPr>
        <p:txBody>
          <a:bodyPr wrap="square" rtlCol="0">
            <a:spAutoFit/>
          </a:bodyPr>
          <a:lstStyle/>
          <a:p>
            <a:r>
              <a:rPr lang="vi-VN" sz="2400" dirty="0">
                <a:latin typeface="Calibri" panose="020F0502020204030204" pitchFamily="34" charset="0"/>
                <a:cs typeface="Calibri" panose="020F0502020204030204" pitchFamily="34" charset="0"/>
              </a:rPr>
              <a:t>a. Cá vui: mưa trên sông</a:t>
            </a:r>
          </a:p>
          <a:p>
            <a:r>
              <a:rPr lang="vi-VN" sz="2400" dirty="0">
                <a:latin typeface="Calibri" panose="020F0502020204030204" pitchFamily="34" charset="0"/>
                <a:cs typeface="Calibri" panose="020F0502020204030204" pitchFamily="34" charset="0"/>
              </a:rPr>
              <a:t>Sông vui: đò vào bến</a:t>
            </a:r>
          </a:p>
          <a:p>
            <a:r>
              <a:rPr lang="vi-VN" sz="2400" dirty="0">
                <a:latin typeface="Calibri" panose="020F0502020204030204" pitchFamily="34" charset="0"/>
                <a:cs typeface="Calibri" panose="020F0502020204030204" pitchFamily="34" charset="0"/>
              </a:rPr>
              <a:t>Bến vui: ở cạnh trường</a:t>
            </a:r>
          </a:p>
          <a:p>
            <a:r>
              <a:rPr lang="vi-VN" sz="2400" dirty="0">
                <a:latin typeface="Calibri" panose="020F0502020204030204" pitchFamily="34" charset="0"/>
                <a:cs typeface="Calibri" panose="020F0502020204030204" pitchFamily="34" charset="0"/>
              </a:rPr>
              <a:t>Trường vui: đông bé đến... </a:t>
            </a:r>
            <a:endParaRPr lang="en-US" sz="2400" dirty="0">
              <a:latin typeface="Calibri" panose="020F0502020204030204" pitchFamily="34" charset="0"/>
              <a:cs typeface="Calibri" panose="020F0502020204030204" pitchFamily="34" charset="0"/>
            </a:endParaRPr>
          </a:p>
          <a:p>
            <a:pPr algn="r"/>
            <a:r>
              <a:rPr lang="en-US" sz="2400" dirty="0">
                <a:latin typeface="Calibri" panose="020F0502020204030204" pitchFamily="34" charset="0"/>
                <a:cs typeface="Calibri" panose="020F0502020204030204" pitchFamily="34" charset="0"/>
              </a:rPr>
              <a:t>(</a:t>
            </a:r>
            <a:r>
              <a:rPr lang="en-US" sz="2400" dirty="0" err="1">
                <a:latin typeface="Calibri" panose="020F0502020204030204" pitchFamily="34" charset="0"/>
                <a:cs typeface="Calibri" panose="020F0502020204030204" pitchFamily="34" charset="0"/>
              </a:rPr>
              <a:t>Phạm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Hổ</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96E2A499-D1A6-B008-F00D-C9FC7580C133}"/>
              </a:ext>
            </a:extLst>
          </p:cNvPr>
          <p:cNvSpPr txBox="1"/>
          <p:nvPr/>
        </p:nvSpPr>
        <p:spPr>
          <a:xfrm>
            <a:off x="790576" y="4027944"/>
            <a:ext cx="10515600" cy="2677656"/>
          </a:xfrm>
          <a:prstGeom prst="rect">
            <a:avLst/>
          </a:prstGeom>
          <a:noFill/>
        </p:spPr>
        <p:txBody>
          <a:bodyPr wrap="square" rtlCol="0">
            <a:spAutoFit/>
          </a:bodyPr>
          <a:lstStyle/>
          <a:p>
            <a:pPr algn="just"/>
            <a:r>
              <a:rPr lang="vi-VN" sz="2400" dirty="0">
                <a:latin typeface="Calibri" panose="020F0502020204030204" pitchFamily="34" charset="0"/>
                <a:cs typeface="Calibri" panose="020F0502020204030204" pitchFamily="34" charset="0"/>
              </a:rPr>
              <a:t>b. Rồi những cảnh tuyệt đẹp của đất nước hiện ra: cánh đồng với những đàn trâu thung thăng gặp cỏ, dòng sông với những đoàn thuyền ngược xuôi.</a:t>
            </a:r>
          </a:p>
          <a:p>
            <a:pPr algn="r"/>
            <a:r>
              <a:rPr lang="vi-VN" sz="2400" dirty="0">
                <a:latin typeface="Calibri" panose="020F0502020204030204" pitchFamily="34" charset="0"/>
                <a:cs typeface="Calibri" panose="020F0502020204030204" pitchFamily="34" charset="0"/>
              </a:rPr>
              <a:t>(Nguyễn Thế Hội)</a:t>
            </a:r>
          </a:p>
          <a:p>
            <a:pPr algn="just"/>
            <a:r>
              <a:rPr lang="vi-VN" sz="2400" dirty="0">
                <a:latin typeface="Calibri" panose="020F0502020204030204" pitchFamily="34" charset="0"/>
                <a:cs typeface="Calibri" panose="020F0502020204030204" pitchFamily="34" charset="0"/>
              </a:rPr>
              <a:t>c. Đảo hiện lên rực rỡ vào lúc vầng đông bắt đầu tỏa ánh sáng. Sắc xanh nhô lên mịn màng. Chim bay vút lên khoe trăm màu áo đan chéo nhau trong không trung: nâu, trắng, mun, vàng, xám, tím biếc,...</a:t>
            </a:r>
          </a:p>
          <a:p>
            <a:pPr algn="r"/>
            <a:r>
              <a:rPr lang="vi-VN" sz="2400" dirty="0">
                <a:latin typeface="Calibri" panose="020F0502020204030204" pitchFamily="34" charset="0"/>
                <a:cs typeface="Calibri" panose="020F0502020204030204" pitchFamily="34" charset="0"/>
              </a:rPr>
              <a:t>(Võ Văn Trực)</a:t>
            </a:r>
          </a:p>
        </p:txBody>
      </p:sp>
      <p:pic>
        <p:nvPicPr>
          <p:cNvPr id="28" name="Picture 27">
            <a:extLst>
              <a:ext uri="{FF2B5EF4-FFF2-40B4-BE49-F238E27FC236}">
                <a16:creationId xmlns:a16="http://schemas.microsoft.com/office/drawing/2014/main" id="{B0DB9B19-985F-1E51-7500-082B824D37DF}"/>
              </a:ext>
            </a:extLst>
          </p:cNvPr>
          <p:cNvPicPr>
            <a:picLocks noChangeAspect="1"/>
          </p:cNvPicPr>
          <p:nvPr/>
        </p:nvPicPr>
        <p:blipFill>
          <a:blip r:embed="rId7"/>
          <a:stretch>
            <a:fillRect/>
          </a:stretch>
        </p:blipFill>
        <p:spPr>
          <a:xfrm>
            <a:off x="5342627" y="2352674"/>
            <a:ext cx="3677548" cy="1583192"/>
          </a:xfrm>
          <a:prstGeom prst="rect">
            <a:avLst/>
          </a:prstGeom>
        </p:spPr>
      </p:pic>
    </p:spTree>
    <p:extLst>
      <p:ext uri="{BB962C8B-B14F-4D97-AF65-F5344CB8AC3E}">
        <p14:creationId xmlns:p14="http://schemas.microsoft.com/office/powerpoint/2010/main" val="77593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gọn lửa Ô-lim-pích (2)">
            <a:hlinkClick r:id="" action="ppaction://media"/>
            <a:extLst>
              <a:ext uri="{FF2B5EF4-FFF2-40B4-BE49-F238E27FC236}">
                <a16:creationId xmlns:a16="http://schemas.microsoft.com/office/drawing/2014/main" id="{38024C13-B540-CA09-339E-C7CFD1FB4BC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7445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FDB9B92-E796-3206-B527-6A77856DE00D}"/>
              </a:ext>
            </a:extLst>
          </p:cNvPr>
          <p:cNvSpPr txBox="1"/>
          <p:nvPr/>
        </p:nvSpPr>
        <p:spPr>
          <a:xfrm>
            <a:off x="1097968" y="550917"/>
            <a:ext cx="977196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2. </a:t>
            </a:r>
            <a:r>
              <a:rPr kumimoji="0" lang="en-US" sz="2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Chọn</a:t>
            </a:r>
            <a:r>
              <a:rPr kumimoji="0" lang="en-US" sz="2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hai</a:t>
            </a:r>
            <a:r>
              <a:rPr kumimoji="0" lang="en-US" sz="2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chấm</a:t>
            </a:r>
            <a:r>
              <a:rPr kumimoji="0" lang="en-US" sz="2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hoặc</a:t>
            </a:r>
            <a:r>
              <a:rPr kumimoji="0" lang="en-US" sz="2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phẩy</a:t>
            </a:r>
            <a:r>
              <a:rPr kumimoji="0" lang="en-US" sz="2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thay</a:t>
            </a:r>
            <a:r>
              <a:rPr kumimoji="0" lang="en-US" sz="2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cho</a:t>
            </a:r>
            <a:r>
              <a:rPr kumimoji="0" lang="en-US" sz="2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ô </a:t>
            </a:r>
            <a:r>
              <a:rPr kumimoji="0" lang="en-US" sz="2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vuông</a:t>
            </a:r>
            <a:r>
              <a:rPr kumimoji="0" lang="en-US" sz="2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trong</a:t>
            </a:r>
            <a:r>
              <a:rPr kumimoji="0" lang="en-US" sz="2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2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văn</a:t>
            </a:r>
            <a:r>
              <a:rPr kumimoji="0" lang="en-US" sz="2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Vì</a:t>
            </a:r>
            <a:r>
              <a:rPr kumimoji="0" lang="en-US" sz="2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sao</a:t>
            </a:r>
            <a:r>
              <a:rPr kumimoji="0" lang="en-US" sz="2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em</a:t>
            </a:r>
            <a:r>
              <a:rPr kumimoji="0" lang="en-US" sz="2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chọn</a:t>
            </a:r>
            <a:r>
              <a:rPr kumimoji="0" lang="en-US" sz="2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câu</a:t>
            </a:r>
            <a:r>
              <a:rPr kumimoji="0" lang="en-US" sz="2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đó</a:t>
            </a:r>
            <a:r>
              <a:rPr kumimoji="0" lang="en-US" sz="2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71C50EA6-C6CB-914A-BED0-60BEE6F0900D}"/>
              </a:ext>
            </a:extLst>
          </p:cNvPr>
          <p:cNvPicPr>
            <a:picLocks noChangeAspect="1"/>
          </p:cNvPicPr>
          <p:nvPr/>
        </p:nvPicPr>
        <p:blipFill>
          <a:blip r:embed="rId3"/>
          <a:stretch>
            <a:fillRect/>
          </a:stretch>
        </p:blipFill>
        <p:spPr>
          <a:xfrm>
            <a:off x="728662" y="1795462"/>
            <a:ext cx="3400425" cy="3800475"/>
          </a:xfrm>
          <a:prstGeom prst="rect">
            <a:avLst/>
          </a:prstGeom>
        </p:spPr>
      </p:pic>
      <p:sp>
        <p:nvSpPr>
          <p:cNvPr id="4" name="TextBox 3">
            <a:extLst>
              <a:ext uri="{FF2B5EF4-FFF2-40B4-BE49-F238E27FC236}">
                <a16:creationId xmlns:a16="http://schemas.microsoft.com/office/drawing/2014/main" id="{29D6FC09-4A1E-E7A8-AFF6-0CD4C9A326FE}"/>
              </a:ext>
            </a:extLst>
          </p:cNvPr>
          <p:cNvSpPr txBox="1"/>
          <p:nvPr/>
        </p:nvSpPr>
        <p:spPr>
          <a:xfrm>
            <a:off x="4257675" y="1695450"/>
            <a:ext cx="7277100"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Mèo Mun có sở thích đặc biệt: ăn cá. Thế là mèo mẹ mua về cho Mun ít cá tươi: 1 con rô, 2 con diếc,... Mẹ nướng cá lên. Mun vui lắm. Vừa ăn, chú vừa luôn miệng khen: Cá giòn, thơm và ngọt quá!”. Và chú cũng không quên một việc quen thuộc: nói lời cảm ơn mẹ.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(Theo Nguyễn Hữu Đạt)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Rectangle 8">
            <a:extLst>
              <a:ext uri="{FF2B5EF4-FFF2-40B4-BE49-F238E27FC236}">
                <a16:creationId xmlns:a16="http://schemas.microsoft.com/office/drawing/2014/main" id="{4B84308F-D626-0F39-DB6F-EFC00E290E18}"/>
              </a:ext>
            </a:extLst>
          </p:cNvPr>
          <p:cNvSpPr/>
          <p:nvPr/>
        </p:nvSpPr>
        <p:spPr>
          <a:xfrm>
            <a:off x="10963275" y="2305050"/>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0329E6C-D805-D258-142D-A113A8E0E7F6}"/>
              </a:ext>
            </a:extLst>
          </p:cNvPr>
          <p:cNvSpPr/>
          <p:nvPr/>
        </p:nvSpPr>
        <p:spPr>
          <a:xfrm>
            <a:off x="9525000" y="1800225"/>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7F79D20-FBB9-735B-A87A-26868B377442}"/>
              </a:ext>
            </a:extLst>
          </p:cNvPr>
          <p:cNvSpPr/>
          <p:nvPr/>
        </p:nvSpPr>
        <p:spPr>
          <a:xfrm>
            <a:off x="6600825" y="3819525"/>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B306ED4-AF5B-A02E-0320-0F460AD0EC97}"/>
              </a:ext>
            </a:extLst>
          </p:cNvPr>
          <p:cNvSpPr/>
          <p:nvPr/>
        </p:nvSpPr>
        <p:spPr>
          <a:xfrm>
            <a:off x="10725150" y="4210050"/>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73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9"/>
                                        </p:tgtEl>
                                      </p:cBhvr>
                                    </p:animEffect>
                                    <p:set>
                                      <p:cBhvr>
                                        <p:cTn id="12" dur="1" fill="hold">
                                          <p:stCondLst>
                                            <p:cond delay="19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13"/>
                                        </p:tgtEl>
                                      </p:cBhvr>
                                    </p:animEffect>
                                    <p:set>
                                      <p:cBhvr>
                                        <p:cTn id="17" dur="1" fill="hold">
                                          <p:stCondLst>
                                            <p:cond delay="19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14"/>
                                        </p:tgtEl>
                                      </p:cBhvr>
                                    </p:animEffect>
                                    <p:set>
                                      <p:cBhvr>
                                        <p:cTn id="22"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33CC"/>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E80166E6-4E92-B5F0-FB5B-C6339B70E80D}"/>
              </a:ext>
            </a:extLst>
          </p:cNvPr>
          <p:cNvSpPr/>
          <p:nvPr/>
        </p:nvSpPr>
        <p:spPr>
          <a:xfrm>
            <a:off x="863600" y="2600960"/>
            <a:ext cx="2052320" cy="88392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Cách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dùng</a:t>
            </a:r>
            <a:endParaRPr lang="en-US" sz="2400" b="1" dirty="0">
              <a:latin typeface="Cambria" panose="02040503050406030204" pitchFamily="18" charset="0"/>
              <a:ea typeface="Cambria" panose="02040503050406030204" pitchFamily="18" charset="0"/>
            </a:endParaRPr>
          </a:p>
        </p:txBody>
      </p:sp>
      <p:cxnSp>
        <p:nvCxnSpPr>
          <p:cNvPr id="12" name="Straight Arrow Connector 11">
            <a:extLst>
              <a:ext uri="{FF2B5EF4-FFF2-40B4-BE49-F238E27FC236}">
                <a16:creationId xmlns:a16="http://schemas.microsoft.com/office/drawing/2014/main" id="{17D2906A-7CB7-5E75-206E-4678C3BD9023}"/>
              </a:ext>
            </a:extLst>
          </p:cNvPr>
          <p:cNvCxnSpPr>
            <a:stCxn id="2" idx="3"/>
          </p:cNvCxnSpPr>
          <p:nvPr/>
        </p:nvCxnSpPr>
        <p:spPr>
          <a:xfrm flipV="1">
            <a:off x="2915920" y="2082800"/>
            <a:ext cx="558800" cy="96012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17ED2D7D-56CC-7AFE-D723-5CA4F987BAB3}"/>
              </a:ext>
            </a:extLst>
          </p:cNvPr>
          <p:cNvSpPr/>
          <p:nvPr/>
        </p:nvSpPr>
        <p:spPr>
          <a:xfrm>
            <a:off x="3484880" y="1625600"/>
            <a:ext cx="2052320" cy="883920"/>
          </a:xfrm>
          <a:prstGeom prst="roundRect">
            <a:avLst/>
          </a:prstGeom>
          <a:solidFill>
            <a:schemeClr val="accent4"/>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Dấu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hai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chấm</a:t>
            </a:r>
            <a:endParaRPr lang="en-US" sz="2400" b="1" dirty="0">
              <a:latin typeface="Cambria" panose="02040503050406030204" pitchFamily="18" charset="0"/>
              <a:ea typeface="Cambria" panose="02040503050406030204" pitchFamily="18" charset="0"/>
            </a:endParaRPr>
          </a:p>
        </p:txBody>
      </p:sp>
      <p:cxnSp>
        <p:nvCxnSpPr>
          <p:cNvPr id="16" name="Straight Arrow Connector 15">
            <a:extLst>
              <a:ext uri="{FF2B5EF4-FFF2-40B4-BE49-F238E27FC236}">
                <a16:creationId xmlns:a16="http://schemas.microsoft.com/office/drawing/2014/main" id="{65C74F4A-BADE-E04A-15B0-B1DBF4BDF49D}"/>
              </a:ext>
            </a:extLst>
          </p:cNvPr>
          <p:cNvCxnSpPr>
            <a:cxnSpLocks/>
          </p:cNvCxnSpPr>
          <p:nvPr/>
        </p:nvCxnSpPr>
        <p:spPr>
          <a:xfrm>
            <a:off x="2946400" y="3281680"/>
            <a:ext cx="640080" cy="88392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3A8DE107-140A-7033-3E86-B7CC515E3CF4}"/>
              </a:ext>
            </a:extLst>
          </p:cNvPr>
          <p:cNvSpPr/>
          <p:nvPr/>
        </p:nvSpPr>
        <p:spPr>
          <a:xfrm>
            <a:off x="3535680" y="3545840"/>
            <a:ext cx="2052320" cy="883920"/>
          </a:xfrm>
          <a:prstGeom prst="roundRect">
            <a:avLst/>
          </a:prstGeom>
          <a:solidFill>
            <a:schemeClr val="accent4"/>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Dấu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phảy</a:t>
            </a:r>
            <a:endParaRPr lang="en-US" sz="2400" b="1" dirty="0">
              <a:latin typeface="Cambria" panose="02040503050406030204" pitchFamily="18" charset="0"/>
              <a:ea typeface="Cambria" panose="02040503050406030204" pitchFamily="18" charset="0"/>
            </a:endParaRPr>
          </a:p>
        </p:txBody>
      </p:sp>
      <p:cxnSp>
        <p:nvCxnSpPr>
          <p:cNvPr id="20" name="Straight Arrow Connector 19">
            <a:extLst>
              <a:ext uri="{FF2B5EF4-FFF2-40B4-BE49-F238E27FC236}">
                <a16:creationId xmlns:a16="http://schemas.microsoft.com/office/drawing/2014/main" id="{37F2C91A-BF83-E2F9-435F-3294C4AA9CC9}"/>
              </a:ext>
            </a:extLst>
          </p:cNvPr>
          <p:cNvCxnSpPr>
            <a:cxnSpLocks/>
            <a:endCxn id="21" idx="1"/>
          </p:cNvCxnSpPr>
          <p:nvPr/>
        </p:nvCxnSpPr>
        <p:spPr>
          <a:xfrm flipV="1">
            <a:off x="5537200" y="1336040"/>
            <a:ext cx="1178560" cy="7112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C4B277B7-7D1A-CE3D-C7ED-E3F7D5D2637F}"/>
              </a:ext>
            </a:extLst>
          </p:cNvPr>
          <p:cNvSpPr/>
          <p:nvPr/>
        </p:nvSpPr>
        <p:spPr>
          <a:xfrm>
            <a:off x="6715760" y="894080"/>
            <a:ext cx="4409440" cy="883920"/>
          </a:xfrm>
          <a:prstGeom prst="roundRect">
            <a:avLst/>
          </a:prstGeom>
          <a:solidFill>
            <a:srgbClr val="FF99FF"/>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Báo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hiệu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bộ</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phận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câu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đứng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phần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giải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thích</a:t>
            </a:r>
            <a:r>
              <a:rPr lang="en-US" sz="2400" b="1" dirty="0">
                <a:latin typeface="Cambria" panose="02040503050406030204" pitchFamily="18" charset="0"/>
                <a:ea typeface="Cambria" panose="02040503050406030204" pitchFamily="18" charset="0"/>
              </a:rPr>
              <a:t>.</a:t>
            </a:r>
          </a:p>
        </p:txBody>
      </p:sp>
      <p:cxnSp>
        <p:nvCxnSpPr>
          <p:cNvPr id="26" name="Straight Arrow Connector 25">
            <a:extLst>
              <a:ext uri="{FF2B5EF4-FFF2-40B4-BE49-F238E27FC236}">
                <a16:creationId xmlns:a16="http://schemas.microsoft.com/office/drawing/2014/main" id="{B81A6BAC-4426-AD49-C646-645034D600EC}"/>
              </a:ext>
            </a:extLst>
          </p:cNvPr>
          <p:cNvCxnSpPr>
            <a:cxnSpLocks/>
            <a:endCxn id="27" idx="1"/>
          </p:cNvCxnSpPr>
          <p:nvPr/>
        </p:nvCxnSpPr>
        <p:spPr>
          <a:xfrm>
            <a:off x="5516880" y="2194560"/>
            <a:ext cx="1229360" cy="3098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95D58B82-D2F0-36AE-514C-F7CF0E397CC0}"/>
              </a:ext>
            </a:extLst>
          </p:cNvPr>
          <p:cNvSpPr/>
          <p:nvPr/>
        </p:nvSpPr>
        <p:spPr>
          <a:xfrm>
            <a:off x="6746240" y="2062480"/>
            <a:ext cx="4409440" cy="883920"/>
          </a:xfrm>
          <a:prstGeom prst="roundRect">
            <a:avLst/>
          </a:prstGeom>
          <a:solidFill>
            <a:srgbClr val="FF99FF"/>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Báo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hiệu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bộ</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phận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câu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đứng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phần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liệt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kê</a:t>
            </a:r>
            <a:endParaRPr lang="en-US" sz="2400" b="1" dirty="0">
              <a:latin typeface="Cambria" panose="02040503050406030204" pitchFamily="18" charset="0"/>
              <a:ea typeface="Cambria" panose="02040503050406030204" pitchFamily="18" charset="0"/>
            </a:endParaRPr>
          </a:p>
        </p:txBody>
      </p:sp>
      <p:cxnSp>
        <p:nvCxnSpPr>
          <p:cNvPr id="29" name="Straight Arrow Connector 28">
            <a:extLst>
              <a:ext uri="{FF2B5EF4-FFF2-40B4-BE49-F238E27FC236}">
                <a16:creationId xmlns:a16="http://schemas.microsoft.com/office/drawing/2014/main" id="{C9AC896E-5D1E-35B0-585F-40078871A00E}"/>
              </a:ext>
            </a:extLst>
          </p:cNvPr>
          <p:cNvCxnSpPr>
            <a:cxnSpLocks/>
          </p:cNvCxnSpPr>
          <p:nvPr/>
        </p:nvCxnSpPr>
        <p:spPr>
          <a:xfrm>
            <a:off x="5557520" y="4013200"/>
            <a:ext cx="122936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A2325843-E91F-983F-EAFC-128C8D1E52A3}"/>
              </a:ext>
            </a:extLst>
          </p:cNvPr>
          <p:cNvSpPr/>
          <p:nvPr/>
        </p:nvSpPr>
        <p:spPr>
          <a:xfrm>
            <a:off x="6807200" y="3515360"/>
            <a:ext cx="4409440" cy="883920"/>
          </a:xfrm>
          <a:prstGeom prst="roundRect">
            <a:avLst/>
          </a:prstGeom>
          <a:solidFill>
            <a:srgbClr val="FF99FF"/>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Ngăn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cách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các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bộ</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phận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cùng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chức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vụ</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trong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câu</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9083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down)">
                                      <p:cBhvr>
                                        <p:cTn id="36" dur="500"/>
                                        <p:tgtEl>
                                          <p:spTgt spid="26"/>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down)">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down)">
                                      <p:cBhvr>
                                        <p:cTn id="44" dur="500"/>
                                        <p:tgtEl>
                                          <p:spTgt spid="2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down)">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7" grpId="0" animBg="1"/>
      <p:bldP spid="21" grpId="0" animBg="1"/>
      <p:bldP spid="27" grpId="0" animBg="1"/>
      <p:bldP spid="3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757</Words>
  <Application>Microsoft Office PowerPoint</Application>
  <PresentationFormat>Widescreen</PresentationFormat>
  <Paragraphs>89</Paragraphs>
  <Slides>17</Slides>
  <Notes>5</Notes>
  <HiddenSlides>0</HiddenSlides>
  <MMClips>3</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17</vt:i4>
      </vt:variant>
    </vt:vector>
  </HeadingPairs>
  <TitlesOfParts>
    <vt:vector size="29" baseType="lpstr">
      <vt:lpstr>Arial</vt:lpstr>
      <vt:lpstr>Calibri</vt:lpstr>
      <vt:lpstr>Calibri Light</vt:lpstr>
      <vt:lpstr>Cambria</vt:lpstr>
      <vt:lpstr>Cooper Black</vt:lpstr>
      <vt:lpstr>Tahoma</vt:lpstr>
      <vt:lpstr>Times New Roman</vt:lpstr>
      <vt:lpstr>1_Office Theme</vt:lpstr>
      <vt:lpstr>Office Theme</vt:lpstr>
      <vt:lpstr>3_Office Theme</vt:lpstr>
      <vt:lpstr>6_Office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ismail - [2010]</cp:lastModifiedBy>
  <cp:revision>52</cp:revision>
  <dcterms:created xsi:type="dcterms:W3CDTF">2023-02-02T12:57:04Z</dcterms:created>
  <dcterms:modified xsi:type="dcterms:W3CDTF">2026-04-20T11:12:56Z</dcterms:modified>
</cp:coreProperties>
</file>