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6" r:id="rId2"/>
    <p:sldId id="273" r:id="rId3"/>
    <p:sldId id="267" r:id="rId4"/>
    <p:sldId id="261" r:id="rId5"/>
    <p:sldId id="262" r:id="rId6"/>
    <p:sldId id="263" r:id="rId7"/>
    <p:sldId id="264" r:id="rId8"/>
    <p:sldId id="266" r:id="rId9"/>
    <p:sldId id="265" r:id="rId10"/>
    <p:sldId id="268" r:id="rId11"/>
    <p:sldId id="269" r:id="rId12"/>
    <p:sldId id="271" r:id="rId13"/>
    <p:sldId id="272" r:id="rId14"/>
    <p:sldId id="259" r:id="rId15"/>
    <p:sldId id="260" r:id="rId16"/>
    <p:sldId id="277" r:id="rId17"/>
  </p:sldIdLst>
  <p:sldSz cx="128016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533" y="77"/>
      </p:cViewPr>
      <p:guideLst>
        <p:guide orient="horz" pos="2160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EA091-D9D8-4572-823C-6797E69B120A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" y="685800"/>
            <a:ext cx="6400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9CD6A-137E-4A3F-9DDD-CD2E9555B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130426"/>
            <a:ext cx="1088136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3886200"/>
            <a:ext cx="89611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94959" y="274639"/>
            <a:ext cx="403161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668" y="274639"/>
            <a:ext cx="11885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6615" y="4252913"/>
            <a:ext cx="96012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8016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801616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406901"/>
            <a:ext cx="108813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2906713"/>
            <a:ext cx="1088136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669" y="1600201"/>
            <a:ext cx="795877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67800" y="1600201"/>
            <a:ext cx="795877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638"/>
            <a:ext cx="1152144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535113"/>
            <a:ext cx="56562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2174875"/>
            <a:ext cx="56562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1535113"/>
            <a:ext cx="565848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2174875"/>
            <a:ext cx="56584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73050"/>
            <a:ext cx="42116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73051"/>
            <a:ext cx="71564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435101"/>
            <a:ext cx="42116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4800600"/>
            <a:ext cx="7680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12775"/>
            <a:ext cx="7680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367338"/>
            <a:ext cx="7680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274638"/>
            <a:ext cx="11521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600201"/>
            <a:ext cx="115214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6356351"/>
            <a:ext cx="298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F780-017A-499C-BE84-42841C1743E6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6356351"/>
            <a:ext cx="4053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6356351"/>
            <a:ext cx="298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6126"/>
            <a:ext cx="12192000" cy="688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067" y="68269"/>
            <a:ext cx="11819963" cy="18006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Top">
              <a:avLst/>
            </a:prstTxWarp>
            <a:spAutoFit/>
          </a:bodyPr>
          <a:lstStyle/>
          <a:p>
            <a:pPr>
              <a:defRPr/>
            </a:pP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CÔ TRÒ LỚP 2</a:t>
            </a:r>
            <a:r>
              <a:rPr lang="en-US" b="1" dirty="0">
                <a:ln>
                  <a:solidFill>
                    <a:srgbClr val="FF6600"/>
                  </a:solidFill>
                </a:ln>
                <a:latin typeface="+mj-lt"/>
              </a:rPr>
              <a:t>B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 VUI MỪNG CHÀO ĐÓN</a:t>
            </a:r>
            <a:r>
              <a:rPr lang="en-US" b="1" dirty="0">
                <a:ln>
                  <a:solidFill>
                    <a:srgbClr val="FF6600"/>
                  </a:solidFill>
                </a:ln>
                <a:latin typeface="+mj-lt"/>
                <a:cs typeface="Times New Roman" panose="02020603050405020304" pitchFamily="18" charset="0"/>
              </a:rPr>
              <a:t> QUÝ 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THẦY CÔ GIÁO VỀ DỰ TIẾT </a:t>
            </a:r>
            <a:r>
              <a:rPr lang="en-US" b="1" dirty="0">
                <a:ln>
                  <a:solidFill>
                    <a:srgbClr val="FF6600"/>
                  </a:solidFill>
                </a:ln>
                <a:latin typeface="+mj-lt"/>
              </a:rPr>
              <a:t>HỌC 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TOÁN!</a:t>
            </a:r>
            <a:endParaRPr lang="en-US" b="1" dirty="0">
              <a:ln>
                <a:solidFill>
                  <a:srgbClr val="FF6600"/>
                </a:solidFill>
              </a:ln>
              <a:latin typeface="+mj-lt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59" y="2151530"/>
            <a:ext cx="5109882" cy="289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7630" y="6027004"/>
            <a:ext cx="91791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209651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0"/>
            <a:ext cx="4495800" cy="3505200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6198" y="5583073"/>
            <a:ext cx="622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tiên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512378"/>
            <a:ext cx="7691965" cy="477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7696200" y="381000"/>
            <a:ext cx="4419600" cy="4876800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nảy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mầm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4648200"/>
            <a:ext cx="654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 </a:t>
            </a:r>
            <a:r>
              <a:rPr lang="en-US" sz="3600" b="1" dirty="0" err="1"/>
              <a:t>mất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2582"/>
            <a:ext cx="6705600" cy="4229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228600" y="228600"/>
            <a:ext cx="4191000" cy="3352800"/>
          </a:xfrm>
          <a:prstGeom prst="cloudCallout">
            <a:avLst>
              <a:gd name="adj1" fmla="val 62945"/>
              <a:gd name="adj2" fmla="val 3579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bã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4878" y="5029200"/>
            <a:ext cx="769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Vắng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,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207" y="533400"/>
            <a:ext cx="7091596" cy="4369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6553200" y="0"/>
            <a:ext cx="5943600" cy="5715000"/>
          </a:xfrm>
          <a:prstGeom prst="cloudCallout">
            <a:avLst>
              <a:gd name="adj1" fmla="val -58775"/>
              <a:gd name="adj2" fmla="val 1313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mém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dang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334000"/>
            <a:ext cx="580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truyện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thúc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55626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33400" y="304800"/>
            <a:ext cx="1132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070627"/>
            <a:ext cx="8415819" cy="578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940431" y="-2971800"/>
            <a:ext cx="6858000" cy="128016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408657" y="2043415"/>
            <a:ext cx="5598645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" y="-27809"/>
            <a:ext cx="149352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1" y="6557554"/>
            <a:ext cx="12804234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0537" y="3429001"/>
            <a:ext cx="2376460" cy="3827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446D25-2D1C-491F-8595-A097CB489840}"/>
              </a:ext>
            </a:extLst>
          </p:cNvPr>
          <p:cNvSpPr/>
          <p:nvPr/>
        </p:nvSpPr>
        <p:spPr>
          <a:xfrm>
            <a:off x="4191000" y="1752600"/>
            <a:ext cx="64008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Bà cháu cho thấy </a:t>
            </a:r>
            <a:r>
              <a:rPr lang="vi-V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yêu thương, gắn bó sâu sắc của </a:t>
            </a:r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vi-V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cháu. Tình cảm ấy còn quý giá hơn cả vàng bạc. Ca ngợi sự hiếu thảo của hai người cháu dành cho bà.</a:t>
            </a:r>
            <a:br>
              <a:rPr lang="vi-V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133776" y="88339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31" y="478509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89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10722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294267" y="2937015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19430" y="1019767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QUÝ THẦY CÔ MẠNH KHỎE!</a:t>
            </a:r>
          </a:p>
          <a:p>
            <a:pPr algn="ctr">
              <a:defRPr/>
            </a:pP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71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52" y="3186338"/>
            <a:ext cx="8209482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4197174" y="3953841"/>
            <a:ext cx="1801843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52784" y="4091426"/>
            <a:ext cx="1657380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822876" y="2879776"/>
            <a:ext cx="127218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3776135" y="491819"/>
            <a:ext cx="5413102" cy="4896929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491492" y="3259315"/>
            <a:ext cx="1301325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17026" y="810849"/>
            <a:ext cx="1847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77448" y="598108"/>
            <a:ext cx="932030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43463" y="1216687"/>
            <a:ext cx="565050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52687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0"/>
            <a:ext cx="1070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Dựa</a:t>
            </a:r>
            <a:r>
              <a:rPr lang="en-US" sz="3600" b="1" dirty="0"/>
              <a:t> </a:t>
            </a:r>
            <a:r>
              <a:rPr lang="en-US" sz="3600" b="1" dirty="0" err="1"/>
              <a:t>vào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 err="1"/>
              <a:t>gợi</a:t>
            </a:r>
            <a:r>
              <a:rPr lang="en-US" sz="3600" b="1" dirty="0"/>
              <a:t> ý, </a:t>
            </a:r>
            <a:r>
              <a:rPr lang="en-US" sz="3600" b="1" dirty="0" err="1"/>
              <a:t>đoán</a:t>
            </a:r>
            <a:r>
              <a:rPr lang="en-US" sz="3600" b="1" dirty="0"/>
              <a:t> </a:t>
            </a:r>
            <a:r>
              <a:rPr lang="en-US" sz="3600" b="1" dirty="0" err="1"/>
              <a:t>nội</a:t>
            </a:r>
            <a:r>
              <a:rPr lang="en-US" sz="3600" b="1" dirty="0"/>
              <a:t> dung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từng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765827"/>
            <a:ext cx="8415819" cy="578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5943600"/>
            <a:ext cx="5853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tiên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33096"/>
            <a:ext cx="8149165" cy="50581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5715000"/>
            <a:ext cx="654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 </a:t>
            </a:r>
            <a:r>
              <a:rPr lang="en-US" sz="3600" b="1" dirty="0" err="1"/>
              <a:t>mất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737380"/>
            <a:ext cx="7391400" cy="46622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4800600"/>
            <a:ext cx="769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Vắng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,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81000"/>
            <a:ext cx="7462603" cy="45981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5257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truyện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thúc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600"/>
            <a:ext cx="8268992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066800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2. </a:t>
            </a:r>
            <a:r>
              <a:rPr lang="en-US" sz="6600" b="1" dirty="0" err="1"/>
              <a:t>Nghe</a:t>
            </a:r>
            <a:r>
              <a:rPr lang="en-US" sz="6600" b="1" dirty="0"/>
              <a:t> </a:t>
            </a:r>
            <a:r>
              <a:rPr lang="en-US" sz="6600" b="1" dirty="0" err="1"/>
              <a:t>kể</a:t>
            </a:r>
            <a:r>
              <a:rPr lang="en-US" sz="6600" b="1" dirty="0"/>
              <a:t> </a:t>
            </a:r>
            <a:r>
              <a:rPr lang="en-US" sz="6600" b="1" dirty="0" err="1"/>
              <a:t>chuyện</a:t>
            </a:r>
            <a:endParaRPr lang="en-US" sz="66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- BÀ CHÁU - Tuần 16 Tiếng Việt Lớp 2 - Bộ Kết nối tri thức với cuộc sống (1)">
            <a:hlinkClick r:id="" action="ppaction://media"/>
            <a:extLst>
              <a:ext uri="{FF2B5EF4-FFF2-40B4-BE49-F238E27FC236}">
                <a16:creationId xmlns:a16="http://schemas.microsoft.com/office/drawing/2014/main" id="{53AD0AC2-7948-4A87-9135-B70BC51601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645" end="196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68640"/>
            <a:ext cx="12501563" cy="7026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307</Words>
  <Application>Microsoft Office PowerPoint</Application>
  <PresentationFormat>Custom</PresentationFormat>
  <Paragraphs>28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HOANG-FX</dc:creator>
  <cp:lastModifiedBy>ismail - [2010]</cp:lastModifiedBy>
  <cp:revision>15</cp:revision>
  <dcterms:created xsi:type="dcterms:W3CDTF">2021-12-11T07:49:31Z</dcterms:created>
  <dcterms:modified xsi:type="dcterms:W3CDTF">2026-04-20T14:14:25Z</dcterms:modified>
</cp:coreProperties>
</file>