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0" r:id="rId3"/>
    <p:sldMasterId id="2147483730" r:id="rId4"/>
  </p:sldMasterIdLst>
  <p:notesMasterIdLst>
    <p:notesMasterId r:id="rId22"/>
  </p:notesMasterIdLst>
  <p:sldIdLst>
    <p:sldId id="422" r:id="rId5"/>
    <p:sldId id="273" r:id="rId6"/>
    <p:sldId id="7762" r:id="rId7"/>
    <p:sldId id="259" r:id="rId8"/>
    <p:sldId id="284" r:id="rId9"/>
    <p:sldId id="283" r:id="rId10"/>
    <p:sldId id="285" r:id="rId11"/>
    <p:sldId id="286" r:id="rId12"/>
    <p:sldId id="287" r:id="rId13"/>
    <p:sldId id="288" r:id="rId14"/>
    <p:sldId id="11694" r:id="rId15"/>
    <p:sldId id="262" r:id="rId16"/>
    <p:sldId id="7760" r:id="rId17"/>
    <p:sldId id="290" r:id="rId18"/>
    <p:sldId id="291" r:id="rId19"/>
    <p:sldId id="261" r:id="rId20"/>
    <p:sldId id="32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080"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05-11-2025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020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5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848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252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583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49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69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5327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0718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10945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46915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0724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884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9105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88496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91128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5755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5475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7239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2524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118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544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973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3413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262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0951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06370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81665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532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848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483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4317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6622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3631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413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459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0537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4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292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4908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7812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4654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642807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34570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69407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04761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915650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351763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89706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89951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16700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604067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05-11-2025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7139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image" Target="../media/image3.jpe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image" Target="../media/image2.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image" Target="../media/image4.png"/><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D7B57350-20FA-E4E5-8B21-A014397AD3C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5" name="Picture 4" descr="A round pink circle with white text and a black background&#10;&#10;AI-generated content may be incorrect.">
            <a:extLst>
              <a:ext uri="{FF2B5EF4-FFF2-40B4-BE49-F238E27FC236}">
                <a16:creationId xmlns:a16="http://schemas.microsoft.com/office/drawing/2014/main" id="{18C52C9C-F96E-3088-CCDD-C60D7AFCE7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670491402"/>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组合 9">
            <a:extLst>
              <a:ext uri="{FF2B5EF4-FFF2-40B4-BE49-F238E27FC236}">
                <a16:creationId xmlns:a16="http://schemas.microsoft.com/office/drawing/2014/main" id="{73534EC1-010B-AA4C-F7B2-B1D96E4CEC0D}"/>
              </a:ext>
            </a:extLst>
          </p:cNvPr>
          <p:cNvGrpSpPr/>
          <p:nvPr userDrawn="1"/>
        </p:nvGrpSpPr>
        <p:grpSpPr>
          <a:xfrm>
            <a:off x="0" y="-28721"/>
            <a:ext cx="12192000" cy="6886721"/>
            <a:chOff x="0" y="-28721"/>
            <a:chExt cx="12192000" cy="6886721"/>
          </a:xfrm>
        </p:grpSpPr>
        <p:pic>
          <p:nvPicPr>
            <p:cNvPr id="22" name="图片 1">
              <a:extLst>
                <a:ext uri="{FF2B5EF4-FFF2-40B4-BE49-F238E27FC236}">
                  <a16:creationId xmlns:a16="http://schemas.microsoft.com/office/drawing/2014/main" id="{004BE442-A965-90C5-796A-D2F191BD3EC6}"/>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23" name="图片 2">
              <a:extLst>
                <a:ext uri="{FF2B5EF4-FFF2-40B4-BE49-F238E27FC236}">
                  <a16:creationId xmlns:a16="http://schemas.microsoft.com/office/drawing/2014/main" id="{FBC64436-C074-5E0A-2C32-62E92C8FB1C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24" name="组合 11">
            <a:extLst>
              <a:ext uri="{FF2B5EF4-FFF2-40B4-BE49-F238E27FC236}">
                <a16:creationId xmlns:a16="http://schemas.microsoft.com/office/drawing/2014/main" id="{7E97954B-B1C3-3634-D22F-CF6C9C507B0F}"/>
              </a:ext>
            </a:extLst>
          </p:cNvPr>
          <p:cNvGrpSpPr/>
          <p:nvPr userDrawn="1"/>
        </p:nvGrpSpPr>
        <p:grpSpPr>
          <a:xfrm>
            <a:off x="339458" y="189186"/>
            <a:ext cx="11513083" cy="6371271"/>
            <a:chOff x="375986" y="819150"/>
            <a:chExt cx="9865870" cy="5334000"/>
          </a:xfrm>
        </p:grpSpPr>
        <p:sp>
          <p:nvSpPr>
            <p:cNvPr id="25" name="圆角矩形 14">
              <a:extLst>
                <a:ext uri="{FF2B5EF4-FFF2-40B4-BE49-F238E27FC236}">
                  <a16:creationId xmlns:a16="http://schemas.microsoft.com/office/drawing/2014/main" id="{4750AE74-031A-13E9-4C0B-92A30090196C}"/>
                </a:ext>
              </a:extLst>
            </p:cNvPr>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26" name="圆角矩形 15">
              <a:extLst>
                <a:ext uri="{FF2B5EF4-FFF2-40B4-BE49-F238E27FC236}">
                  <a16:creationId xmlns:a16="http://schemas.microsoft.com/office/drawing/2014/main" id="{8A857928-696A-7676-6A85-D1F8F7B81DEC}"/>
                </a:ext>
              </a:extLst>
            </p:cNvPr>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2" name="Picture 1" descr="A round pink circle with white text and a black background&#10;&#10;AI-generated content may be incorrect.">
            <a:extLst>
              <a:ext uri="{FF2B5EF4-FFF2-40B4-BE49-F238E27FC236}">
                <a16:creationId xmlns:a16="http://schemas.microsoft.com/office/drawing/2014/main" id="{D1BD1056-75D3-CC78-1E31-425E100F92B2}"/>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39671515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circle with leaves and blue text&#10;&#10;Description automatically generated">
            <a:extLst>
              <a:ext uri="{FF2B5EF4-FFF2-40B4-BE49-F238E27FC236}">
                <a16:creationId xmlns:a16="http://schemas.microsoft.com/office/drawing/2014/main" id="{E7F59CA4-D9CD-0B87-F371-EA2B38EBEE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360C182-46CB-A25C-9B37-50A63E81A3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1546829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8" y="-220337"/>
            <a:ext cx="12190415" cy="6884486"/>
          </a:xfrm>
          <a:prstGeom prst="rect">
            <a:avLst/>
          </a:prstGeom>
        </p:spPr>
      </p:pic>
      <p:sp>
        <p:nvSpPr>
          <p:cNvPr id="7" name="Rectangle 6"/>
          <p:cNvSpPr/>
          <p:nvPr/>
        </p:nvSpPr>
        <p:spPr>
          <a:xfrm>
            <a:off x="800" y="408861"/>
            <a:ext cx="12125249" cy="1825439"/>
          </a:xfrm>
          <a:prstGeom prst="rect">
            <a:avLst/>
          </a:prstGeom>
          <a:noFill/>
        </p:spPr>
        <p:txBody>
          <a:bodyPr wrap="square" lIns="92908" tIns="46452" rIns="92908" bIns="46452">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ts val="7114"/>
              </a:lnSpc>
              <a:spcBef>
                <a:spcPts val="0"/>
              </a:spcBef>
              <a:spcAft>
                <a:spcPts val="0"/>
              </a:spcAft>
              <a:buClrTx/>
              <a:buSzTx/>
              <a:buFontTx/>
              <a:buNone/>
              <a:tabLst/>
              <a:defRPr/>
            </a:pPr>
            <a:r>
              <a:rPr kumimoji="0" lang="en-US" sz="4600" b="1" i="0" u="none" strike="noStrike" kern="1200" cap="all" spc="0" normalizeH="0" baseline="0" noProof="0" dirty="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uLnTx/>
                <a:uFillTx/>
                <a:latin typeface="Times New Roman" pitchFamily="18" charset="0"/>
                <a:ea typeface="+mn-ea"/>
                <a:cs typeface="Times New Roman" pitchFamily="18" charset="0"/>
              </a:rPr>
              <a:t>CHÀO MỪNG QUÝ THẦY CÔ </a:t>
            </a:r>
          </a:p>
          <a:p>
            <a:pPr marL="0" marR="0" lvl="0" indent="0" algn="ctr" defTabSz="914400" rtl="0" eaLnBrk="1" fontAlgn="auto" latinLnBrk="0" hangingPunct="1">
              <a:lnSpc>
                <a:spcPts val="7114"/>
              </a:lnSpc>
              <a:spcBef>
                <a:spcPts val="0"/>
              </a:spcBef>
              <a:spcAft>
                <a:spcPts val="0"/>
              </a:spcAft>
              <a:buClrTx/>
              <a:buSzTx/>
              <a:buFontTx/>
              <a:buNone/>
              <a:tabLst/>
              <a:defRPr/>
            </a:pPr>
            <a:r>
              <a:rPr kumimoji="0" lang="en-US" sz="4600" b="1" i="0" u="none" strike="noStrike" kern="1200" cap="all" spc="0" normalizeH="0" baseline="0" noProof="0" dirty="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uLnTx/>
                <a:uFillTx/>
                <a:latin typeface="Times New Roman" pitchFamily="18" charset="0"/>
                <a:ea typeface="+mn-ea"/>
                <a:cs typeface="Times New Roman" pitchFamily="18" charset="0"/>
              </a:rPr>
              <a:t>VỀ DỰ </a:t>
            </a:r>
            <a:r>
              <a:rPr kumimoji="0" lang="en-US" sz="4600" b="1" i="0" u="none" strike="noStrike" kern="1200" cap="all" spc="0" normalizeH="0" baseline="0" noProof="0" dirty="0" err="1">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uLnTx/>
                <a:uFillTx/>
                <a:latin typeface="Times New Roman" pitchFamily="18" charset="0"/>
                <a:ea typeface="+mn-ea"/>
                <a:cs typeface="Times New Roman" pitchFamily="18" charset="0"/>
              </a:rPr>
              <a:t>giờ</a:t>
            </a:r>
            <a:r>
              <a:rPr kumimoji="0" lang="en-US" sz="4600" b="1" i="0" u="none" strike="noStrike" kern="1200" cap="all" spc="0" normalizeH="0" baseline="0" noProof="0" dirty="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uLnTx/>
                <a:uFillTx/>
                <a:latin typeface="Times New Roman" pitchFamily="18" charset="0"/>
                <a:ea typeface="+mn-ea"/>
                <a:cs typeface="Times New Roman" pitchFamily="18" charset="0"/>
              </a:rPr>
              <a:t>  MÔN TIẾNG VIỆT</a:t>
            </a:r>
          </a:p>
        </p:txBody>
      </p:sp>
      <p:sp>
        <p:nvSpPr>
          <p:cNvPr id="10" name="TextBox 9"/>
          <p:cNvSpPr txBox="1"/>
          <p:nvPr/>
        </p:nvSpPr>
        <p:spPr>
          <a:xfrm>
            <a:off x="3112757" y="3914316"/>
            <a:ext cx="6351509" cy="1223141"/>
          </a:xfrm>
          <a:prstGeom prst="rect">
            <a:avLst/>
          </a:prstGeom>
          <a:noFill/>
        </p:spPr>
        <p:txBody>
          <a:bodyPr wrap="square" lIns="235953" tIns="117976" rIns="235953" bIns="11797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Giáo</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viên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 </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Lương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hị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a:t>
            </a:r>
          </a:p>
        </p:txBody>
      </p:sp>
      <p:sp>
        <p:nvSpPr>
          <p:cNvPr id="4" name="TextBox 3"/>
          <p:cNvSpPr txBox="1"/>
          <p:nvPr/>
        </p:nvSpPr>
        <p:spPr>
          <a:xfrm>
            <a:off x="962360" y="2370157"/>
            <a:ext cx="10652304" cy="1240610"/>
          </a:xfrm>
          <a:prstGeom prst="rect">
            <a:avLst/>
          </a:prstGeom>
          <a:noFill/>
        </p:spPr>
        <p:txBody>
          <a:bodyPr wrap="square" lIns="161812" tIns="80906" rIns="161812" bIns="8090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Tiết </a:t>
            </a:r>
            <a:r>
              <a:rPr lang="nl-NL" sz="3500" b="1" dirty="0">
                <a:solidFill>
                  <a:prstClr val="black"/>
                </a:solidFill>
                <a:latin typeface="Times New Roman" pitchFamily="18" charset="0"/>
                <a:cs typeface="Times New Roman" pitchFamily="18" charset="0"/>
              </a:rPr>
              <a:t>48</a:t>
            </a:r>
            <a:r>
              <a:rPr kumimoji="0" lang="nl-NL" sz="3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Luyện tập</a:t>
            </a:r>
            <a:endParaRPr kumimoji="0" lang="en-US" sz="3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KỂ. CÁC DẤU CÂU KẾT THÚC CÂU</a:t>
            </a:r>
            <a:endParaRPr kumimoji="0" lang="en-US" sz="3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77255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805664" y="4705095"/>
            <a:ext cx="4422828"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 (3)</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6169836" y="4705095"/>
            <a:ext cx="4889601"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 (4) </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3472745" y="5781547"/>
            <a:ext cx="4151479"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(5)</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256572" y="1708894"/>
            <a:ext cx="11678855" cy="2862322"/>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Nguyễn Trà)</a:t>
            </a:r>
          </a:p>
        </p:txBody>
      </p:sp>
      <p:pic>
        <p:nvPicPr>
          <p:cNvPr id="3" name="Picture 2">
            <a:extLst>
              <a:ext uri="{FF2B5EF4-FFF2-40B4-BE49-F238E27FC236}">
                <a16:creationId xmlns:a16="http://schemas.microsoft.com/office/drawing/2014/main" id="{C2649087-B8A3-20F0-85B0-6D3ED3FE228A}"/>
              </a:ext>
            </a:extLst>
          </p:cNvPr>
          <p:cNvPicPr>
            <a:picLocks noChangeAspect="1"/>
          </p:cNvPicPr>
          <p:nvPr/>
        </p:nvPicPr>
        <p:blipFill>
          <a:blip r:embed="rId6"/>
          <a:stretch>
            <a:fillRect/>
          </a:stretch>
        </p:blipFill>
        <p:spPr>
          <a:xfrm>
            <a:off x="-2147764" y="-163696"/>
            <a:ext cx="2097206" cy="1914310"/>
          </a:xfrm>
          <a:prstGeom prst="rect">
            <a:avLst/>
          </a:prstGeom>
        </p:spPr>
      </p:pic>
    </p:spTree>
    <p:extLst>
      <p:ext uri="{BB962C8B-B14F-4D97-AF65-F5344CB8AC3E}">
        <p14:creationId xmlns:p14="http://schemas.microsoft.com/office/powerpoint/2010/main" val="243983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F5FF-D3E4-3768-6BBB-E56BAED4EB40}"/>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wordwall</a:t>
            </a:r>
            <a:endParaRPr lang="vi-V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4888B58-3DD3-B43B-7E73-A05899AC66E7}"/>
              </a:ext>
            </a:extLst>
          </p:cNvPr>
          <p:cNvPicPr>
            <a:picLocks noChangeAspect="1"/>
          </p:cNvPicPr>
          <p:nvPr/>
        </p:nvPicPr>
        <p:blipFill>
          <a:blip r:embed="rId2"/>
          <a:stretch>
            <a:fillRect/>
          </a:stretch>
        </p:blipFill>
        <p:spPr>
          <a:xfrm>
            <a:off x="-1951432" y="-130857"/>
            <a:ext cx="2097206" cy="1914310"/>
          </a:xfrm>
          <a:prstGeom prst="rect">
            <a:avLst/>
          </a:prstGeom>
        </p:spPr>
      </p:pic>
    </p:spTree>
    <p:extLst>
      <p:ext uri="{BB962C8B-B14F-4D97-AF65-F5344CB8AC3E}">
        <p14:creationId xmlns:p14="http://schemas.microsoft.com/office/powerpoint/2010/main" val="293893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24">
            <a:extLst>
              <a:ext uri="{FF2B5EF4-FFF2-40B4-BE49-F238E27FC236}">
                <a16:creationId xmlns:a16="http://schemas.microsoft.com/office/drawing/2014/main" id="{26BC8C43-3762-471F-961A-A5FBD363BB8E}"/>
              </a:ext>
            </a:extLst>
          </p:cNvPr>
          <p:cNvSpPr/>
          <p:nvPr/>
        </p:nvSpPr>
        <p:spPr>
          <a:xfrm>
            <a:off x="2598403" y="1553850"/>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tả</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thiệu</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5" name="矩形 26">
            <a:extLst>
              <a:ext uri="{FF2B5EF4-FFF2-40B4-BE49-F238E27FC236}">
                <a16:creationId xmlns:a16="http://schemas.microsoft.com/office/drawing/2014/main" id="{902F907E-80C1-4F68-8630-618515348FFF}"/>
              </a:ext>
            </a:extLst>
          </p:cNvPr>
          <p:cNvSpPr/>
          <p:nvPr/>
        </p:nvSpPr>
        <p:spPr>
          <a:xfrm>
            <a:off x="2598403" y="2906718"/>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hỏi</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6" name="TextBox 15">
            <a:extLst>
              <a:ext uri="{FF2B5EF4-FFF2-40B4-BE49-F238E27FC236}">
                <a16:creationId xmlns:a16="http://schemas.microsoft.com/office/drawing/2014/main" id="{C25133DE-CDA0-45CC-8B57-DA29957F6AEF}"/>
              </a:ext>
            </a:extLst>
          </p:cNvPr>
          <p:cNvSpPr txBox="1"/>
          <p:nvPr/>
        </p:nvSpPr>
        <p:spPr>
          <a:xfrm>
            <a:off x="1157354" y="475773"/>
            <a:ext cx="105441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Chọn</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đúng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kể</a:t>
            </a:r>
            <a:endParaRPr kumimoji="0" lang="vi-VN"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矩形 26">
            <a:extLst>
              <a:ext uri="{FF2B5EF4-FFF2-40B4-BE49-F238E27FC236}">
                <a16:creationId xmlns:a16="http://schemas.microsoft.com/office/drawing/2014/main" id="{902F907E-80C1-4F68-8630-618515348FFF}"/>
              </a:ext>
            </a:extLst>
          </p:cNvPr>
          <p:cNvSpPr/>
          <p:nvPr/>
        </p:nvSpPr>
        <p:spPr>
          <a:xfrm>
            <a:off x="2543000" y="4247771"/>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8" name="矩形 26">
            <a:extLst>
              <a:ext uri="{FF2B5EF4-FFF2-40B4-BE49-F238E27FC236}">
                <a16:creationId xmlns:a16="http://schemas.microsoft.com/office/drawing/2014/main" id="{902F907E-80C1-4F68-8630-618515348FFF}"/>
              </a:ext>
            </a:extLst>
          </p:cNvPr>
          <p:cNvSpPr/>
          <p:nvPr/>
        </p:nvSpPr>
        <p:spPr>
          <a:xfrm>
            <a:off x="2543000" y="5588660"/>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than</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pic>
        <p:nvPicPr>
          <p:cNvPr id="19"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860493"/>
            <a:ext cx="2255106" cy="2255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3577418"/>
            <a:ext cx="2255106" cy="2255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4248" y="-241373"/>
            <a:ext cx="2517213" cy="2517213"/>
            <a:chOff x="-284248" y="-241373"/>
            <a:chExt cx="2517213" cy="2517213"/>
          </a:xfrm>
        </p:grpSpPr>
        <p:pic>
          <p:nvPicPr>
            <p:cNvPr id="21" name="图片 9">
              <a:extLst>
                <a:ext uri="{FF2B5EF4-FFF2-40B4-BE49-F238E27FC236}">
                  <a16:creationId xmlns:a16="http://schemas.microsoft.com/office/drawing/2014/main" id="{1037F9BB-933B-4BF7-B5C8-512BD4E0E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48" y="-241373"/>
              <a:ext cx="2517213" cy="2517213"/>
            </a:xfrm>
            <a:prstGeom prst="rect">
              <a:avLst/>
            </a:prstGeom>
          </p:spPr>
        </p:pic>
        <p:sp>
          <p:nvSpPr>
            <p:cNvPr id="3" name="TextBox 2"/>
            <p:cNvSpPr txBox="1"/>
            <p:nvPr/>
          </p:nvSpPr>
          <p:spPr>
            <a:xfrm>
              <a:off x="667745" y="538187"/>
              <a:ext cx="5495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7 SVNDessert Menu Scrip" panose="00000500000000000000" pitchFamily="2" charset="0"/>
                  <a:ea typeface="+mn-ea"/>
                  <a:cs typeface="+mn-cs"/>
                </a:rPr>
                <a:t>2</a:t>
              </a:r>
            </a:p>
          </p:txBody>
        </p:sp>
      </p:grpSp>
      <p:pic>
        <p:nvPicPr>
          <p:cNvPr id="2" name="Picture 1">
            <a:extLst>
              <a:ext uri="{FF2B5EF4-FFF2-40B4-BE49-F238E27FC236}">
                <a16:creationId xmlns:a16="http://schemas.microsoft.com/office/drawing/2014/main" id="{31E1B3AE-3649-3678-A886-8FE3B2DCEC97}"/>
              </a:ext>
            </a:extLst>
          </p:cNvPr>
          <p:cNvPicPr>
            <a:picLocks noChangeAspect="1"/>
          </p:cNvPicPr>
          <p:nvPr/>
        </p:nvPicPr>
        <p:blipFill>
          <a:blip r:embed="rId6"/>
          <a:stretch>
            <a:fillRect/>
          </a:stretch>
        </p:blipFill>
        <p:spPr>
          <a:xfrm>
            <a:off x="-2119445" y="-96662"/>
            <a:ext cx="2097206" cy="1914310"/>
          </a:xfrm>
          <a:prstGeom prst="rect">
            <a:avLst/>
          </a:prstGeom>
        </p:spPr>
      </p:pic>
    </p:spTree>
    <p:extLst>
      <p:ext uri="{BB962C8B-B14F-4D97-AF65-F5344CB8AC3E}">
        <p14:creationId xmlns:p14="http://schemas.microsoft.com/office/powerpoint/2010/main" val="4018694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80">
                                          <p:stCondLst>
                                            <p:cond delay="0"/>
                                          </p:stCondLst>
                                        </p:cTn>
                                        <p:tgtEl>
                                          <p:spTgt spid="20"/>
                                        </p:tgtEl>
                                      </p:cBhvr>
                                    </p:animEffect>
                                    <p:anim calcmode="lin" valueType="num">
                                      <p:cBhvr>
                                        <p:cTn id="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0" dur="26">
                                          <p:stCondLst>
                                            <p:cond delay="650"/>
                                          </p:stCondLst>
                                        </p:cTn>
                                        <p:tgtEl>
                                          <p:spTgt spid="20"/>
                                        </p:tgtEl>
                                      </p:cBhvr>
                                      <p:to x="100000" y="60000"/>
                                    </p:animScale>
                                    <p:animScale>
                                      <p:cBhvr>
                                        <p:cTn id="61" dur="166" decel="50000">
                                          <p:stCondLst>
                                            <p:cond delay="676"/>
                                          </p:stCondLst>
                                        </p:cTn>
                                        <p:tgtEl>
                                          <p:spTgt spid="20"/>
                                        </p:tgtEl>
                                      </p:cBhvr>
                                      <p:to x="100000" y="100000"/>
                                    </p:animScale>
                                    <p:animScale>
                                      <p:cBhvr>
                                        <p:cTn id="62" dur="26">
                                          <p:stCondLst>
                                            <p:cond delay="1312"/>
                                          </p:stCondLst>
                                        </p:cTn>
                                        <p:tgtEl>
                                          <p:spTgt spid="20"/>
                                        </p:tgtEl>
                                      </p:cBhvr>
                                      <p:to x="100000" y="80000"/>
                                    </p:animScale>
                                    <p:animScale>
                                      <p:cBhvr>
                                        <p:cTn id="63" dur="166" decel="50000">
                                          <p:stCondLst>
                                            <p:cond delay="1338"/>
                                          </p:stCondLst>
                                        </p:cTn>
                                        <p:tgtEl>
                                          <p:spTgt spid="20"/>
                                        </p:tgtEl>
                                      </p:cBhvr>
                                      <p:to x="100000" y="100000"/>
                                    </p:animScale>
                                    <p:animScale>
                                      <p:cBhvr>
                                        <p:cTn id="64" dur="26">
                                          <p:stCondLst>
                                            <p:cond delay="1642"/>
                                          </p:stCondLst>
                                        </p:cTn>
                                        <p:tgtEl>
                                          <p:spTgt spid="20"/>
                                        </p:tgtEl>
                                      </p:cBhvr>
                                      <p:to x="100000" y="90000"/>
                                    </p:animScale>
                                    <p:animScale>
                                      <p:cBhvr>
                                        <p:cTn id="65" dur="166" decel="50000">
                                          <p:stCondLst>
                                            <p:cond delay="1668"/>
                                          </p:stCondLst>
                                        </p:cTn>
                                        <p:tgtEl>
                                          <p:spTgt spid="20"/>
                                        </p:tgtEl>
                                      </p:cBhvr>
                                      <p:to x="100000" y="100000"/>
                                    </p:animScale>
                                    <p:animScale>
                                      <p:cBhvr>
                                        <p:cTn id="66" dur="26">
                                          <p:stCondLst>
                                            <p:cond delay="1808"/>
                                          </p:stCondLst>
                                        </p:cTn>
                                        <p:tgtEl>
                                          <p:spTgt spid="20"/>
                                        </p:tgtEl>
                                      </p:cBhvr>
                                      <p:to x="100000" y="95000"/>
                                    </p:animScale>
                                    <p:animScale>
                                      <p:cBhvr>
                                        <p:cTn id="67" dur="166" decel="50000">
                                          <p:stCondLst>
                                            <p:cond delay="1834"/>
                                          </p:stCondLst>
                                        </p:cTn>
                                        <p:tgtEl>
                                          <p:spTgt spid="20"/>
                                        </p:tgtEl>
                                      </p:cBhvr>
                                      <p:to x="100000" y="100000"/>
                                    </p:animScale>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2"/>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3002068" y="2723629"/>
            <a:ext cx="570905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là</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dùng</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tả</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Cuối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có</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chấm</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t>
            </a:r>
            <a:r>
              <a:rPr kumimoji="0" lang="en-US" altLang="zh-CN"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cs typeface="+mn-cs"/>
            </a:endParaRPr>
          </a:p>
        </p:txBody>
      </p:sp>
      <p:pic>
        <p:nvPicPr>
          <p:cNvPr id="3" name="Picture 2"/>
          <p:cNvPicPr>
            <a:picLocks noChangeAspect="1"/>
          </p:cNvPicPr>
          <p:nvPr/>
        </p:nvPicPr>
        <p:blipFill>
          <a:blip r:embed="rId3"/>
          <a:stretch>
            <a:fillRect/>
          </a:stretch>
        </p:blipFill>
        <p:spPr>
          <a:xfrm>
            <a:off x="3510747" y="1412333"/>
            <a:ext cx="4877223" cy="1457070"/>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pic>
        <p:nvPicPr>
          <p:cNvPr id="2" name="Picture 1">
            <a:extLst>
              <a:ext uri="{FF2B5EF4-FFF2-40B4-BE49-F238E27FC236}">
                <a16:creationId xmlns:a16="http://schemas.microsoft.com/office/drawing/2014/main" id="{5BC8CD8D-D382-2232-F084-E502C1F43CB7}"/>
              </a:ext>
            </a:extLst>
          </p:cNvPr>
          <p:cNvPicPr>
            <a:picLocks noChangeAspect="1"/>
          </p:cNvPicPr>
          <p:nvPr/>
        </p:nvPicPr>
        <p:blipFill>
          <a:blip r:embed="rId5"/>
          <a:stretch>
            <a:fillRect/>
          </a:stretch>
        </p:blipFill>
        <p:spPr>
          <a:xfrm>
            <a:off x="-1976255" y="-228600"/>
            <a:ext cx="2097206" cy="1914310"/>
          </a:xfrm>
          <a:prstGeom prst="rect">
            <a:avLst/>
          </a:prstGeom>
        </p:spPr>
      </p:pic>
    </p:spTree>
    <p:extLst>
      <p:ext uri="{BB962C8B-B14F-4D97-AF65-F5344CB8AC3E}">
        <p14:creationId xmlns:p14="http://schemas.microsoft.com/office/powerpoint/2010/main" val="940298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Xếp các câu dưới đây vào </a:t>
            </a:r>
            <a:r>
              <a:rPr kumimoji="0" lang="nl-NL" sz="40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thích hợp và nêu lý do</a:t>
            </a:r>
            <a:endPar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kể</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grpSp>
        <p:nvGrpSpPr>
          <p:cNvPr id="14" name="Group 13"/>
          <p:cNvGrpSpPr/>
          <p:nvPr/>
        </p:nvGrpSpPr>
        <p:grpSpPr>
          <a:xfrm>
            <a:off x="5239335" y="1917950"/>
            <a:ext cx="2862777" cy="1093177"/>
            <a:chOff x="1521654" y="1917951"/>
            <a:chExt cx="2862777" cy="1093177"/>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hỏi</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sp>
        <p:nvSpPr>
          <p:cNvPr id="17" name="Rectangle 16"/>
          <p:cNvSpPr/>
          <p:nvPr/>
        </p:nvSpPr>
        <p:spPr>
          <a:xfrm>
            <a:off x="1024099" y="3162805"/>
            <a:ext cx="5071901"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1024099" y="4086703"/>
            <a:ext cx="6372065"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1024099" y="4998046"/>
            <a:ext cx="10638938" cy="62889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1024099" y="5759705"/>
            <a:ext cx="9423734"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id="{B2014543-31FE-2D19-C772-F5B29C7398C9}"/>
              </a:ext>
            </a:extLst>
          </p:cNvPr>
          <p:cNvPicPr>
            <a:picLocks noChangeAspect="1"/>
          </p:cNvPicPr>
          <p:nvPr/>
        </p:nvPicPr>
        <p:blipFill>
          <a:blip r:embed="rId4"/>
          <a:stretch>
            <a:fillRect/>
          </a:stretch>
        </p:blipFill>
        <p:spPr>
          <a:xfrm>
            <a:off x="-1971144" y="-187569"/>
            <a:ext cx="2097206" cy="1914310"/>
          </a:xfrm>
          <a:prstGeom prst="rect">
            <a:avLst/>
          </a:prstGeom>
        </p:spPr>
      </p:pic>
    </p:spTree>
    <p:extLst>
      <p:ext uri="{BB962C8B-B14F-4D97-AF65-F5344CB8AC3E}">
        <p14:creationId xmlns:p14="http://schemas.microsoft.com/office/powerpoint/2010/main" val="206043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428889" y="633564"/>
            <a:ext cx="2862777" cy="1093177"/>
            <a:chOff x="1521654" y="1917951"/>
            <a:chExt cx="2862777" cy="109317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kể</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grpSp>
        <p:nvGrpSpPr>
          <p:cNvPr id="14" name="Group 13"/>
          <p:cNvGrpSpPr/>
          <p:nvPr/>
        </p:nvGrpSpPr>
        <p:grpSpPr>
          <a:xfrm>
            <a:off x="7691074" y="712019"/>
            <a:ext cx="2862777" cy="1093177"/>
            <a:chOff x="1521654" y="1917951"/>
            <a:chExt cx="2862777" cy="1093177"/>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hỏi</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sp>
        <p:nvSpPr>
          <p:cNvPr id="17" name="Rectangle 16"/>
          <p:cNvSpPr/>
          <p:nvPr/>
        </p:nvSpPr>
        <p:spPr>
          <a:xfrm>
            <a:off x="6271344" y="1871329"/>
            <a:ext cx="5132152" cy="757130"/>
          </a:xfrm>
          <a:prstGeom prst="rect">
            <a:avLst/>
          </a:prstGeom>
          <a:solidFill>
            <a:schemeClr val="accent1">
              <a:lumMod val="40000"/>
              <a:lumOff val="6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531830" y="1815588"/>
            <a:ext cx="4963551" cy="1421928"/>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523940" y="3448048"/>
            <a:ext cx="4963551" cy="1865126"/>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6271344" y="3451722"/>
            <a:ext cx="5132152" cy="1421928"/>
          </a:xfrm>
          <a:prstGeom prst="rect">
            <a:avLst/>
          </a:prstGeom>
          <a:solidFill>
            <a:schemeClr val="accent1">
              <a:lumMod val="40000"/>
              <a:lumOff val="6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id="{90069766-C2D5-E3AB-5228-A5E55615C3DD}"/>
              </a:ext>
            </a:extLst>
          </p:cNvPr>
          <p:cNvPicPr>
            <a:picLocks noChangeAspect="1"/>
          </p:cNvPicPr>
          <p:nvPr/>
        </p:nvPicPr>
        <p:blipFill>
          <a:blip r:embed="rId4"/>
          <a:stretch>
            <a:fillRect/>
          </a:stretch>
        </p:blipFill>
        <p:spPr>
          <a:xfrm>
            <a:off x="-1989507" y="-187569"/>
            <a:ext cx="2097206" cy="1914310"/>
          </a:xfrm>
          <a:prstGeom prst="rect">
            <a:avLst/>
          </a:prstGeom>
        </p:spPr>
      </p:pic>
    </p:spTree>
    <p:extLst>
      <p:ext uri="{BB962C8B-B14F-4D97-AF65-F5344CB8AC3E}">
        <p14:creationId xmlns:p14="http://schemas.microsoft.com/office/powerpoint/2010/main" val="1444643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2778033" cy="2021477"/>
            <a:chOff x="-112938" y="-136900"/>
            <a:chExt cx="2778033" cy="2021477"/>
          </a:xfrm>
        </p:grpSpPr>
        <p:pic>
          <p:nvPicPr>
            <p:cNvPr id="4" name="图片 3">
              <a:extLst>
                <a:ext uri="{FF2B5EF4-FFF2-40B4-BE49-F238E27FC236}">
                  <a16:creationId xmlns:a16="http://schemas.microsoft.com/office/drawing/2014/main" id="{B7A0E323-DE29-4FD5-8BC8-518F12A68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79" y="-136900"/>
              <a:ext cx="2021477" cy="2021477"/>
            </a:xfrm>
            <a:prstGeom prst="rect">
              <a:avLst/>
            </a:prstGeom>
            <a:effectLst>
              <a:outerShdw blurRad="63500" algn="ctr" rotWithShape="0">
                <a:prstClr val="black">
                  <a:alpha val="40000"/>
                </a:prstClr>
              </a:outerShdw>
            </a:effectLst>
          </p:spPr>
        </p:pic>
        <p:sp>
          <p:nvSpPr>
            <p:cNvPr id="8" name="文本框 7">
              <a:extLst>
                <a:ext uri="{FF2B5EF4-FFF2-40B4-BE49-F238E27FC236}">
                  <a16:creationId xmlns:a16="http://schemas.microsoft.com/office/drawing/2014/main" id="{1D6364E0-59CB-4101-AE19-2F2E2D506119}"/>
                </a:ext>
              </a:extLst>
            </p:cNvPr>
            <p:cNvSpPr txBox="1"/>
            <p:nvPr/>
          </p:nvSpPr>
          <p:spPr>
            <a:xfrm>
              <a:off x="-112938" y="483585"/>
              <a:ext cx="27780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rPr>
                <a:t>4</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endParaRPr>
            </a:p>
          </p:txBody>
        </p:sp>
      </p:grpSp>
      <p:sp>
        <p:nvSpPr>
          <p:cNvPr id="5" name="Rectangle 4"/>
          <p:cNvSpPr/>
          <p:nvPr/>
        </p:nvSpPr>
        <p:spPr>
          <a:xfrm>
            <a:off x="2053319" y="483585"/>
            <a:ext cx="947193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than)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ô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vuông</a:t>
            </a:r>
            <a:endPar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p:cNvSpPr/>
          <p:nvPr/>
        </p:nvSpPr>
        <p:spPr>
          <a:xfrm>
            <a:off x="1188720" y="1841242"/>
            <a:ext cx="1014984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Minh là thành viên mới của lớp 3A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Minh vừa chuyển từ trường khác đến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ấy vui vẻ giới thiệu: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Tớ tên là Tuệ Minh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Tớ thích chơi cờ vua và múa ba lê</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Các bạn xôn xao đáp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Tên của cậu đẹp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Tớ cũng thích chơi cờ vua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Cậu có muốn tham gia câu lạc bộ cờ vua cùng chúng tớ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Việt Phương)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7330440" y="190611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p:cNvSpPr/>
          <p:nvPr/>
        </p:nvSpPr>
        <p:spPr>
          <a:xfrm>
            <a:off x="4221480" y="239379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983480"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p:cNvSpPr/>
          <p:nvPr/>
        </p:nvSpPr>
        <p:spPr>
          <a:xfrm>
            <a:off x="11287125"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p:cNvSpPr/>
          <p:nvPr/>
        </p:nvSpPr>
        <p:spPr>
          <a:xfrm>
            <a:off x="5048250" y="3886868"/>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Rectangle 15"/>
          <p:cNvSpPr/>
          <p:nvPr/>
        </p:nvSpPr>
        <p:spPr>
          <a:xfrm>
            <a:off x="6705464" y="433751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p:cNvSpPr/>
          <p:nvPr/>
        </p:nvSpPr>
        <p:spPr>
          <a:xfrm>
            <a:off x="2397033" y="535859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p:cNvSpPr/>
          <p:nvPr/>
        </p:nvSpPr>
        <p:spPr>
          <a:xfrm>
            <a:off x="11291888" y="28754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Rectangle 22"/>
          <p:cNvSpPr/>
          <p:nvPr/>
        </p:nvSpPr>
        <p:spPr>
          <a:xfrm>
            <a:off x="6698211" y="4337512"/>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p:cNvSpPr/>
          <p:nvPr/>
        </p:nvSpPr>
        <p:spPr>
          <a:xfrm>
            <a:off x="2397033" y="534554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35F57247-8ED8-560D-59CF-296AB113BDE3}"/>
              </a:ext>
            </a:extLst>
          </p:cNvPr>
          <p:cNvPicPr>
            <a:picLocks noChangeAspect="1"/>
          </p:cNvPicPr>
          <p:nvPr/>
        </p:nvPicPr>
        <p:blipFill>
          <a:blip r:embed="rId4"/>
          <a:stretch>
            <a:fillRect/>
          </a:stretch>
        </p:blipFill>
        <p:spPr>
          <a:xfrm>
            <a:off x="-1990291" y="-137103"/>
            <a:ext cx="2097206" cy="1914310"/>
          </a:xfrm>
          <a:prstGeom prst="rect">
            <a:avLst/>
          </a:prstGeom>
        </p:spPr>
      </p:pic>
    </p:spTree>
    <p:extLst>
      <p:ext uri="{BB962C8B-B14F-4D97-AF65-F5344CB8AC3E}">
        <p14:creationId xmlns:p14="http://schemas.microsoft.com/office/powerpoint/2010/main" val="694426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2" grpId="0" animBg="1"/>
      <p:bldP spid="13" grpId="0" animBg="1"/>
      <p:bldP spid="14" grpId="0" animBg="1"/>
      <p:bldP spid="15" grpId="0" animBg="1"/>
      <p:bldP spid="16" grpId="0" animBg="1"/>
      <p:bldP spid="17" grpId="0" animBg="1"/>
      <p:bldP spid="21"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893116" y="1402"/>
            <a:ext cx="8999540" cy="6100496"/>
            <a:chOff x="1295400" y="132653"/>
            <a:chExt cx="6898608" cy="4429761"/>
          </a:xfrm>
        </p:grpSpPr>
        <p:grpSp>
          <p:nvGrpSpPr>
            <p:cNvPr id="12" name="组合 11"/>
            <p:cNvGrpSpPr/>
            <p:nvPr/>
          </p:nvGrpSpPr>
          <p:grpSpPr>
            <a:xfrm>
              <a:off x="1295400" y="912554"/>
              <a:ext cx="6898608" cy="3649860"/>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9"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91F9E52-15F1-DFBA-E999-C1492B0DF89C}"/>
              </a:ext>
            </a:extLst>
          </p:cNvPr>
          <p:cNvPicPr>
            <a:picLocks noChangeAspect="1"/>
          </p:cNvPicPr>
          <p:nvPr/>
        </p:nvPicPr>
        <p:blipFill>
          <a:blip r:embed="rId10"/>
          <a:stretch>
            <a:fillRect/>
          </a:stretch>
        </p:blipFill>
        <p:spPr>
          <a:xfrm>
            <a:off x="2286874" y="2084272"/>
            <a:ext cx="8212024" cy="2969009"/>
          </a:xfrm>
          <a:prstGeom prst="rect">
            <a:avLst/>
          </a:prstGeom>
        </p:spPr>
      </p:pic>
      <p:pic>
        <p:nvPicPr>
          <p:cNvPr id="6" name="Picture 5">
            <a:extLst>
              <a:ext uri="{FF2B5EF4-FFF2-40B4-BE49-F238E27FC236}">
                <a16:creationId xmlns:a16="http://schemas.microsoft.com/office/drawing/2014/main" id="{DEC54D08-BA3E-35C0-A50A-956C7C024789}"/>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32715047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2278"/>
            <a:ext cx="12192000" cy="6858000"/>
          </a:xfrm>
          <a:prstGeom prst="rect">
            <a:avLst/>
          </a:prstGeom>
        </p:spPr>
      </p:pic>
      <p:pic>
        <p:nvPicPr>
          <p:cNvPr id="3" name="Picture 2">
            <a:extLst>
              <a:ext uri="{FF2B5EF4-FFF2-40B4-BE49-F238E27FC236}">
                <a16:creationId xmlns:a16="http://schemas.microsoft.com/office/drawing/2014/main" id="{67382225-C994-641C-CD9A-4E36B25D11C1}"/>
              </a:ext>
            </a:extLst>
          </p:cNvPr>
          <p:cNvPicPr>
            <a:picLocks noChangeAspect="1"/>
          </p:cNvPicPr>
          <p:nvPr/>
        </p:nvPicPr>
        <p:blipFill>
          <a:blip r:embed="rId5"/>
          <a:stretch>
            <a:fillRect/>
          </a:stretch>
        </p:blipFill>
        <p:spPr>
          <a:xfrm>
            <a:off x="-2097206" y="-172278"/>
            <a:ext cx="2097206" cy="191431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6D04FD44-D453-F108-DAED-34E61E46DF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99AF4FE-E743-AEDD-613B-C81EEEDEFA09}"/>
              </a:ext>
            </a:extLst>
          </p:cNvPr>
          <p:cNvPicPr>
            <a:picLocks noChangeAspect="1"/>
          </p:cNvPicPr>
          <p:nvPr/>
        </p:nvPicPr>
        <p:blipFill>
          <a:blip r:embed="rId5"/>
          <a:stretch>
            <a:fillRect/>
          </a:stretch>
        </p:blipFill>
        <p:spPr>
          <a:xfrm>
            <a:off x="-2097206" y="-152085"/>
            <a:ext cx="2097206" cy="1914310"/>
          </a:xfrm>
          <a:prstGeom prst="rect">
            <a:avLst/>
          </a:prstGeom>
        </p:spPr>
      </p:pic>
    </p:spTree>
    <p:extLst>
      <p:ext uri="{BB962C8B-B14F-4D97-AF65-F5344CB8AC3E}">
        <p14:creationId xmlns:p14="http://schemas.microsoft.com/office/powerpoint/2010/main" val="1759771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4590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51166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549893" y="183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176589" y="3053627"/>
            <a:ext cx="11678855" cy="2862322"/>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Nguyễn Trà)</a:t>
            </a:r>
          </a:p>
        </p:txBody>
      </p:sp>
      <p:pic>
        <p:nvPicPr>
          <p:cNvPr id="3" name="Picture 2">
            <a:extLst>
              <a:ext uri="{FF2B5EF4-FFF2-40B4-BE49-F238E27FC236}">
                <a16:creationId xmlns:a16="http://schemas.microsoft.com/office/drawing/2014/main" id="{E166A35B-D9A9-EA52-E54F-64767D6661A3}"/>
              </a:ext>
            </a:extLst>
          </p:cNvPr>
          <p:cNvPicPr>
            <a:picLocks noChangeAspect="1"/>
          </p:cNvPicPr>
          <p:nvPr/>
        </p:nvPicPr>
        <p:blipFill>
          <a:blip r:embed="rId6"/>
          <a:stretch>
            <a:fillRect/>
          </a:stretch>
        </p:blipFill>
        <p:spPr>
          <a:xfrm>
            <a:off x="-2097206" y="-133879"/>
            <a:ext cx="2097206" cy="1914310"/>
          </a:xfrm>
          <a:prstGeom prst="rect">
            <a:avLst/>
          </a:prstGeom>
        </p:spPr>
      </p:pic>
    </p:spTree>
    <p:extLst>
      <p:ext uri="{BB962C8B-B14F-4D97-AF65-F5344CB8AC3E}">
        <p14:creationId xmlns:p14="http://schemas.microsoft.com/office/powerpoint/2010/main" val="2446323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4"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12" grpId="0"/>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356173" y="361771"/>
            <a:ext cx="10958406"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3440943" y="1839098"/>
            <a:ext cx="5175199"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pic>
        <p:nvPicPr>
          <p:cNvPr id="3" name="Picture 2">
            <a:extLst>
              <a:ext uri="{FF2B5EF4-FFF2-40B4-BE49-F238E27FC236}">
                <a16:creationId xmlns:a16="http://schemas.microsoft.com/office/drawing/2014/main" id="{882EBBF8-56E1-1D3F-5EBD-EFBF77A6C5DA}"/>
              </a:ext>
            </a:extLst>
          </p:cNvPr>
          <p:cNvPicPr>
            <a:picLocks noChangeAspect="1"/>
          </p:cNvPicPr>
          <p:nvPr/>
        </p:nvPicPr>
        <p:blipFill>
          <a:blip r:embed="rId6"/>
          <a:stretch>
            <a:fillRect/>
          </a:stretch>
        </p:blipFill>
        <p:spPr>
          <a:xfrm>
            <a:off x="-2097206" y="-191841"/>
            <a:ext cx="2097206" cy="1914310"/>
          </a:xfrm>
          <a:prstGeom prst="rect">
            <a:avLst/>
          </a:prstGeom>
        </p:spPr>
      </p:pic>
    </p:spTree>
    <p:extLst>
      <p:ext uri="{BB962C8B-B14F-4D97-AF65-F5344CB8AC3E}">
        <p14:creationId xmlns:p14="http://schemas.microsoft.com/office/powerpoint/2010/main" val="3023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96601" y="270934"/>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193202" y="1724126"/>
            <a:ext cx="11998798"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 Tớ cao nhất hộp bút vì hiếm khi được gọt.</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59822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616797" y="342439"/>
            <a:ext cx="10958406"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2131480" y="1784846"/>
            <a:ext cx="7669664"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Đây là bút đỏ, bạn của tớ.</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pic>
        <p:nvPicPr>
          <p:cNvPr id="3" name="Picture 2">
            <a:extLst>
              <a:ext uri="{FF2B5EF4-FFF2-40B4-BE49-F238E27FC236}">
                <a16:creationId xmlns:a16="http://schemas.microsoft.com/office/drawing/2014/main" id="{2BF46A4B-32D2-3183-D726-48B28164741E}"/>
              </a:ext>
            </a:extLst>
          </p:cNvPr>
          <p:cNvPicPr>
            <a:picLocks noChangeAspect="1"/>
          </p:cNvPicPr>
          <p:nvPr/>
        </p:nvPicPr>
        <p:blipFill>
          <a:blip r:embed="rId6"/>
          <a:stretch>
            <a:fillRect/>
          </a:stretch>
        </p:blipFill>
        <p:spPr>
          <a:xfrm>
            <a:off x="-1949751" y="-244851"/>
            <a:ext cx="2097206" cy="1914310"/>
          </a:xfrm>
          <a:prstGeom prst="rect">
            <a:avLst/>
          </a:prstGeom>
        </p:spPr>
      </p:pic>
    </p:spTree>
    <p:extLst>
      <p:ext uri="{BB962C8B-B14F-4D97-AF65-F5344CB8AC3E}">
        <p14:creationId xmlns:p14="http://schemas.microsoft.com/office/powerpoint/2010/main" val="1416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26379" y="178640"/>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404880" y="1712657"/>
            <a:ext cx="11241795" cy="707886"/>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 Bút đỏ thì thấp một mẩu vì được gọt quá nhiều.</a:t>
            </a:r>
            <a:endParaRPr kumimoji="0" lang="en-US" sz="40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
        <p:nvSpPr>
          <p:cNvPr id="3" name="Cloud 2">
            <a:extLst>
              <a:ext uri="{FF2B5EF4-FFF2-40B4-BE49-F238E27FC236}">
                <a16:creationId xmlns:a16="http://schemas.microsoft.com/office/drawing/2014/main" id="{A2306542-C2C0-A736-B059-08E503A339CC}"/>
              </a:ext>
            </a:extLst>
          </p:cNvPr>
          <p:cNvSpPr/>
          <p:nvPr/>
        </p:nvSpPr>
        <p:spPr>
          <a:xfrm>
            <a:off x="-2071185" y="-185530"/>
            <a:ext cx="2071185" cy="189818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875615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26BC8C43-3762-471F-961A-A5FBD363BB8E}"/>
              </a:ext>
            </a:extLst>
          </p:cNvPr>
          <p:cNvSpPr/>
          <p:nvPr/>
        </p:nvSpPr>
        <p:spPr>
          <a:xfrm>
            <a:off x="1518003" y="4527926"/>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5248664" y="4542459"/>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4" name="矩形 26">
            <a:extLst>
              <a:ext uri="{FF2B5EF4-FFF2-40B4-BE49-F238E27FC236}">
                <a16:creationId xmlns:a16="http://schemas.microsoft.com/office/drawing/2014/main" id="{902F907E-80C1-4F68-8630-618515348FFF}"/>
              </a:ext>
            </a:extLst>
          </p:cNvPr>
          <p:cNvSpPr/>
          <p:nvPr/>
        </p:nvSpPr>
        <p:spPr>
          <a:xfrm>
            <a:off x="9087044" y="45450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193202" y="149600"/>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752460" y="1465726"/>
            <a:ext cx="10880282" cy="1323439"/>
          </a:xfrm>
          <a:prstGeom prst="rect">
            <a:avLst/>
          </a:prstGeom>
          <a:solidFill>
            <a:schemeClr val="accent2">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 Tớ dùng keo gắn bút đỏ vào bên cạnh tớ để bạn nhìn được ra ngoài hộp bút.</a:t>
            </a:r>
          </a:p>
        </p:txBody>
      </p:sp>
      <p:sp>
        <p:nvSpPr>
          <p:cNvPr id="10" name="Oval 9"/>
          <p:cNvSpPr/>
          <p:nvPr/>
        </p:nvSpPr>
        <p:spPr>
          <a:xfrm>
            <a:off x="631780" y="4609435"/>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360960" y="4603974"/>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8191895" y="46120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pic>
        <p:nvPicPr>
          <p:cNvPr id="3" name="Picture 2">
            <a:extLst>
              <a:ext uri="{FF2B5EF4-FFF2-40B4-BE49-F238E27FC236}">
                <a16:creationId xmlns:a16="http://schemas.microsoft.com/office/drawing/2014/main" id="{9199B982-A0DF-F2CF-15F7-F0B3EAFC21A5}"/>
              </a:ext>
            </a:extLst>
          </p:cNvPr>
          <p:cNvPicPr>
            <a:picLocks noChangeAspect="1"/>
          </p:cNvPicPr>
          <p:nvPr/>
        </p:nvPicPr>
        <p:blipFill>
          <a:blip r:embed="rId6"/>
          <a:stretch>
            <a:fillRect/>
          </a:stretch>
        </p:blipFill>
        <p:spPr>
          <a:xfrm>
            <a:off x="-2097206" y="-133879"/>
            <a:ext cx="2097206" cy="1914310"/>
          </a:xfrm>
          <a:prstGeom prst="rect">
            <a:avLst/>
          </a:prstGeom>
        </p:spPr>
      </p:pic>
    </p:spTree>
    <p:extLst>
      <p:ext uri="{BB962C8B-B14F-4D97-AF65-F5344CB8AC3E}">
        <p14:creationId xmlns:p14="http://schemas.microsoft.com/office/powerpoint/2010/main" val="300622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4"/>
                                        </p:tgtEl>
                                        <p:attrNameLst>
                                          <p:attrName>style.color</p:attrName>
                                        </p:attrNameLst>
                                      </p:cBhvr>
                                      <p:by>
                                        <p:hsl h="-7200000" s="0" l="0"/>
                                      </p:by>
                                    </p:animClr>
                                    <p:animClr clrSpc="hsl" dir="cw">
                                      <p:cBhvr>
                                        <p:cTn id="33" dur="500" fill="hold"/>
                                        <p:tgtEl>
                                          <p:spTgt spid="24"/>
                                        </p:tgtEl>
                                        <p:attrNameLst>
                                          <p:attrName>fillcolor</p:attrName>
                                        </p:attrNameLst>
                                      </p:cBhvr>
                                      <p:by>
                                        <p:hsl h="-7200000" s="0" l="0"/>
                                      </p:by>
                                    </p:animClr>
                                    <p:animClr clrSpc="hsl" dir="cw">
                                      <p:cBhvr>
                                        <p:cTn id="34" dur="500" fill="hold"/>
                                        <p:tgtEl>
                                          <p:spTgt spid="24"/>
                                        </p:tgtEl>
                                        <p:attrNameLst>
                                          <p:attrName>stroke.color</p:attrName>
                                        </p:attrNameLst>
                                      </p:cBhvr>
                                      <p:by>
                                        <p:hsl h="-7200000" s="0" l="0"/>
                                      </p:by>
                                    </p:animClr>
                                    <p:set>
                                      <p:cBhvr>
                                        <p:cTn id="35" dur="500" fill="hold"/>
                                        <p:tgtEl>
                                          <p:spTgt spid="24"/>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4"/>
                                        </p:tgtEl>
                                        <p:attrNameLst>
                                          <p:attrName>style.color</p:attrName>
                                        </p:attrNameLst>
                                      </p:cBhvr>
                                      <p:by>
                                        <p:hsl h="-7200000" s="0" l="0"/>
                                      </p:by>
                                    </p:animClr>
                                    <p:animClr clrSpc="hsl" dir="cw">
                                      <p:cBhvr>
                                        <p:cTn id="38" dur="500" fill="hold"/>
                                        <p:tgtEl>
                                          <p:spTgt spid="14"/>
                                        </p:tgtEl>
                                        <p:attrNameLst>
                                          <p:attrName>fillcolor</p:attrName>
                                        </p:attrNameLst>
                                      </p:cBhvr>
                                      <p:by>
                                        <p:hsl h="-7200000" s="0" l="0"/>
                                      </p:by>
                                    </p:animClr>
                                    <p:animClr clrSpc="hsl" dir="cw">
                                      <p:cBhvr>
                                        <p:cTn id="39" dur="500" fill="hold"/>
                                        <p:tgtEl>
                                          <p:spTgt spid="14"/>
                                        </p:tgtEl>
                                        <p:attrNameLst>
                                          <p:attrName>stroke.color</p:attrName>
                                        </p:attrNameLst>
                                      </p:cBhvr>
                                      <p:by>
                                        <p:hsl h="-7200000" s="0" l="0"/>
                                      </p:by>
                                    </p:animClr>
                                    <p:set>
                                      <p:cBhvr>
                                        <p:cTn id="40" dur="500" fill="hold"/>
                                        <p:tgtEl>
                                          <p:spTgt spid="14"/>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P spid="14" grpId="1" animBg="1"/>
      <p:bldP spid="9" grpId="0" animBg="1"/>
      <p:bldP spid="5" grpId="0" animBg="1"/>
      <p:bldP spid="10" grpId="0" animBg="1"/>
      <p:bldP spid="22" grpId="0" animBg="1"/>
      <p:bldP spid="24" grpId="0" animBg="1"/>
      <p:bldP spid="24"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1743</TotalTime>
  <Words>770</Words>
  <Application>Microsoft Office PowerPoint</Application>
  <PresentationFormat>Widescreen</PresentationFormat>
  <Paragraphs>107</Paragraphs>
  <Slides>17</Slides>
  <Notes>7</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等线</vt:lpstr>
      <vt:lpstr>微软雅黑</vt:lpstr>
      <vt:lpstr>#9Slide07 FS North Land Sans</vt:lpstr>
      <vt:lpstr>#9Slide07 SVNDessert Menu Scrip</vt:lpstr>
      <vt:lpstr>Arial</vt:lpstr>
      <vt:lpstr>Calibri</vt:lpstr>
      <vt:lpstr>Cambria</vt:lpstr>
      <vt:lpstr>Times New Roman</vt:lpstr>
      <vt:lpstr>字魂115号-刀刀体</vt:lpstr>
      <vt:lpstr>Office 主题​​</vt:lpstr>
      <vt:lpstr>1_Office 主题​​</vt:lpstr>
      <vt:lpstr>2_Office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Kéo thả wordwall</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45</cp:revision>
  <dcterms:created xsi:type="dcterms:W3CDTF">2022-06-26T08:15:33Z</dcterms:created>
  <dcterms:modified xsi:type="dcterms:W3CDTF">2025-11-05T15:01:33Z</dcterms:modified>
</cp:coreProperties>
</file>