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3" r:id="rId2"/>
    <p:sldMasterId id="2147483759" r:id="rId3"/>
  </p:sldMasterIdLst>
  <p:notesMasterIdLst>
    <p:notesMasterId r:id="rId23"/>
  </p:notesMasterIdLst>
  <p:sldIdLst>
    <p:sldId id="11701" r:id="rId4"/>
    <p:sldId id="11702" r:id="rId5"/>
    <p:sldId id="347" r:id="rId6"/>
    <p:sldId id="11711" r:id="rId7"/>
    <p:sldId id="11605" r:id="rId8"/>
    <p:sldId id="350" r:id="rId9"/>
    <p:sldId id="11703" r:id="rId10"/>
    <p:sldId id="11707" r:id="rId11"/>
    <p:sldId id="11710" r:id="rId12"/>
    <p:sldId id="11708" r:id="rId13"/>
    <p:sldId id="11704" r:id="rId14"/>
    <p:sldId id="11709" r:id="rId15"/>
    <p:sldId id="11608" r:id="rId16"/>
    <p:sldId id="11607" r:id="rId17"/>
    <p:sldId id="11705" r:id="rId18"/>
    <p:sldId id="11706" r:id="rId19"/>
    <p:sldId id="265" r:id="rId20"/>
    <p:sldId id="266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 varScale="1">
        <p:scale>
          <a:sx n="76" d="100"/>
          <a:sy n="76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19-09-2025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E98C2-FED7-A19A-580A-81CDB24A9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A8F51BD-AB97-F40A-8041-BDE5AD0E7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C1F03D-3715-635E-92CE-BF5D9D952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E406DB-EDDE-1D59-891E-2AC461103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5963A-D66B-0B35-969B-A17A4CF15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653A13-5F98-6690-B1DA-3D8A980EF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208CEB-CEFB-B614-EC71-4BEEB2ACF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43AECB-30FF-6803-18BB-6E8EFB625D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48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861E0-80F2-FD2E-3C98-6C4C49A2A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09DC57F-669A-0371-E5A9-3D6E234DF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889AB58-BB41-8C8C-71FE-407771383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066EEA-4E7C-3659-FC9E-811CA6A6A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973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0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B064-908B-708D-E63B-85246FEB6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0CC55E4-B436-77B6-291F-09FD11736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96D9EF-FC1F-3183-F562-49B2EFC97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A53C4D-989B-6474-1AB2-35FB61533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61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23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37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5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77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32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04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3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4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28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03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47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7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31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2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4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2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3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90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43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8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89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013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26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5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45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60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9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54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86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9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6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06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5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7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C9B49-B771-62F4-BEB2-36265FB642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F97201-4E4B-005B-A3DD-EA67AA9569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2788D6-477B-7C84-7984-75335EB5A9B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7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612E98-5157-8C78-03C0-DA6FE83CCE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slide" Target="slide19.xml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7.png"/><Relationship Id="rId1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slide" Target="slide1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svg"/><Relationship Id="rId19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7.png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slide" Target="slide1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sv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32.png"/><Relationship Id="rId1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slide" Target="slide19.xml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40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783188"/>
            <a:ext cx="8632707" cy="3869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B8EE8-DF46-F81B-8DF5-5640DC7FD89F}"/>
              </a:ext>
            </a:extLst>
          </p:cNvPr>
          <p:cNvSpPr txBox="1"/>
          <p:nvPr/>
        </p:nvSpPr>
        <p:spPr>
          <a:xfrm>
            <a:off x="4653023" y="3729723"/>
            <a:ext cx="20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F81EAE-32A7-2298-2D11-550FA4493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  <p:sp>
        <p:nvSpPr>
          <p:cNvPr id="6" name="WordArt 13">
            <a:extLst>
              <a:ext uri="{FF2B5EF4-FFF2-40B4-BE49-F238E27FC236}">
                <a16:creationId xmlns:a16="http://schemas.microsoft.com/office/drawing/2014/main" id="{89A1B4C9-0E3D-CDE4-4235-D1CE7380683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239435" y="5144756"/>
            <a:ext cx="7497418" cy="7034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GIÁO VIÊN: LƯƠNG THỊ SEN</a:t>
            </a:r>
          </a:p>
          <a:p>
            <a:pPr algn="ctr"/>
            <a:r>
              <a:rPr lang="vi-VN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TRƯỜNG TIỂU HỌC NAM HƯNG</a:t>
            </a:r>
            <a:endParaRPr lang="en-US" sz="48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45D1-1632-B06E-6DFE-CF1908287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5D1E34C7-71D8-C71B-065F-F87E4C12639E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2E27E394-92F6-FE8C-0878-6B34A18E7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80446748-6624-EE14-747C-1FF68146E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4250C93-755D-1676-480E-595CCEE1A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9BFD84-46D1-C084-63FD-6B2968D9746E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05F86ED-2B78-06C1-114C-D84B1AD9A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080326-DF56-0AFB-BBD0-42DA255409E7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338AEE-438D-E7DD-7342-FDC026A2F421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557EB3-F007-2B1B-1C64-0CE5DC5EE4D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8858DC-2FEF-17E3-3982-D2B9C404898F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246221-6E3E-45CC-5079-65FA730B5FF3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7B377-2624-09AC-AD1C-8899BB65DEF2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D6CC89F4-CEE8-E1A5-DCCD-DF1FAD7C4DD6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BBF3307E-6296-1A27-913B-3192BA6478BF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083014-EFE8-B5BA-66A9-52B2D4964711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13156085-1398-D7D3-C83C-D7834C4D5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19501A7-FBB9-59EF-4316-2DBF8D8181A9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6703E87-D487-DB13-57F3-EE35C49413FD}"/>
              </a:ext>
            </a:extLst>
          </p:cNvPr>
          <p:cNvGrpSpPr/>
          <p:nvPr/>
        </p:nvGrpSpPr>
        <p:grpSpPr>
          <a:xfrm>
            <a:off x="1095270" y="2295145"/>
            <a:ext cx="2032405" cy="2038064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3CB9CA52-D677-97FF-F364-33352A41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3B2AAD7-8109-806A-E0FC-9307038F0F3C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74F248-5C56-A1DA-8EC8-E261ADF9FCAE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7D6E73E-835B-99D3-E873-5FC3EF056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7CE537B-C7E9-9F85-16C9-560923BFAF00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9B9A40-095E-9CFE-A98D-E45C4033FA8A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EBECFCB4-6DF7-AE2C-0B46-92771A4C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A8A1531-52C9-480D-3A48-84F5BDD21668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A65D01-57F0-F80C-FC5D-8ECC37E40433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C46FF988-B934-47AA-2AEB-51F4C832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240D6C4-542B-52CB-02AB-3041ED7A3DD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56E049-F2E1-303F-1DFC-83C05B179829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A1D18201-3AFA-08EC-478E-FC82CFC3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5DDAB5E-3C9E-9697-90D9-D76F491F76C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85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12" name="Picture 11" descr="A black and orange text&#10;&#10;AI-generated content may be incorrect.">
            <a:extLst>
              <a:ext uri="{FF2B5EF4-FFF2-40B4-BE49-F238E27FC236}">
                <a16:creationId xmlns:a16="http://schemas.microsoft.com/office/drawing/2014/main" id="{9535291C-3619-2301-3D37-1477A82EB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1889692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F00BA-E52C-155C-806E-CFE5B4E5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7E82F9E-C04A-B7A9-0405-FE9B6819C004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4CDCA3-6770-5C28-807F-CBD49D3A656F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CCF8DF-6E76-507D-52CD-5431AAE7F117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231E46-99F5-1A2D-C371-35021275E4F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95E4CC-48B5-C6DD-1A5F-F09A721DFE3C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7F5E0F9F-C400-B134-2D1C-D1BA418B98B5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AF48D0F1-EE82-F84D-EAD3-32F18EC66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8E22D60D-0C37-CB38-0E5B-C76A52B2A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6CA538E3-2DD4-5013-9083-3966BDD4E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1EED911-E7E3-5B20-DFB0-F4CD56CE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4F25059-3171-97B8-F9E6-013526B5A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D9BAA45-B88C-FF34-5F0F-2AE05D39B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0840E53-D880-95DB-6012-F6000C08B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87" y="358785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4880157-E7C3-F533-698F-C63D72EB8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AF457C-232A-AC98-D15F-EC960DEDC477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EA3CC-C176-4578-E47B-52A617908A13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C1E659-0261-D158-3714-31BAC8BC82AD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110E00-523B-7ADB-1352-A782441B899E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458DC6-731C-D203-0858-EFEFE420AB80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CF3092-751F-C203-B484-6524E24698A5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5CBC7D-C539-DE85-15ED-624FA92D9D94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327C10-7932-98D4-C2DC-7B7472C9A476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DC1DA7-3146-4354-86BC-82246A1A3F18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74D82C-6A92-668D-D84C-661205702B80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</p:spTree>
    <p:extLst>
      <p:ext uri="{BB962C8B-B14F-4D97-AF65-F5344CB8AC3E}">
        <p14:creationId xmlns:p14="http://schemas.microsoft.com/office/powerpoint/2010/main" val="184705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19727 0.3215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435A9C36-A828-E798-BA60-6B8509953F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68" y="2218126"/>
            <a:ext cx="6914132" cy="1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0C6A6AB1-26BF-8C51-F1EB-CB16DD4C96B6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DB258300-56AF-FDB1-A662-6A463D610A6D}"/>
              </a:ext>
            </a:extLst>
          </p:cNvPr>
          <p:cNvSpPr txBox="1"/>
          <p:nvPr/>
        </p:nvSpPr>
        <p:spPr>
          <a:xfrm>
            <a:off x="2401456" y="6508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: 3 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DB5440-F662-B87E-FED8-C64DC76EE715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307947B9-9B19-19F2-698E-E9A4DF62A1C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F115B4B-983C-6F7C-C061-36AE8EF0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1E71EB-53C0-E467-DFE6-1D0686FC82BA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DBCA358B-F26B-C508-1680-D2C033A5AD99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01793439-B5EC-FBEC-3EF8-99E2804EF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92A16-A1A7-DD6C-6749-7793E56578B5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480B3B9D-8BED-2107-4809-9C30A412919A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9485400B-DF76-960F-FFE6-CCBB0BB5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4786BEE3-D4C5-3C25-8FFD-8791801152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4C19722-809B-0868-8D05-929CE9CF3C91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CB0D513D-1106-3ECC-D9B2-3FD59F70802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37A53C7-6F42-B6C2-94E7-BFE8A2A7B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4" name="Arrow: Left 33">
            <a:hlinkClick r:id="rId15" action="ppaction://hlinksldjump"/>
            <a:extLst>
              <a:ext uri="{FF2B5EF4-FFF2-40B4-BE49-F238E27FC236}">
                <a16:creationId xmlns:a16="http://schemas.microsoft.com/office/drawing/2014/main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FD8D556F-CA06-1B1A-2C55-483C97B2D7EA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BABD05C-2A40-95C9-9EDD-A349EE830DA4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: 3 = 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C48CF-F087-ED08-8401-2E4122C336F2}"/>
              </a:ext>
            </a:extLst>
          </p:cNvPr>
          <p:cNvGrpSpPr/>
          <p:nvPr/>
        </p:nvGrpSpPr>
        <p:grpSpPr>
          <a:xfrm>
            <a:off x="875716" y="214135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A52379D1-7F90-4FB3-7F5E-D298608DACD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ACA9618-8D7F-64D2-D728-720A9D435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D7EA2-5278-7C22-41AE-FC26BA701D31}"/>
              </a:ext>
            </a:extLst>
          </p:cNvPr>
          <p:cNvGrpSpPr/>
          <p:nvPr/>
        </p:nvGrpSpPr>
        <p:grpSpPr>
          <a:xfrm>
            <a:off x="7101137" y="217716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699691-91BD-0438-AE4B-C2362A2954B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AC5FA9DE-851B-AD11-FC16-E99995CD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A59A36-B826-F301-7CEE-70DE3DB87BC4}"/>
              </a:ext>
            </a:extLst>
          </p:cNvPr>
          <p:cNvGrpSpPr/>
          <p:nvPr/>
        </p:nvGrpSpPr>
        <p:grpSpPr>
          <a:xfrm>
            <a:off x="875716" y="4327797"/>
            <a:ext cx="4337013" cy="1646772"/>
            <a:chOff x="2147103" y="4634992"/>
            <a:chExt cx="571036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190DE72-2233-78EF-FD12-3A230185659F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26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6314E3-FE95-5C60-630C-D7DAE7D1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4DFE1-A972-E1E9-35F2-D28A49B0BCAF}"/>
              </a:ext>
            </a:extLst>
          </p:cNvPr>
          <p:cNvGrpSpPr/>
          <p:nvPr/>
        </p:nvGrpSpPr>
        <p:grpSpPr>
          <a:xfrm>
            <a:off x="7234089" y="4327797"/>
            <a:ext cx="4525599" cy="1646772"/>
            <a:chOff x="10324068" y="7196308"/>
            <a:chExt cx="6711922" cy="2372790"/>
          </a:xfrm>
        </p:grpSpPr>
        <p:sp>
          <p:nvSpPr>
            <p:cNvPr id="15" name="d">
              <a:extLst>
                <a:ext uri="{FF2B5EF4-FFF2-40B4-BE49-F238E27FC236}">
                  <a16:creationId xmlns:a16="http://schemas.microsoft.com/office/drawing/2014/main" id="{2EC4ABC2-D285-5E23-EDB1-FCE3765826D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1A94EC5A-F59E-9B89-72F3-B3CA42B4B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7" name="Đúng">
            <a:extLst>
              <a:ext uri="{FF2B5EF4-FFF2-40B4-BE49-F238E27FC236}">
                <a16:creationId xmlns:a16="http://schemas.microsoft.com/office/drawing/2014/main" id="{936305EE-A5F9-CA50-E963-A44105C7B5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2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B65DC9DC-CD88-A503-4897-8C633AC788B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23C8A888-2224-41EE-F764-4A7209B04B7B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B1D4E616-2B1A-F072-D11A-790DA29A0CB0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: 3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B407C9-01E1-8171-BAF9-45C58AFFD001}"/>
              </a:ext>
            </a:extLst>
          </p:cNvPr>
          <p:cNvGrpSpPr/>
          <p:nvPr/>
        </p:nvGrpSpPr>
        <p:grpSpPr>
          <a:xfrm>
            <a:off x="875716" y="2284229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58AC8777-8962-E251-5775-1194E56D29D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F3923C39-D909-853D-C4E6-E3D78C82C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C12913-7A07-80C9-BD80-DC61DBAA1B23}"/>
              </a:ext>
            </a:extLst>
          </p:cNvPr>
          <p:cNvGrpSpPr/>
          <p:nvPr/>
        </p:nvGrpSpPr>
        <p:grpSpPr>
          <a:xfrm>
            <a:off x="7101137" y="2320036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85614B8A-FB18-0DFB-0315-7B4D0D09809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6AA2735-620A-9AFC-B288-9BC6363C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AED9EC-13F9-0100-2B1E-444C1052D620}"/>
              </a:ext>
            </a:extLst>
          </p:cNvPr>
          <p:cNvGrpSpPr/>
          <p:nvPr/>
        </p:nvGrpSpPr>
        <p:grpSpPr>
          <a:xfrm>
            <a:off x="875716" y="4470672"/>
            <a:ext cx="4337013" cy="1646772"/>
            <a:chOff x="2147103" y="4634992"/>
            <a:chExt cx="571036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AC43ADDA-AC9C-BD09-2F43-3CBF62F58542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C2124AE4-A702-C3BF-8B61-75BAC33E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EE798F-A62C-90F1-58E9-F495DFF61F72}"/>
              </a:ext>
            </a:extLst>
          </p:cNvPr>
          <p:cNvGrpSpPr/>
          <p:nvPr/>
        </p:nvGrpSpPr>
        <p:grpSpPr>
          <a:xfrm>
            <a:off x="7234089" y="4470672"/>
            <a:ext cx="4525599" cy="1646772"/>
            <a:chOff x="10324068" y="7196309"/>
            <a:chExt cx="6711922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0C01DA1C-0E78-FB9A-ADC2-12B16529CAE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54865E40-46A3-17FD-8DAE-B790F407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33" name="Đúng">
            <a:extLst>
              <a:ext uri="{FF2B5EF4-FFF2-40B4-BE49-F238E27FC236}">
                <a16:creationId xmlns:a16="http://schemas.microsoft.com/office/drawing/2014/main" id="{E6B51723-C2F1-86E5-E1E8-B9B8E082E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6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16B89CD0-EE53-3902-CAE2-35F697D98453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1445B975-9894-45C7-5C2A-24B8C8A84E70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34C4823-045E-91DA-D34E-93E55AADC95B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: 3 = 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96EF48-965C-18BA-DA23-7745965B27C6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F7FE0582-AE86-A49F-B48F-156ADA525AE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88C588C-DD37-908B-24C2-BAAE974A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34BC97-FC4A-6453-7E5B-DECCE047ACE3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21A5D0-3556-C679-564B-A1C37DBB436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3DC66C80-4E70-3827-0067-24C6EA147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02ABB-64A6-F94C-0961-3FFB4311C3B1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0550441-32C6-7E83-6510-071ACBED02D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88F13C-B4EB-D112-ED67-6B010378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867A8C63-007E-6D0F-04B6-0A2553FEF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88ECF-5642-9E6E-EA09-87C1A2113D90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3ADBD6CA-94E4-12EF-1557-A2075F0A8761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2DD1DCDA-E95B-DC41-D29C-32C9B186C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15" action="ppaction://hlinksldjump"/>
            <a:extLst>
              <a:ext uri="{FF2B5EF4-FFF2-40B4-BE49-F238E27FC236}">
                <a16:creationId xmlns:a16="http://schemas.microsoft.com/office/drawing/2014/main" id="{CA75EA35-0D65-451A-D7E3-639AC521E2E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56795D5-5417-F61A-1DF1-611EE2A9A0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05" y="2187318"/>
            <a:ext cx="7089520" cy="21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97C7B4C-B5DF-945F-DA58-EDE311F6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5" y="2590682"/>
            <a:ext cx="8520270" cy="28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8F48-6BA5-510E-2150-2984477CA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58E2F01-5C71-99D1-1348-9B9AF36C1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C20DFAF3-862E-8021-0EA1-0D3F89D06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B563FC97-1FD6-A78D-9DE3-5A6DD327A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030" y="1472540"/>
            <a:ext cx="9889553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tròn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vào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tấm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bìa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tấm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bìa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tròn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 chia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vào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tấm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bìa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thế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014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8F986FE-0165-E77D-7B4B-E0967CC34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4" y="2098903"/>
            <a:ext cx="8875235" cy="3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6F355-D9A0-507D-2E16-AC799AE90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52807678-CF6D-33E0-2146-1F0CD507E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471A5C7-09F6-35C2-B3B2-0B00F1012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60635"/>
              </p:ext>
            </p:extLst>
          </p:nvPr>
        </p:nvGraphicFramePr>
        <p:xfrm>
          <a:off x="198303" y="1379250"/>
          <a:ext cx="965913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7553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01271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23594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085222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195754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346479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68325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68325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68325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18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22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478</Words>
  <Application>Microsoft Office PowerPoint</Application>
  <PresentationFormat>Widescreen</PresentationFormat>
  <Paragraphs>135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Arial</vt:lpstr>
      <vt:lpstr>Bubblegum Sans</vt:lpstr>
      <vt:lpstr>Calibri</vt:lpstr>
      <vt:lpstr>Cambria</vt:lpstr>
      <vt:lpstr>Cambria Math</vt:lpstr>
      <vt:lpstr>Coiny</vt:lpstr>
      <vt:lpstr>Times New Roman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56</cp:revision>
  <dcterms:created xsi:type="dcterms:W3CDTF">2022-05-08T07:29:07Z</dcterms:created>
  <dcterms:modified xsi:type="dcterms:W3CDTF">2025-09-19T00:42:35Z</dcterms:modified>
</cp:coreProperties>
</file>