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tags/tag1.xml" ContentType="application/vnd.openxmlformats-officedocument.presentationml.tags+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6.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4" r:id="rId2"/>
    <p:sldMasterId id="2147483699" r:id="rId3"/>
    <p:sldMasterId id="2147483738" r:id="rId4"/>
    <p:sldMasterId id="2147483762" r:id="rId5"/>
    <p:sldMasterId id="2147483774" r:id="rId6"/>
    <p:sldMasterId id="2147483799" r:id="rId7"/>
    <p:sldMasterId id="2147483814" r:id="rId8"/>
    <p:sldMasterId id="2147483826" r:id="rId9"/>
    <p:sldMasterId id="2147483841" r:id="rId10"/>
    <p:sldMasterId id="2147483856" r:id="rId11"/>
    <p:sldMasterId id="2147483891" r:id="rId12"/>
    <p:sldMasterId id="2147483931" r:id="rId13"/>
    <p:sldMasterId id="2147483942" r:id="rId14"/>
    <p:sldMasterId id="2147483963" r:id="rId15"/>
    <p:sldMasterId id="2147483978" r:id="rId16"/>
    <p:sldMasterId id="2147483991" r:id="rId17"/>
  </p:sldMasterIdLst>
  <p:notesMasterIdLst>
    <p:notesMasterId r:id="rId63"/>
  </p:notesMasterIdLst>
  <p:sldIdLst>
    <p:sldId id="321" r:id="rId18"/>
    <p:sldId id="261" r:id="rId19"/>
    <p:sldId id="262" r:id="rId20"/>
    <p:sldId id="263" r:id="rId21"/>
    <p:sldId id="264" r:id="rId22"/>
    <p:sldId id="265" r:id="rId23"/>
    <p:sldId id="266" r:id="rId24"/>
    <p:sldId id="267" r:id="rId25"/>
    <p:sldId id="326" r:id="rId26"/>
    <p:sldId id="269" r:id="rId27"/>
    <p:sldId id="272" r:id="rId28"/>
    <p:sldId id="290" r:id="rId29"/>
    <p:sldId id="273" r:id="rId30"/>
    <p:sldId id="291" r:id="rId31"/>
    <p:sldId id="275" r:id="rId32"/>
    <p:sldId id="293" r:id="rId33"/>
    <p:sldId id="7307" r:id="rId34"/>
    <p:sldId id="7325" r:id="rId35"/>
    <p:sldId id="299" r:id="rId36"/>
    <p:sldId id="300" r:id="rId37"/>
    <p:sldId id="281" r:id="rId38"/>
    <p:sldId id="282" r:id="rId39"/>
    <p:sldId id="283" r:id="rId40"/>
    <p:sldId id="301" r:id="rId41"/>
    <p:sldId id="302" r:id="rId42"/>
    <p:sldId id="7335" r:id="rId43"/>
    <p:sldId id="258" r:id="rId44"/>
    <p:sldId id="280" r:id="rId45"/>
    <p:sldId id="7326" r:id="rId46"/>
    <p:sldId id="7327" r:id="rId47"/>
    <p:sldId id="7328" r:id="rId48"/>
    <p:sldId id="284" r:id="rId49"/>
    <p:sldId id="7329" r:id="rId50"/>
    <p:sldId id="7330" r:id="rId51"/>
    <p:sldId id="292" r:id="rId52"/>
    <p:sldId id="341" r:id="rId53"/>
    <p:sldId id="287" r:id="rId54"/>
    <p:sldId id="7317" r:id="rId55"/>
    <p:sldId id="7318" r:id="rId56"/>
    <p:sldId id="7336" r:id="rId57"/>
    <p:sldId id="7331" r:id="rId58"/>
    <p:sldId id="7332" r:id="rId59"/>
    <p:sldId id="7334" r:id="rId60"/>
    <p:sldId id="309" r:id="rId61"/>
    <p:sldId id="30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9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tableStyles" Target="tableStyle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83079-71CF-46CA-BC44-DEA56A2E2F67}" type="datetimeFigureOut">
              <a:rPr lang="en-US" smtClean="0"/>
              <a:t>20-Apr-26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3EEDF-239E-45E6-900E-D1E3AD96A987}" type="slidenum">
              <a:rPr lang="en-US" smtClean="0"/>
              <a:t>‹#›</a:t>
            </a:fld>
            <a:endParaRPr lang="en-US"/>
          </a:p>
        </p:txBody>
      </p:sp>
    </p:spTree>
    <p:extLst>
      <p:ext uri="{BB962C8B-B14F-4D97-AF65-F5344CB8AC3E}">
        <p14:creationId xmlns:p14="http://schemas.microsoft.com/office/powerpoint/2010/main" val="306547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83161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0236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663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6599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709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1337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Kích</a:t>
            </a:r>
            <a:r>
              <a:rPr lang="en-US" altLang="zh-CN" baseline="0" dirty="0"/>
              <a:t> </a:t>
            </a:r>
            <a:r>
              <a:rPr lang="en-US" altLang="zh-CN" baseline="0" dirty="0" err="1"/>
              <a:t>hộp</a:t>
            </a:r>
            <a:r>
              <a:rPr lang="en-US" altLang="zh-CN" baseline="0" dirty="0"/>
              <a:t> </a:t>
            </a:r>
            <a:r>
              <a:rPr lang="en-US" altLang="zh-CN" baseline="0" dirty="0" err="1"/>
              <a:t>quà</a:t>
            </a:r>
            <a:r>
              <a:rPr lang="en-US" altLang="zh-CN" baseline="0" dirty="0"/>
              <a:t> </a:t>
            </a:r>
            <a:r>
              <a:rPr lang="en-US" altLang="zh-CN" baseline="0" dirty="0" err="1"/>
              <a:t>để</a:t>
            </a:r>
            <a:r>
              <a:rPr lang="en-US" altLang="zh-CN" baseline="0" dirty="0"/>
              <a:t> </a:t>
            </a:r>
            <a:r>
              <a:rPr lang="en-US" altLang="zh-CN" baseline="0" dirty="0" err="1"/>
              <a:t>đến</a:t>
            </a:r>
            <a:r>
              <a:rPr lang="en-US" altLang="zh-CN" baseline="0" dirty="0"/>
              <a:t> </a:t>
            </a:r>
            <a:r>
              <a:rPr lang="en-US" altLang="zh-CN" baseline="0" dirty="0" err="1"/>
              <a:t>từng</a:t>
            </a:r>
            <a:r>
              <a:rPr lang="en-US" altLang="zh-CN" baseline="0" dirty="0"/>
              <a:t> </a:t>
            </a:r>
            <a:r>
              <a:rPr lang="en-US" altLang="zh-CN" baseline="0" dirty="0" err="1"/>
              <a:t>hình</a:t>
            </a:r>
            <a:r>
              <a:rPr lang="en-US" altLang="zh-CN" baseline="0" dirty="0"/>
              <a:t> chia </a:t>
            </a:r>
            <a:r>
              <a:rPr lang="en-US" altLang="zh-CN" baseline="0" dirty="0" err="1"/>
              <a:t>sẻ</a:t>
            </a:r>
            <a:endParaRPr lang="en-US" altLang="zh-CN" dirty="0"/>
          </a:p>
          <a:p>
            <a:r>
              <a:rPr lang="en-US" altLang="zh-CN" dirty="0" err="1"/>
              <a:t>Kích</a:t>
            </a:r>
            <a:r>
              <a:rPr lang="en-US" altLang="zh-CN" baseline="0" dirty="0"/>
              <a:t> </a:t>
            </a:r>
            <a:r>
              <a:rPr lang="en-US" altLang="zh-CN" baseline="0" dirty="0" err="1"/>
              <a:t>mũi</a:t>
            </a:r>
            <a:r>
              <a:rPr lang="en-US" altLang="zh-CN" baseline="0" dirty="0"/>
              <a:t> </a:t>
            </a:r>
            <a:r>
              <a:rPr lang="en-US" altLang="zh-CN" baseline="0" dirty="0" err="1"/>
              <a:t>tên</a:t>
            </a:r>
            <a:r>
              <a:rPr lang="en-US" altLang="zh-CN" baseline="0" dirty="0"/>
              <a:t> </a:t>
            </a:r>
            <a:r>
              <a:rPr lang="en-US" altLang="zh-CN" baseline="0" dirty="0" err="1"/>
              <a:t>để</a:t>
            </a:r>
            <a:r>
              <a:rPr lang="en-US" altLang="zh-CN" baseline="0" dirty="0"/>
              <a:t> </a:t>
            </a:r>
            <a:r>
              <a:rPr lang="en-US" altLang="zh-CN" baseline="0" dirty="0" err="1"/>
              <a:t>đến</a:t>
            </a:r>
            <a:r>
              <a:rPr lang="en-US" altLang="zh-CN" baseline="0" dirty="0"/>
              <a:t> </a:t>
            </a:r>
            <a:r>
              <a:rPr lang="en-US" altLang="zh-CN" baseline="0" dirty="0" err="1"/>
              <a:t>hoạt</a:t>
            </a:r>
            <a:r>
              <a:rPr lang="en-US" altLang="zh-CN" baseline="0" dirty="0"/>
              <a:t> </a:t>
            </a:r>
            <a:r>
              <a:rPr lang="en-US" altLang="zh-CN" baseline="0" dirty="0" err="1"/>
              <a:t>động</a:t>
            </a:r>
            <a:r>
              <a:rPr lang="en-US" altLang="zh-CN" baseline="0" dirty="0"/>
              <a:t> </a:t>
            </a:r>
            <a:r>
              <a:rPr lang="en-US" altLang="zh-CN" baseline="0" dirty="0" err="1"/>
              <a:t>tiếp</a:t>
            </a:r>
            <a:r>
              <a:rPr lang="en-US" altLang="zh-CN" baseline="0" dirty="0"/>
              <a:t> </a:t>
            </a:r>
            <a:r>
              <a:rPr lang="en-US" altLang="zh-CN" baseline="0" dirty="0" err="1"/>
              <a:t>theo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8D389-97FE-411E-8883-EB9073DF472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4490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Kích</a:t>
            </a:r>
            <a:r>
              <a:rPr lang="en-US" altLang="zh-CN" baseline="0" dirty="0"/>
              <a:t> </a:t>
            </a:r>
            <a:r>
              <a:rPr lang="en-US" altLang="zh-CN" baseline="0" dirty="0" err="1"/>
              <a:t>mũi</a:t>
            </a:r>
            <a:r>
              <a:rPr lang="en-US" altLang="zh-CN" baseline="0" dirty="0"/>
              <a:t> </a:t>
            </a:r>
            <a:r>
              <a:rPr lang="en-US" altLang="zh-CN" baseline="0" dirty="0" err="1"/>
              <a:t>tên</a:t>
            </a:r>
            <a:r>
              <a:rPr lang="en-US" altLang="zh-CN" baseline="0" dirty="0"/>
              <a:t> </a:t>
            </a:r>
            <a:r>
              <a:rPr lang="en-US" altLang="zh-CN" baseline="0" dirty="0" err="1"/>
              <a:t>để</a:t>
            </a:r>
            <a:r>
              <a:rPr lang="en-US" altLang="zh-CN" baseline="0" dirty="0"/>
              <a:t> quay </a:t>
            </a:r>
            <a:r>
              <a:rPr lang="en-US" altLang="zh-CN" baseline="0" dirty="0" err="1"/>
              <a:t>về</a:t>
            </a:r>
            <a:r>
              <a:rPr lang="en-US" altLang="zh-CN" baseline="0" dirty="0"/>
              <a:t> </a:t>
            </a:r>
            <a:r>
              <a:rPr lang="en-US" altLang="zh-CN" baseline="0" dirty="0" err="1"/>
              <a:t>các</a:t>
            </a:r>
            <a:r>
              <a:rPr lang="en-US" altLang="zh-CN" baseline="0" dirty="0"/>
              <a:t> </a:t>
            </a:r>
            <a:r>
              <a:rPr lang="en-US" altLang="zh-CN" baseline="0" dirty="0" err="1"/>
              <a:t>hộp</a:t>
            </a:r>
            <a:r>
              <a:rPr lang="en-US" altLang="zh-CN" baseline="0" dirty="0"/>
              <a:t> </a:t>
            </a:r>
            <a:r>
              <a:rPr lang="en-US" altLang="zh-CN" baseline="0" dirty="0" err="1"/>
              <a:t>quà</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3489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7178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2147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4638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8.jpg"/><Relationship Id="rId1" Type="http://schemas.openxmlformats.org/officeDocument/2006/relationships/slideMaster" Target="../slideMasters/slideMaster1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61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97682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246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887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0739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337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910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8369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5207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1768591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85387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9137711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20-Apr-26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873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3"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1" y="-1734032"/>
            <a:ext cx="9128297" cy="15504064"/>
          </a:xfrm>
          <a:prstGeom prst="rect">
            <a:avLst/>
          </a:prstGeom>
          <a:noFill/>
          <a:ln>
            <a:noFill/>
          </a:ln>
        </p:spPr>
      </p:pic>
    </p:spTree>
    <p:extLst>
      <p:ext uri="{BB962C8B-B14F-4D97-AF65-F5344CB8AC3E}">
        <p14:creationId xmlns:p14="http://schemas.microsoft.com/office/powerpoint/2010/main" val="12748825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6496489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8035441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672687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7025646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7312102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7"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9"/>
          <p:cNvSpPr txBox="1">
            <a:spLocks noGrp="1"/>
          </p:cNvSpPr>
          <p:nvPr>
            <p:ph type="subTitle" idx="1"/>
          </p:nvPr>
        </p:nvSpPr>
        <p:spPr>
          <a:xfrm>
            <a:off x="3365400"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4934464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73227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445399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840030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20-Apr-26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1634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4067323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660324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5960814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8398279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650153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8666727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971764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172556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241933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96226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20-Apr-26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6521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224441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981614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42757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552210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623258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6909120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473445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246869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9137232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053671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20-Apr-26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9074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578805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010670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781382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CREDITS: This presentation template was created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Slidesgo</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including icons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Flaticon</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and </a:t>
            </a:r>
            <a:r>
              <a:rPr kumimoji="0" lang="en" sz="1600" b="0" i="0" u="none" strike="noStrike" kern="0" cap="none" spc="0" normalizeH="0" baseline="0" noProof="0">
                <a:ln>
                  <a:noFill/>
                </a:ln>
                <a:solidFill>
                  <a:srgbClr val="F09420"/>
                </a:solidFill>
                <a:effectLst/>
                <a:uLnTx/>
                <a:uFillTx/>
                <a:latin typeface="Montserrat"/>
                <a:ea typeface="Montserrat"/>
                <a:cs typeface="Montserrat"/>
                <a:sym typeface="Montserrat"/>
              </a:rPr>
              <a:t>i</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nfographics &amp; images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5">
                  <a:extLst>
                    <a:ext uri="{A12FA001-AC4F-418D-AE19-62706E023703}">
                      <ahyp:hlinkClr xmlns="" xmlns:ahyp="http://schemas.microsoft.com/office/drawing/2018/hyperlinkcolor" val="tx"/>
                    </a:ext>
                  </a:extLst>
                </a:hlinkClick>
              </a:rPr>
              <a:t>Freepik</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a:t>
            </a:r>
            <a:endParaRPr kumimoji="0" sz="1600" b="0" i="0" u="none" strike="noStrike" kern="0" cap="none" spc="0" normalizeH="0" baseline="0" noProof="0">
              <a:ln>
                <a:noFill/>
              </a:ln>
              <a:solidFill>
                <a:srgbClr val="F09420"/>
              </a:solidFill>
              <a:effectLst/>
              <a:uLnTx/>
              <a:uFillTx/>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0218527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E843C-9007-41D0-8C85-EEB162D72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2AA8ED9-F698-435A-A9CD-5D6EBBAD3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FA8B033-33EF-4585-9DC7-B5F6D4D27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98671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3ABC412-D18D-4349-9010-4DC9DE3DFD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07885D9-F736-40F6-A99B-A77977DC1F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3548349-CA17-4E6C-977B-F6D67A1BA4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8014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0A803-F33A-476D-82E3-9FC3849349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33D403-4B05-46BE-9DE3-022A846F25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FB60EC-179E-4403-880D-1D448F33F7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0EFB2C6-FCBD-4DA8-A813-E2E98C0400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8CB9C5-F588-405A-B214-2DD9DF47FF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63941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5EAE06E-0D9B-40EB-B543-02FC4371F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0B21D2A-5034-41B8-B85A-625FF41792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67EF732-9096-404A-BC70-3859CB41CC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44899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D5443-EE0C-4346-83CC-5BA77BB6C97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63155A2-EF42-498C-B5B2-A7EB678A6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BE5ECE2-1AB2-4468-9953-ACAA23DCF9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8C15DE7-1DA9-47AC-90DF-292ED456E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A0141EB-34F6-42BE-9C06-7CF8C6A0E8B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835446-5D7D-4429-A2CA-3CAB0C122E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3BC8FC3-BD28-4CFF-83E7-DF12E172DD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907FF9D-56B2-4D2A-A814-E4919DD34F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21321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FE703-DB18-4306-9E28-BB4D10B4C8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4F21828-2E14-4426-B87E-EC3B0A606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88826FA-628B-463E-BBA8-2715629BF7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98094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20-Apr-26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0229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3679E-5504-4940-94F6-7DA9A5C7C5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9906A0E-BF6D-4FB4-BF94-0BBFB99190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EC6906D-4BFA-4505-93AC-146CD44477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072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7FED9B4-BCCA-4CD7-A6B5-073B1A86E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F7540AD-CF6F-478D-997C-05935F48E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01148CA-A7F0-4465-847B-DCFD95A25E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89B3869-F4A8-4CF3-8328-CB196976CC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51888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0F814F-DDB1-4522-82F8-DA97BA0DB4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2EEE8F-D4A7-4A82-9FBB-F13460C5E8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5350A95-27D0-4A9F-A5C8-4C634965FE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F448E90-E654-4B9D-B5DE-60FEAF1B94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2084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D48734-9EE0-4936-B632-50E9F1A04A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F3EDF-A086-41DE-ACA0-D4F18BC594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44FBF2F-65A5-48D1-9AAD-5F86DB759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05747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11278F-3619-4A31-8206-E7AA2C3FC35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1F6C2B-A732-4D7C-B6FC-3487101FD87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CF0A56-1D8B-452E-B29C-8C79CA05D7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CE6DF-5146-4EA3-9ADA-8AC883ED01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01F660B-19CE-45B3-B017-64342DAAD6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8394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70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28181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444715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961294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401720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20-Apr-26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811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543211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54858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140952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982761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8627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99931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006586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888734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269482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76568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20-Apr-26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6955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762969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58609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950528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764508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034136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219809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093624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99784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644120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35384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20-Apr-26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9157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734091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201612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323119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761193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221596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190286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36191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77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8766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139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20-Apr-26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5018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629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1775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24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774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386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2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4661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8981760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93745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6438876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33388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20-Apr-26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634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6343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76019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2519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2026/4/20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8813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2026/4/20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0121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2026/4/20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36922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2026/4/20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18162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2026/4/20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02563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2026/4/20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32148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9145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20-Apr-26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085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6500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356290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4097035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411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71695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194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684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2077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005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641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6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5323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8326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148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48865971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416899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173595035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0630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3496408" cy="365125"/>
          </a:xfrm>
          <a:prstGeom prst="rect">
            <a:avLst/>
          </a:prstGeo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Hương</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 </a:t>
            </a: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Thảo</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a:cs typeface="Times New Roman" panose="02020603050405020304" pitchFamily="18" charset="0"/>
              </a:rPr>
              <a:t>: tranthao121004@gmail.com</a:t>
            </a:r>
          </a:p>
        </p:txBody>
      </p:sp>
    </p:spTree>
    <p:extLst>
      <p:ext uri="{BB962C8B-B14F-4D97-AF65-F5344CB8AC3E}">
        <p14:creationId xmlns:p14="http://schemas.microsoft.com/office/powerpoint/2010/main" val="1106940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410883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63191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00040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592316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70660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3734113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138677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096090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46469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51177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4705350" y="5591419"/>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94438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56023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5418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07992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4993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9927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2026/4/20</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4447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5716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1632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5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749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471910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094786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3496408"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Hương</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Thảo</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86768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256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165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144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2026/4/20</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876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9377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3262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0646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039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5836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94062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4705350" y="559141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3087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124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980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269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10220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1110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6149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81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496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040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290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5689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48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3608172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3159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01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41808391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068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6072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11481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3008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270905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830411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50297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5864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83373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Tree>
    <p:extLst>
      <p:ext uri="{BB962C8B-B14F-4D97-AF65-F5344CB8AC3E}">
        <p14:creationId xmlns:p14="http://schemas.microsoft.com/office/powerpoint/2010/main" val="4197653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5428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72274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39070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2013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417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7889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876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01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4365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2652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32644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663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627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236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884784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35975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431304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7654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477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089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0080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6" Type="http://schemas.openxmlformats.org/officeDocument/2006/relationships/image" Target="../media/image13.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theme" Target="../theme/theme11.xml"/><Relationship Id="rId8"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2.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ags" Target="../tags/tag1.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theme" Target="../theme/theme13.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 Type="http://schemas.openxmlformats.org/officeDocument/2006/relationships/slideLayout" Target="../slideLayouts/slideLayout168.xml"/><Relationship Id="rId21" Type="http://schemas.openxmlformats.org/officeDocument/2006/relationships/theme" Target="../theme/theme14.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6" Type="http://schemas.openxmlformats.org/officeDocument/2006/relationships/image" Target="../media/image13.pn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15.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6.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image" Target="../media/image3.png"/><Relationship Id="rId2" Type="http://schemas.openxmlformats.org/officeDocument/2006/relationships/slideLayout" Target="../slideLayouts/slideLayout213.xml"/><Relationship Id="rId16" Type="http://schemas.openxmlformats.org/officeDocument/2006/relationships/image" Target="../media/image13.png"/><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theme" Target="../theme/theme17.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7.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image" Target="../media/image13.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9.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2026/4/20</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9"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DA9F2E5A-7C38-B655-2EB0-EB77D51D52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4206" y="102116"/>
            <a:ext cx="1571655" cy="1571655"/>
          </a:xfrm>
          <a:prstGeom prst="rect">
            <a:avLst/>
          </a:prstGeom>
        </p:spPr>
      </p:pic>
    </p:spTree>
    <p:extLst>
      <p:ext uri="{BB962C8B-B14F-4D97-AF65-F5344CB8AC3E}">
        <p14:creationId xmlns:p14="http://schemas.microsoft.com/office/powerpoint/2010/main" val="41857476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7"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7D16CD0-B18F-20CC-8894-B6DB579444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3" name="Picture 22">
            <a:extLst>
              <a:ext uri="{FF2B5EF4-FFF2-40B4-BE49-F238E27FC236}">
                <a16:creationId xmlns:a16="http://schemas.microsoft.com/office/drawing/2014/main" id="{0EBF35EE-0D7C-3B0A-EA82-CD8C1463967D}"/>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11440287" y="1118806"/>
            <a:ext cx="3020187" cy="3020187"/>
          </a:xfrm>
          <a:prstGeom prst="rect">
            <a:avLst/>
          </a:prstGeom>
        </p:spPr>
      </p:pic>
      <p:pic>
        <p:nvPicPr>
          <p:cNvPr id="3" name="Picture 2">
            <a:extLst>
              <a:ext uri="{FF2B5EF4-FFF2-40B4-BE49-F238E27FC236}">
                <a16:creationId xmlns:a16="http://schemas.microsoft.com/office/drawing/2014/main" id="{FB4A44E8-BC95-D83A-A417-3248A0843A60}"/>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24107013" y="1118806"/>
            <a:ext cx="3020187" cy="3020187"/>
          </a:xfrm>
          <a:prstGeom prst="rect">
            <a:avLst/>
          </a:prstGeom>
        </p:spPr>
      </p:pic>
    </p:spTree>
    <p:extLst>
      <p:ext uri="{BB962C8B-B14F-4D97-AF65-F5344CB8AC3E}">
        <p14:creationId xmlns:p14="http://schemas.microsoft.com/office/powerpoint/2010/main" val="402682990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779094138"/>
      </p:ext>
    </p:extLst>
  </p:cSld>
  <p:clrMap bg1="lt1" tx1="dk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FB27AF-7655-4195-BB7D-A6A3D7896D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2E030C-8036-4C26-96D8-E8D2C56D3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1D0F3E-6540-4FA9-8DAB-9E44981231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5344CBB-E823-404E-881A-A71A28D3B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3708700"/>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感谢您下载包图网平台上提供的</a:t>
            </a:r>
            <a:r>
              <a:rPr kumimoji="0" lang="en-US" altLang="zh-CN"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PPT</a:t>
            </a: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下载次数进行十倍的索取赔偿！</a:t>
            </a:r>
          </a:p>
        </p:txBody>
      </p:sp>
    </p:spTree>
    <p:extLst>
      <p:ext uri="{BB962C8B-B14F-4D97-AF65-F5344CB8AC3E}">
        <p14:creationId xmlns:p14="http://schemas.microsoft.com/office/powerpoint/2010/main" val="554976350"/>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3294572"/>
      </p:ext>
    </p:extLst>
  </p:cSld>
  <p:clrMap bg1="lt1" tx1="dk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 id="214748396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7D16CD0-B18F-20CC-8894-B6DB579444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3" name="Picture 22">
            <a:extLst>
              <a:ext uri="{FF2B5EF4-FFF2-40B4-BE49-F238E27FC236}">
                <a16:creationId xmlns:a16="http://schemas.microsoft.com/office/drawing/2014/main" id="{0EBF35EE-0D7C-3B0A-EA82-CD8C1463967D}"/>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11440287" y="1118806"/>
            <a:ext cx="3020187" cy="3020187"/>
          </a:xfrm>
          <a:prstGeom prst="rect">
            <a:avLst/>
          </a:prstGeom>
        </p:spPr>
      </p:pic>
      <p:pic>
        <p:nvPicPr>
          <p:cNvPr id="3" name="Picture 2">
            <a:extLst>
              <a:ext uri="{FF2B5EF4-FFF2-40B4-BE49-F238E27FC236}">
                <a16:creationId xmlns:a16="http://schemas.microsoft.com/office/drawing/2014/main" id="{FB4A44E8-BC95-D83A-A417-3248A0843A60}"/>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24107013" y="1118806"/>
            <a:ext cx="3020187" cy="3020187"/>
          </a:xfrm>
          <a:prstGeom prst="rect">
            <a:avLst/>
          </a:prstGeom>
        </p:spPr>
      </p:pic>
    </p:spTree>
    <p:extLst>
      <p:ext uri="{BB962C8B-B14F-4D97-AF65-F5344CB8AC3E}">
        <p14:creationId xmlns:p14="http://schemas.microsoft.com/office/powerpoint/2010/main" val="60782633"/>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94726229"/>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7D16CD0-B18F-20CC-8894-B6DB579444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3" name="Picture 22">
            <a:extLst>
              <a:ext uri="{FF2B5EF4-FFF2-40B4-BE49-F238E27FC236}">
                <a16:creationId xmlns:a16="http://schemas.microsoft.com/office/drawing/2014/main" id="{0EBF35EE-0D7C-3B0A-EA82-CD8C1463967D}"/>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11440287" y="1118806"/>
            <a:ext cx="3020187" cy="3020187"/>
          </a:xfrm>
          <a:prstGeom prst="rect">
            <a:avLst/>
          </a:prstGeom>
        </p:spPr>
      </p:pic>
      <p:pic>
        <p:nvPicPr>
          <p:cNvPr id="3" name="Picture 2">
            <a:extLst>
              <a:ext uri="{FF2B5EF4-FFF2-40B4-BE49-F238E27FC236}">
                <a16:creationId xmlns:a16="http://schemas.microsoft.com/office/drawing/2014/main" id="{FB4A44E8-BC95-D83A-A417-3248A0843A60}"/>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24107013" y="1118806"/>
            <a:ext cx="3020187" cy="3020187"/>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E5A44DF-C63A-F5F9-D2D0-A0E1F1AF2F2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34206" y="102116"/>
            <a:ext cx="1571655" cy="1571655"/>
          </a:xfrm>
          <a:prstGeom prst="rect">
            <a:avLst/>
          </a:prstGeom>
        </p:spPr>
      </p:pic>
    </p:spTree>
    <p:extLst>
      <p:ext uri="{BB962C8B-B14F-4D97-AF65-F5344CB8AC3E}">
        <p14:creationId xmlns:p14="http://schemas.microsoft.com/office/powerpoint/2010/main" val="1766864964"/>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46810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20-Apr-26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591934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34763616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726535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5">
            <a:extLst>
              <a:ext uri="{FF2B5EF4-FFF2-40B4-BE49-F238E27FC236}">
                <a16:creationId xmlns:a16="http://schemas.microsoft.com/office/drawing/2014/main" id="{0E1C4B5E-6EFC-495C-B47B-64926F595C2D}"/>
              </a:ext>
            </a:extLst>
          </p:cNvPr>
          <p:cNvSpPr txBox="1">
            <a:spLocks/>
          </p:cNvSpPr>
          <p:nvPr userDrawn="1"/>
        </p:nvSpPr>
        <p:spPr>
          <a:xfrm>
            <a:off x="9605596" y="6551856"/>
            <a:ext cx="3496408" cy="365125"/>
          </a:xfrm>
          <a:prstGeom prst="rect">
            <a:avLst/>
          </a:prstGeom>
        </p:spPr>
        <p:txBody>
          <a:bodyPr/>
          <a:lstStyle>
            <a:defPPr>
              <a:defRPr lang="en-US"/>
            </a:defPPr>
            <a:lvl1pPr marL="0" algn="l" defTabSz="914400" rtl="0" eaLnBrk="1" latinLnBrk="0" hangingPunct="1">
              <a:defRPr sz="18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Hương</a:t>
            </a:r>
            <a:r>
              <a:rPr kumimoji="0" lang="en-US" altLang="zh-CN" sz="11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zh-CN" sz="11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Thảo</a:t>
            </a:r>
            <a:r>
              <a:rPr kumimoji="0" lang="en-US" altLang="zh-CN" sz="11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10051926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7D16CD0-B18F-20CC-8894-B6DB579444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3" name="Picture 22">
            <a:extLst>
              <a:ext uri="{FF2B5EF4-FFF2-40B4-BE49-F238E27FC236}">
                <a16:creationId xmlns:a16="http://schemas.microsoft.com/office/drawing/2014/main" id="{0EBF35EE-0D7C-3B0A-EA82-CD8C1463967D}"/>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11440287" y="1118806"/>
            <a:ext cx="3020187" cy="3020187"/>
          </a:xfrm>
          <a:prstGeom prst="rect">
            <a:avLst/>
          </a:prstGeom>
        </p:spPr>
      </p:pic>
      <p:pic>
        <p:nvPicPr>
          <p:cNvPr id="3" name="Picture 2">
            <a:extLst>
              <a:ext uri="{FF2B5EF4-FFF2-40B4-BE49-F238E27FC236}">
                <a16:creationId xmlns:a16="http://schemas.microsoft.com/office/drawing/2014/main" id="{FB4A44E8-BC95-D83A-A417-3248A0843A60}"/>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24107013" y="1118806"/>
            <a:ext cx="3020187" cy="3020187"/>
          </a:xfrm>
          <a:prstGeom prst="rect">
            <a:avLst/>
          </a:prstGeom>
        </p:spPr>
      </p:pic>
    </p:spTree>
    <p:extLst>
      <p:ext uri="{BB962C8B-B14F-4D97-AF65-F5344CB8AC3E}">
        <p14:creationId xmlns:p14="http://schemas.microsoft.com/office/powerpoint/2010/main" val="65640358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03955168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7D16CD0-B18F-20CC-8894-B6DB579444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3" name="Picture 22">
            <a:extLst>
              <a:ext uri="{FF2B5EF4-FFF2-40B4-BE49-F238E27FC236}">
                <a16:creationId xmlns:a16="http://schemas.microsoft.com/office/drawing/2014/main" id="{0EBF35EE-0D7C-3B0A-EA82-CD8C1463967D}"/>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11440287" y="1118806"/>
            <a:ext cx="3020187" cy="3020187"/>
          </a:xfrm>
          <a:prstGeom prst="rect">
            <a:avLst/>
          </a:prstGeom>
        </p:spPr>
      </p:pic>
      <p:pic>
        <p:nvPicPr>
          <p:cNvPr id="3" name="Picture 2">
            <a:extLst>
              <a:ext uri="{FF2B5EF4-FFF2-40B4-BE49-F238E27FC236}">
                <a16:creationId xmlns:a16="http://schemas.microsoft.com/office/drawing/2014/main" id="{FB4A44E8-BC95-D83A-A417-3248A0843A60}"/>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24107013" y="1118806"/>
            <a:ext cx="3020187" cy="3020187"/>
          </a:xfrm>
          <a:prstGeom prst="rect">
            <a:avLst/>
          </a:prstGeom>
        </p:spPr>
      </p:pic>
    </p:spTree>
    <p:extLst>
      <p:ext uri="{BB962C8B-B14F-4D97-AF65-F5344CB8AC3E}">
        <p14:creationId xmlns:p14="http://schemas.microsoft.com/office/powerpoint/2010/main" val="420500366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g"/><Relationship Id="rId1" Type="http://schemas.openxmlformats.org/officeDocument/2006/relationships/slideLayout" Target="../slideLayouts/slideLayout218.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35.svg"/><Relationship Id="rId9"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jpg"/><Relationship Id="rId7" Type="http://schemas.openxmlformats.org/officeDocument/2006/relationships/image" Target="../media/image93.svg"/><Relationship Id="rId2" Type="http://schemas.openxmlformats.org/officeDocument/2006/relationships/audio" Target="../media/audio1.wav"/><Relationship Id="rId1" Type="http://schemas.openxmlformats.org/officeDocument/2006/relationships/slideLayout" Target="../slideLayouts/slideLayout93.xml"/><Relationship Id="rId6" Type="http://schemas.openxmlformats.org/officeDocument/2006/relationships/image" Target="../media/image73.png"/><Relationship Id="rId5" Type="http://schemas.openxmlformats.org/officeDocument/2006/relationships/image" Target="../media/image91.svg"/><Relationship Id="rId10" Type="http://schemas.openxmlformats.org/officeDocument/2006/relationships/image" Target="../media/image75.png"/><Relationship Id="rId4" Type="http://schemas.openxmlformats.org/officeDocument/2006/relationships/image" Target="../media/image72.png"/><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93.xml"/><Relationship Id="rId6" Type="http://schemas.openxmlformats.org/officeDocument/2006/relationships/image" Target="../media/image74.png"/><Relationship Id="rId5" Type="http://schemas.openxmlformats.org/officeDocument/2006/relationships/image" Target="../media/image91.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slideLayout" Target="../slideLayouts/slideLayout93.xml"/><Relationship Id="rId7" Type="http://schemas.openxmlformats.org/officeDocument/2006/relationships/image" Target="../media/image82.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1.jpg"/></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76.png"/><Relationship Id="rId3" Type="http://schemas.openxmlformats.org/officeDocument/2006/relationships/image" Target="../media/image29.png"/><Relationship Id="rId7" Type="http://schemas.microsoft.com/office/2007/relationships/hdphoto" Target="../media/hdphoto5.wdp"/><Relationship Id="rId12" Type="http://schemas.openxmlformats.org/officeDocument/2006/relationships/image" Target="../media/image87.png"/><Relationship Id="rId2" Type="http://schemas.openxmlformats.org/officeDocument/2006/relationships/image" Target="../media/image28.jpg"/><Relationship Id="rId1" Type="http://schemas.openxmlformats.org/officeDocument/2006/relationships/slideLayout" Target="../slideLayouts/slideLayout107.xml"/><Relationship Id="rId6" Type="http://schemas.openxmlformats.org/officeDocument/2006/relationships/image" Target="../media/image84.png"/><Relationship Id="rId11" Type="http://schemas.microsoft.com/office/2007/relationships/hdphoto" Target="../media/hdphoto7.wdp"/><Relationship Id="rId5" Type="http://schemas.openxmlformats.org/officeDocument/2006/relationships/image" Target="../media/image83.png"/><Relationship Id="rId10" Type="http://schemas.openxmlformats.org/officeDocument/2006/relationships/image" Target="../media/image86.png"/><Relationship Id="rId4" Type="http://schemas.openxmlformats.org/officeDocument/2006/relationships/image" Target="../media/image35.svg"/><Relationship Id="rId9"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13" Type="http://schemas.microsoft.com/office/2007/relationships/hdphoto" Target="../media/hdphoto8.wdp"/><Relationship Id="rId3" Type="http://schemas.openxmlformats.org/officeDocument/2006/relationships/image" Target="../media/image29.png"/><Relationship Id="rId7" Type="http://schemas.microsoft.com/office/2007/relationships/hdphoto" Target="../media/hdphoto5.wdp"/><Relationship Id="rId12" Type="http://schemas.openxmlformats.org/officeDocument/2006/relationships/image" Target="../media/image88.png"/><Relationship Id="rId17" Type="http://schemas.openxmlformats.org/officeDocument/2006/relationships/image" Target="../media/image90.png"/><Relationship Id="rId2" Type="http://schemas.openxmlformats.org/officeDocument/2006/relationships/image" Target="../media/image28.jpg"/><Relationship Id="rId16" Type="http://schemas.openxmlformats.org/officeDocument/2006/relationships/image" Target="../media/image77.png"/><Relationship Id="rId1" Type="http://schemas.openxmlformats.org/officeDocument/2006/relationships/slideLayout" Target="../slideLayouts/slideLayout197.xml"/><Relationship Id="rId6" Type="http://schemas.openxmlformats.org/officeDocument/2006/relationships/image" Target="../media/image84.png"/><Relationship Id="rId11" Type="http://schemas.microsoft.com/office/2007/relationships/hdphoto" Target="../media/hdphoto7.wdp"/><Relationship Id="rId5" Type="http://schemas.openxmlformats.org/officeDocument/2006/relationships/image" Target="../media/image83.png"/><Relationship Id="rId15" Type="http://schemas.openxmlformats.org/officeDocument/2006/relationships/image" Target="../media/image76.png"/><Relationship Id="rId10" Type="http://schemas.openxmlformats.org/officeDocument/2006/relationships/image" Target="../media/image86.png"/><Relationship Id="rId4" Type="http://schemas.openxmlformats.org/officeDocument/2006/relationships/image" Target="../media/image35.svg"/><Relationship Id="rId9" Type="http://schemas.microsoft.com/office/2007/relationships/hdphoto" Target="../media/hdphoto6.wdp"/><Relationship Id="rId1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slide" Target="slide30.xml"/><Relationship Id="rId18" Type="http://schemas.openxmlformats.org/officeDocument/2006/relationships/image" Target="../media/image99.png"/><Relationship Id="rId3" Type="http://schemas.openxmlformats.org/officeDocument/2006/relationships/image" Target="../media/image93.jpeg"/><Relationship Id="rId21" Type="http://schemas.openxmlformats.org/officeDocument/2006/relationships/image" Target="../media/image100.jpeg"/><Relationship Id="rId7" Type="http://schemas.openxmlformats.org/officeDocument/2006/relationships/slide" Target="slide32.xml"/><Relationship Id="rId12" Type="http://schemas.microsoft.com/office/2007/relationships/hdphoto" Target="../media/hdphoto11.wdp"/><Relationship Id="rId17" Type="http://schemas.microsoft.com/office/2007/relationships/hdphoto" Target="../media/hdphoto13.wdp"/><Relationship Id="rId2" Type="http://schemas.openxmlformats.org/officeDocument/2006/relationships/notesSlide" Target="../notesSlides/notesSlide5.xml"/><Relationship Id="rId16" Type="http://schemas.openxmlformats.org/officeDocument/2006/relationships/image" Target="../media/image98.png"/><Relationship Id="rId20" Type="http://schemas.openxmlformats.org/officeDocument/2006/relationships/slide" Target="slide17.xml"/><Relationship Id="rId1" Type="http://schemas.openxmlformats.org/officeDocument/2006/relationships/slideLayout" Target="../slideLayouts/slideLayout155.xml"/><Relationship Id="rId6" Type="http://schemas.microsoft.com/office/2007/relationships/hdphoto" Target="../media/hdphoto9.wdp"/><Relationship Id="rId11" Type="http://schemas.openxmlformats.org/officeDocument/2006/relationships/image" Target="../media/image96.png"/><Relationship Id="rId5" Type="http://schemas.openxmlformats.org/officeDocument/2006/relationships/image" Target="../media/image94.png"/><Relationship Id="rId15" Type="http://schemas.microsoft.com/office/2007/relationships/hdphoto" Target="../media/hdphoto12.wdp"/><Relationship Id="rId10" Type="http://schemas.openxmlformats.org/officeDocument/2006/relationships/slide" Target="slide31.xml"/><Relationship Id="rId19" Type="http://schemas.microsoft.com/office/2007/relationships/hdphoto" Target="../media/hdphoto14.wdp"/><Relationship Id="rId4" Type="http://schemas.openxmlformats.org/officeDocument/2006/relationships/slide" Target="slide29.xml"/><Relationship Id="rId9" Type="http://schemas.microsoft.com/office/2007/relationships/hdphoto" Target="../media/hdphoto10.wdp"/><Relationship Id="rId14" Type="http://schemas.openxmlformats.org/officeDocument/2006/relationships/image" Target="../media/image97.png"/><Relationship Id="rId22" Type="http://schemas.openxmlformats.org/officeDocument/2006/relationships/slide" Target="slide34.xml"/></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xml"/><Relationship Id="rId1" Type="http://schemas.openxmlformats.org/officeDocument/2006/relationships/slideLayout" Target="../slideLayouts/slideLayout150.xml"/><Relationship Id="rId6" Type="http://schemas.openxmlformats.org/officeDocument/2006/relationships/image" Target="../media/image100.jpeg"/><Relationship Id="rId5" Type="http://schemas.openxmlformats.org/officeDocument/2006/relationships/slide" Target="slide28.xm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xml"/><Relationship Id="rId1" Type="http://schemas.openxmlformats.org/officeDocument/2006/relationships/slideLayout" Target="../slideLayouts/slideLayout150.xml"/><Relationship Id="rId6" Type="http://schemas.openxmlformats.org/officeDocument/2006/relationships/image" Target="../media/image100.jpeg"/><Relationship Id="rId5" Type="http://schemas.openxmlformats.org/officeDocument/2006/relationships/slide" Target="slide28.xml"/><Relationship Id="rId4" Type="http://schemas.openxmlformats.org/officeDocument/2006/relationships/image" Target="../media/image102.jpg"/></Relationships>
</file>

<file path=ppt/slides/_rels/slide31.xml.rels><?xml version="1.0" encoding="UTF-8" standalone="yes"?>
<Relationships xmlns="http://schemas.openxmlformats.org/package/2006/relationships"><Relationship Id="rId8" Type="http://schemas.openxmlformats.org/officeDocument/2006/relationships/image" Target="../media/image104.png"/><Relationship Id="rId13" Type="http://schemas.microsoft.com/office/2007/relationships/hdphoto" Target="../media/hdphoto18.wdp"/><Relationship Id="rId3" Type="http://schemas.openxmlformats.org/officeDocument/2006/relationships/image" Target="../media/image93.jpeg"/><Relationship Id="rId7" Type="http://schemas.microsoft.com/office/2007/relationships/hdphoto" Target="../media/hdphoto15.wdp"/><Relationship Id="rId12"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150.xml"/><Relationship Id="rId6" Type="http://schemas.openxmlformats.org/officeDocument/2006/relationships/image" Target="../media/image103.png"/><Relationship Id="rId11" Type="http://schemas.microsoft.com/office/2007/relationships/hdphoto" Target="../media/hdphoto17.wdp"/><Relationship Id="rId5" Type="http://schemas.openxmlformats.org/officeDocument/2006/relationships/image" Target="../media/image100.jpeg"/><Relationship Id="rId10" Type="http://schemas.openxmlformats.org/officeDocument/2006/relationships/image" Target="../media/image105.png"/><Relationship Id="rId4" Type="http://schemas.openxmlformats.org/officeDocument/2006/relationships/slide" Target="slide28.xml"/><Relationship Id="rId9" Type="http://schemas.microsoft.com/office/2007/relationships/hdphoto" Target="../media/hdphoto16.wdp"/></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xml"/><Relationship Id="rId1" Type="http://schemas.openxmlformats.org/officeDocument/2006/relationships/slideLayout" Target="../slideLayouts/slideLayout150.xml"/><Relationship Id="rId5" Type="http://schemas.openxmlformats.org/officeDocument/2006/relationships/image" Target="../media/image100.jpeg"/><Relationship Id="rId4" Type="http://schemas.openxmlformats.org/officeDocument/2006/relationships/slide" Target="slide28.xml"/></Relationships>
</file>

<file path=ppt/slides/_rels/slide3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16.xml"/></Relationships>
</file>

<file path=ppt/slides/_rels/slide3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notesSlide" Target="../notesSlides/notesSlide10.xml"/><Relationship Id="rId16"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97.xml"/><Relationship Id="rId5" Type="http://schemas.openxmlformats.org/officeDocument/2006/relationships/image" Target="../media/image125.png"/><Relationship Id="rId4" Type="http://schemas.microsoft.com/office/2007/relationships/hdphoto" Target="../media/hdphoto19.wdp"/></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50.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201.xml"/><Relationship Id="rId5" Type="http://schemas.openxmlformats.org/officeDocument/2006/relationships/image" Target="../media/image129.png"/><Relationship Id="rId4"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6.jpg"/><Relationship Id="rId1" Type="http://schemas.openxmlformats.org/officeDocument/2006/relationships/slideLayout" Target="../slideLayouts/slideLayout201.xml"/><Relationship Id="rId4" Type="http://schemas.openxmlformats.org/officeDocument/2006/relationships/image" Target="../media/image131.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3.png"/><Relationship Id="rId3" Type="http://schemas.microsoft.com/office/2007/relationships/media" Target="../media/media2.mp3"/><Relationship Id="rId7" Type="http://schemas.openxmlformats.org/officeDocument/2006/relationships/image" Target="../media/image20.png"/><Relationship Id="rId12" Type="http://schemas.openxmlformats.org/officeDocument/2006/relationships/image" Target="../media/image42.png"/><Relationship Id="rId17" Type="http://schemas.openxmlformats.org/officeDocument/2006/relationships/image" Target="../media/image36.png"/><Relationship Id="rId2" Type="http://schemas.microsoft.com/office/2007/relationships/media" Target="../media/media1.mp3"/><Relationship Id="rId16" Type="http://schemas.openxmlformats.org/officeDocument/2006/relationships/image" Target="../media/image35.jpe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41.jpeg"/><Relationship Id="rId5" Type="http://schemas.openxmlformats.org/officeDocument/2006/relationships/slideLayout" Target="../slideLayouts/slideLayout9.xml"/><Relationship Id="rId15" Type="http://schemas.openxmlformats.org/officeDocument/2006/relationships/image" Target="../media/image45.png"/><Relationship Id="rId10" Type="http://schemas.openxmlformats.org/officeDocument/2006/relationships/image" Target="../media/image34.jpeg"/><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image" Target="../media/image44.jpg"/></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6.jpg"/><Relationship Id="rId1" Type="http://schemas.openxmlformats.org/officeDocument/2006/relationships/slideLayout" Target="../slideLayouts/slideLayout201.xml"/><Relationship Id="rId4" Type="http://schemas.openxmlformats.org/officeDocument/2006/relationships/image" Target="../media/image131.png"/></Relationships>
</file>

<file path=ppt/slides/_rels/slide4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6.jpg"/><Relationship Id="rId1" Type="http://schemas.openxmlformats.org/officeDocument/2006/relationships/slideLayout" Target="../slideLayouts/slideLayout201.xml"/><Relationship Id="rId4" Type="http://schemas.openxmlformats.org/officeDocument/2006/relationships/image" Target="../media/image131.png"/></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6.jpg"/><Relationship Id="rId1" Type="http://schemas.openxmlformats.org/officeDocument/2006/relationships/slideLayout" Target="../slideLayouts/slideLayout201.xml"/><Relationship Id="rId4" Type="http://schemas.openxmlformats.org/officeDocument/2006/relationships/image" Target="../media/image131.png"/></Relationships>
</file>

<file path=ppt/slides/_rels/slide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177.xml"/></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g"/><Relationship Id="rId1" Type="http://schemas.openxmlformats.org/officeDocument/2006/relationships/slideLayout" Target="../slideLayouts/slideLayout197.xml"/><Relationship Id="rId4" Type="http://schemas.openxmlformats.org/officeDocument/2006/relationships/image" Target="../media/image136.png"/></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97.xml"/><Relationship Id="rId5" Type="http://schemas.openxmlformats.org/officeDocument/2006/relationships/image" Target="../media/image137.png"/><Relationship Id="rId4" Type="http://schemas.microsoft.com/office/2007/relationships/hdphoto" Target="../media/hdphoto19.wdp"/></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7.jp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3.png"/><Relationship Id="rId3" Type="http://schemas.microsoft.com/office/2007/relationships/media" Target="../media/media2.mp3"/><Relationship Id="rId7" Type="http://schemas.openxmlformats.org/officeDocument/2006/relationships/image" Target="../media/image33.png"/><Relationship Id="rId12" Type="http://schemas.openxmlformats.org/officeDocument/2006/relationships/image" Target="../media/image49.jpeg"/><Relationship Id="rId2" Type="http://schemas.microsoft.com/office/2007/relationships/media" Target="../media/media1.mp3"/><Relationship Id="rId16" Type="http://schemas.openxmlformats.org/officeDocument/2006/relationships/image" Target="../media/image36.png"/><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image" Target="../media/image41.jpeg"/><Relationship Id="rId5" Type="http://schemas.openxmlformats.org/officeDocument/2006/relationships/slideLayout" Target="../slideLayouts/slideLayout9.xml"/><Relationship Id="rId15" Type="http://schemas.openxmlformats.org/officeDocument/2006/relationships/image" Target="../media/image35.jpeg"/><Relationship Id="rId10" Type="http://schemas.openxmlformats.org/officeDocument/2006/relationships/image" Target="../media/image48.jpg"/><Relationship Id="rId4" Type="http://schemas.openxmlformats.org/officeDocument/2006/relationships/audio" Target="../media/media2.mp3"/><Relationship Id="rId9" Type="http://schemas.openxmlformats.org/officeDocument/2006/relationships/image" Target="../media/image34.jpe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5.png"/><Relationship Id="rId3" Type="http://schemas.microsoft.com/office/2007/relationships/media" Target="../media/media2.mp3"/><Relationship Id="rId7" Type="http://schemas.openxmlformats.org/officeDocument/2006/relationships/image" Target="../media/image33.png"/><Relationship Id="rId12" Type="http://schemas.openxmlformats.org/officeDocument/2006/relationships/image" Target="../media/image43.png"/><Relationship Id="rId2" Type="http://schemas.microsoft.com/office/2007/relationships/media" Target="../media/media1.mp3"/><Relationship Id="rId16" Type="http://schemas.openxmlformats.org/officeDocument/2006/relationships/image" Target="../media/image44.jpg"/><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slide" Target="slide21.xml"/><Relationship Id="rId5" Type="http://schemas.openxmlformats.org/officeDocument/2006/relationships/slideLayout" Target="../slideLayouts/slideLayout9.xml"/><Relationship Id="rId15" Type="http://schemas.openxmlformats.org/officeDocument/2006/relationships/image" Target="../media/image36.png"/><Relationship Id="rId10" Type="http://schemas.openxmlformats.org/officeDocument/2006/relationships/image" Target="../media/image48.jpg"/><Relationship Id="rId4" Type="http://schemas.openxmlformats.org/officeDocument/2006/relationships/audio" Target="../media/media2.mp3"/><Relationship Id="rId9" Type="http://schemas.openxmlformats.org/officeDocument/2006/relationships/image" Target="../media/image34.jpeg"/><Relationship Id="rId1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image" Target="../media/image53.jpg"/><Relationship Id="rId1" Type="http://schemas.openxmlformats.org/officeDocument/2006/relationships/slideLayout" Target="../slideLayouts/slideLayout6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4244" y="438905"/>
            <a:ext cx="1162373" cy="1137672"/>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53911" y="1947219"/>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9"/>
          <a:stretch>
            <a:fillRect/>
          </a:stretch>
        </p:blipFill>
        <p:spPr>
          <a:xfrm>
            <a:off x="1829149" y="126841"/>
            <a:ext cx="8083997" cy="2145978"/>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 name="图片 23">
            <a:extLst>
              <a:ext uri="{FF2B5EF4-FFF2-40B4-BE49-F238E27FC236}">
                <a16:creationId xmlns:a16="http://schemas.microsoft.com/office/drawing/2014/main" id="{71B6A667-4ECC-B400-6E45-96D84B710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12">
            <a:extLst>
              <a:ext uri="{FF2B5EF4-FFF2-40B4-BE49-F238E27FC236}">
                <a16:creationId xmlns:a16="http://schemas.microsoft.com/office/drawing/2014/main" id="{9C3C85DF-E827-1B35-6CE7-34EC61F0056B}"/>
              </a:ext>
            </a:extLst>
          </p:cNvPr>
          <p:cNvGrpSpPr/>
          <p:nvPr/>
        </p:nvGrpSpPr>
        <p:grpSpPr>
          <a:xfrm>
            <a:off x="1952762" y="1192277"/>
            <a:ext cx="9185383" cy="4178376"/>
            <a:chOff x="1282893" y="2598340"/>
            <a:chExt cx="4902007" cy="1311960"/>
          </a:xfrm>
        </p:grpSpPr>
        <p:sp>
          <p:nvSpPr>
            <p:cNvPr id="5" name="矩形: 圆角 1">
              <a:extLst>
                <a:ext uri="{FF2B5EF4-FFF2-40B4-BE49-F238E27FC236}">
                  <a16:creationId xmlns:a16="http://schemas.microsoft.com/office/drawing/2014/main" id="{334582E2-E0EB-E473-79E1-788E779F8590}"/>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 name="矩形: 圆角 9">
              <a:extLst>
                <a:ext uri="{FF2B5EF4-FFF2-40B4-BE49-F238E27FC236}">
                  <a16:creationId xmlns:a16="http://schemas.microsoft.com/office/drawing/2014/main" id="{9F432E91-F9F5-6B0A-6984-22623DFEB715}"/>
                </a:ext>
              </a:extLst>
            </p:cNvPr>
            <p:cNvSpPr/>
            <p:nvPr/>
          </p:nvSpPr>
          <p:spPr>
            <a:xfrm>
              <a:off x="1811106" y="2992710"/>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01</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7" name="文本框 11">
              <a:extLst>
                <a:ext uri="{FF2B5EF4-FFF2-40B4-BE49-F238E27FC236}">
                  <a16:creationId xmlns:a16="http://schemas.microsoft.com/office/drawing/2014/main" id="{FAABE2D3-B1E5-3946-6FD9-F9F5DFD61BB6}"/>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LUYỆN ĐỌC</a:t>
              </a:r>
              <a:endParaRPr lang="zh-CN" altLang="en-US"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pic>
        <p:nvPicPr>
          <p:cNvPr id="8" name="图片 39">
            <a:extLst>
              <a:ext uri="{FF2B5EF4-FFF2-40B4-BE49-F238E27FC236}">
                <a16:creationId xmlns:a16="http://schemas.microsoft.com/office/drawing/2014/main" id="{C0E7CCC3-F75B-70A3-BE6F-49EA67F8F587}"/>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27867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42497FA9-6FC2-4098-8F7A-E74C68D75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2272" y="5233067"/>
            <a:ext cx="3097803" cy="1432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4046749" y="271827"/>
            <a:ext cx="4672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509200"/>
          </a:xfrm>
          <a:prstGeom prst="rect">
            <a:avLst/>
          </a:prstGeom>
          <a:noFill/>
        </p:spPr>
        <p:txBody>
          <a:bodyPr wrap="square" rtlCol="0">
            <a:spAutoFit/>
          </a:bodyPr>
          <a:lstStyle/>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 đầu năm, bốn nàng tiên Xuân, Hạ, Thu, Đông gặp nhau. Đông cầm tay Xuân bảo:</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Chị là người sung sướng nhất. Ai cũng yêu chị. Chị về, cây nào cũng đâm chồi nảy lộc.</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Xuân nói:</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Nhưng nhờ có em Hạ, cây trong vườn mới đơm trái ngọt, học sinh mới được nghỉ hè.</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Nàng Hạ tinh nghịch xen vào: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Thế mà thiếu nhi lại thích em thu nhất không có Thu làm sao có đêm trăng rằm rước đèn, phá cỗ,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Giọng buồn buồn, Đông nói: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Chỉ có em là chẳng ai yêu.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Thu đặt tay lên vai Đông, thủ thỉ:</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Có em mới có bập bùng bếp lửa nhà sàn, mọi người có giấc ngủ ấm trong chăn.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Bốn nàng tiên mải chuyện trò, không biết bà Đất đã đến từ lúc nào. Bà nói: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Xuân làm cho cây lá tươi tốt. Hạ cho trái ngọt, hoa thơm. Thu làm cho trời xanh cao, học sinh nhớ ngày tựu trường. Còn cháu Đông, cháu có công ấp ủ mầm sống để mùa xuân về cây cối đâm chồi nảy lộc. Các cháu đều có ích, đều đáng yêu!</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(Theo Từ Nguyên Tĩnh) </a:t>
            </a:r>
            <a:endParaRPr kumimoji="0" lang="en-US"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35690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114550" y="761707"/>
            <a:ext cx="9592817" cy="5334587"/>
          </a:xfrm>
          <a:prstGeom prst="rect">
            <a:avLst/>
          </a:prstGeom>
        </p:spPr>
      </p:pic>
      <p:pic>
        <p:nvPicPr>
          <p:cNvPr id="12" name="PA_图片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64507" y="-557371"/>
            <a:ext cx="3714501" cy="3714501"/>
          </a:xfrm>
          <a:prstGeom prst="rect">
            <a:avLst/>
          </a:prstGeom>
        </p:spPr>
      </p:pic>
      <p:sp>
        <p:nvSpPr>
          <p:cNvPr id="10" name="TextBox 9">
            <a:extLst>
              <a:ext uri="{FF2B5EF4-FFF2-40B4-BE49-F238E27FC236}">
                <a16:creationId xmlns:a16="http://schemas.microsoft.com/office/drawing/2014/main" id="{A46A1B1E-8859-47A1-87DB-DC5200AEDFFD}"/>
              </a:ext>
            </a:extLst>
          </p:cNvPr>
          <p:cNvSpPr txBox="1"/>
          <p:nvPr/>
        </p:nvSpPr>
        <p:spPr>
          <a:xfrm>
            <a:off x="2928357" y="2214521"/>
            <a:ext cx="7154436" cy="889667"/>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Cách đọc lời thoại nhân vật</a:t>
            </a:r>
            <a:endParaRPr kumimoji="0" lang="en-US" sz="40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id="{17AE6770-9634-410C-9B98-14327F0E6745}"/>
              </a:ext>
            </a:extLst>
          </p:cNvPr>
          <p:cNvSpPr txBox="1"/>
          <p:nvPr/>
        </p:nvSpPr>
        <p:spPr>
          <a:xfrm>
            <a:off x="2928354" y="3218316"/>
            <a:ext cx="7840608" cy="1812997"/>
          </a:xfrm>
          <a:prstGeom prst="rect">
            <a:avLst/>
          </a:prstGeom>
          <a:noFill/>
        </p:spPr>
        <p:txBody>
          <a:bodyPr wrap="none" rtlCol="0">
            <a:spAutoFit/>
          </a:bodyPr>
          <a:lstStyle/>
          <a:p>
            <a:pPr marL="380990" marR="0" lvl="0" indent="-380990" algn="l" defTabSz="1219170" rtl="0" eaLnBrk="1" fontAlgn="auto" latinLnBrk="0" hangingPunct="1">
              <a:lnSpc>
                <a:spcPct val="150000"/>
              </a:lnSpc>
              <a:spcBef>
                <a:spcPts val="0"/>
              </a:spcBef>
              <a:spcAft>
                <a:spcPts val="0"/>
              </a:spcAft>
              <a:buClr>
                <a:srgbClr val="000000"/>
              </a:buClr>
              <a:buSzTx/>
              <a:buFontTx/>
              <a:buChar char="-"/>
              <a:tabLst/>
              <a:defRPr/>
            </a:pPr>
            <a:r>
              <a:rPr kumimoji="0" lang="en-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Lời 4 cô tiên: nhí nhảnh, hồn nhiên</a:t>
            </a:r>
          </a:p>
          <a:p>
            <a:pPr marL="380990" marR="0" lvl="0" indent="-380990" algn="l" defTabSz="1219170" rtl="0" eaLnBrk="1" fontAlgn="auto" latinLnBrk="0" hangingPunct="1">
              <a:lnSpc>
                <a:spcPct val="150000"/>
              </a:lnSpc>
              <a:spcBef>
                <a:spcPts val="0"/>
              </a:spcBef>
              <a:spcAft>
                <a:spcPts val="0"/>
              </a:spcAft>
              <a:buClr>
                <a:srgbClr val="000000"/>
              </a:buClr>
              <a:buSzTx/>
              <a:buFontTx/>
              <a:buChar char="-"/>
              <a:tabLst/>
              <a:defRPr/>
            </a:pPr>
            <a:r>
              <a:rPr kumimoji="0" lang="en-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Lời bà Đất: trầm lắng</a:t>
            </a:r>
          </a:p>
        </p:txBody>
      </p:sp>
    </p:spTree>
    <p:extLst>
      <p:ext uri="{BB962C8B-B14F-4D97-AF65-F5344CB8AC3E}">
        <p14:creationId xmlns:p14="http://schemas.microsoft.com/office/powerpoint/2010/main" val="99919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77278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509200"/>
          </a:xfrm>
          <a:prstGeom prst="rect">
            <a:avLst/>
          </a:prstGeom>
          <a:noFill/>
        </p:spPr>
        <p:txBody>
          <a:bodyPr wrap="square" rtlCol="0">
            <a:spAutoFit/>
          </a:bodyPr>
          <a:lstStyle/>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đầu năm, bốn nàng tiên Xuân, Hạ, Thu, Đông gặp nhau. Đông cầm tay Xuân bảo:</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Chị là người sung sướng nhất. Ai cũng yêu chị. Chị về, cây nào cũng đâm chồi nảy lộc.</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Xuân nói:</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Nhưng nhờ có em Hạ, cây trong vườn mới đơm trái ngọt, học sinh mới được nghỉ hè.</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Nàng Hạ tinh nghịch xen vào: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Thế mà thiếu nhi lại thích em thu nhất không có Thu làm sao có đêm trăng rằm rước đèn, phá cỗ,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Giọng buồn buồn, Đông nói: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Chỉ có em là chẳng ai yêu.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Thu đặt tay lên vai Đông, thủ thỉ:</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Có em mới có bập bùng bếp lửa nhà sàn, mọi người có giấc ngủ ấm trong chăn.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Bốn nàng tiên mải chuyện trò, không biết bà Đất đã đến từ lúc nào. Bà nói: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Xuân làm cho cây lá tươi tốt. Hạ cho trái ngọt, hoa thơm. Thu làm cho trời xanh cao, học sinh nhớ ngày tựu trường. Còn cháu Đông, cháu có công ấp ủ mầm sống để mùa xuân về cây cối đâm chồi nảy lộc. Các cháu đều có ích, đều đáng yêu!</a:t>
            </a:r>
          </a:p>
          <a:p>
            <a:pPr lvl="0" algn="r">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(Theo Từ Nguyên Tĩnh) </a:t>
            </a:r>
          </a:p>
        </p:txBody>
      </p:sp>
      <p:sp>
        <p:nvSpPr>
          <p:cNvPr id="10" name="Rectangle: Rounded Corners 11">
            <a:extLst>
              <a:ext uri="{FF2B5EF4-FFF2-40B4-BE49-F238E27FC236}">
                <a16:creationId xmlns:a16="http://schemas.microsoft.com/office/drawing/2014/main" id="{67D569E2-B05E-4314-BDF1-430930F0087D}"/>
              </a:ext>
            </a:extLst>
          </p:cNvPr>
          <p:cNvSpPr/>
          <p:nvPr/>
        </p:nvSpPr>
        <p:spPr>
          <a:xfrm>
            <a:off x="5641769" y="6161383"/>
            <a:ext cx="6306439"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1D2C2E50-9E72-4E52-9F8F-DE4954DF4977}"/>
              </a:ext>
            </a:extLst>
          </p:cNvPr>
          <p:cNvGrpSpPr/>
          <p:nvPr/>
        </p:nvGrpSpPr>
        <p:grpSpPr>
          <a:xfrm>
            <a:off x="54657" y="1041269"/>
            <a:ext cx="11800931" cy="2349357"/>
            <a:chOff x="949356" y="2586879"/>
            <a:chExt cx="2259358" cy="1004261"/>
          </a:xfrm>
        </p:grpSpPr>
        <p:sp>
          <p:nvSpPr>
            <p:cNvPr id="12" name="Rectangle 11">
              <a:extLst>
                <a:ext uri="{FF2B5EF4-FFF2-40B4-BE49-F238E27FC236}">
                  <a16:creationId xmlns:a16="http://schemas.microsoft.com/office/drawing/2014/main"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FDC4759E-376B-45CA-84E0-3086B1629BDE}"/>
                </a:ext>
              </a:extLst>
            </p:cNvPr>
            <p:cNvSpPr/>
            <p:nvPr/>
          </p:nvSpPr>
          <p:spPr>
            <a:xfrm>
              <a:off x="949356" y="2586879"/>
              <a:ext cx="75966" cy="19263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id="{1D2C2E50-9E72-4E52-9F8F-DE4954DF4977}"/>
              </a:ext>
            </a:extLst>
          </p:cNvPr>
          <p:cNvGrpSpPr/>
          <p:nvPr/>
        </p:nvGrpSpPr>
        <p:grpSpPr>
          <a:xfrm>
            <a:off x="116734" y="3468003"/>
            <a:ext cx="11809828" cy="1267626"/>
            <a:chOff x="970649" y="2963679"/>
            <a:chExt cx="2238065" cy="627461"/>
          </a:xfrm>
        </p:grpSpPr>
        <p:sp>
          <p:nvSpPr>
            <p:cNvPr id="30" name="Rectangle 29">
              <a:extLst>
                <a:ext uri="{FF2B5EF4-FFF2-40B4-BE49-F238E27FC236}">
                  <a16:creationId xmlns:a16="http://schemas.microsoft.com/office/drawing/2014/main" id="{FEE87B51-E8D0-4A84-86AE-8EC45266E5DC}"/>
                </a:ext>
              </a:extLst>
            </p:cNvPr>
            <p:cNvSpPr/>
            <p:nvPr/>
          </p:nvSpPr>
          <p:spPr>
            <a:xfrm>
              <a:off x="984720" y="2964891"/>
              <a:ext cx="2223994" cy="62624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1" name="Oval 30">
              <a:extLst>
                <a:ext uri="{FF2B5EF4-FFF2-40B4-BE49-F238E27FC236}">
                  <a16:creationId xmlns:a16="http://schemas.microsoft.com/office/drawing/2014/main" id="{FDC4759E-376B-45CA-84E0-3086B1629BDE}"/>
                </a:ext>
              </a:extLst>
            </p:cNvPr>
            <p:cNvSpPr/>
            <p:nvPr/>
          </p:nvSpPr>
          <p:spPr>
            <a:xfrm>
              <a:off x="970649" y="2963679"/>
              <a:ext cx="73871" cy="23201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1D2C2E50-9E72-4E52-9F8F-DE4954DF4977}"/>
              </a:ext>
            </a:extLst>
          </p:cNvPr>
          <p:cNvGrpSpPr/>
          <p:nvPr/>
        </p:nvGrpSpPr>
        <p:grpSpPr>
          <a:xfrm>
            <a:off x="54657" y="4773918"/>
            <a:ext cx="11800931" cy="1294574"/>
            <a:chOff x="949356" y="2591189"/>
            <a:chExt cx="2259358" cy="999950"/>
          </a:xfrm>
        </p:grpSpPr>
        <p:sp>
          <p:nvSpPr>
            <p:cNvPr id="33" name="Rectangle 32">
              <a:extLst>
                <a:ext uri="{FF2B5EF4-FFF2-40B4-BE49-F238E27FC236}">
                  <a16:creationId xmlns:a16="http://schemas.microsoft.com/office/drawing/2014/main" id="{FEE87B51-E8D0-4A84-86AE-8EC45266E5DC}"/>
                </a:ext>
              </a:extLst>
            </p:cNvPr>
            <p:cNvSpPr/>
            <p:nvPr/>
          </p:nvSpPr>
          <p:spPr>
            <a:xfrm>
              <a:off x="984720" y="2616719"/>
              <a:ext cx="2223994" cy="97442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4" name="Oval 33">
              <a:extLst>
                <a:ext uri="{FF2B5EF4-FFF2-40B4-BE49-F238E27FC236}">
                  <a16:creationId xmlns:a16="http://schemas.microsoft.com/office/drawing/2014/main" id="{FDC4759E-376B-45CA-84E0-3086B1629BDE}"/>
                </a:ext>
              </a:extLst>
            </p:cNvPr>
            <p:cNvSpPr/>
            <p:nvPr/>
          </p:nvSpPr>
          <p:spPr>
            <a:xfrm>
              <a:off x="949356" y="2591189"/>
              <a:ext cx="76540" cy="33472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3935516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77278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Ngày đầu năm, bốn nàng tiên Xuân, Hạ, Thu, Đông gặp nhau. Đông cầm tay Xuân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Chị là người sung sướng nhất. Ai cũng yêu chị. Chị về, cây nào cũng đâm chồi nảy lộc.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Xuân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Nhưng nhờ có em Hạ, cây trong vườn mới đơm trái ngọt, học sinh mới được nghỉ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Nàng Hạ tinh nghịch xen vào: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mà thiếu nhi lại thích em thu nhất không có Thu làm sao có đêm trăng rằm rước đèn, phá cỗ,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Giọng buồn buồn, Đông nói: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Chỉ có em là chẳng ai yêu.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Thu đặt tay lên vai Đông,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Có em mới có bập bùng bếp lửa nhà sàn, mọi người có giấc ngủ ấm trong chăn.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Bốn nàng tiên mải chuyện trò, không biết bà Đất đã đến từ lúc nào. Bà nói: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Xuân làm cho cây lá tươi tốt. Hạ cho trái ngọt, hoa thơm. Thu làm cho trời xanh cao, học sinh nhớ ngày tựu trường. Còn cháu Đông, cháu có công ấp ủ mầm sống để mùa xuân về cây cối đâm chồi nảy lộc. Các cháu đều có ích, đều đáng yêu!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Từ Nguyên Tĩnh) </a:t>
            </a:r>
          </a:p>
        </p:txBody>
      </p:sp>
      <p:sp>
        <p:nvSpPr>
          <p:cNvPr id="10" name="Rectangle: Rounded Corners 11">
            <a:extLst>
              <a:ext uri="{FF2B5EF4-FFF2-40B4-BE49-F238E27FC236}">
                <a16:creationId xmlns:a16="http://schemas.microsoft.com/office/drawing/2014/main" id="{67D569E2-B05E-4314-BDF1-430930F0087D}"/>
              </a:ext>
            </a:extLst>
          </p:cNvPr>
          <p:cNvSpPr/>
          <p:nvPr/>
        </p:nvSpPr>
        <p:spPr>
          <a:xfrm>
            <a:off x="6824312" y="6161383"/>
            <a:ext cx="4754880"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lần</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FDC4759E-376B-45CA-84E0-3086B1629BDE}"/>
              </a:ext>
            </a:extLst>
          </p:cNvPr>
          <p:cNvSpPr/>
          <p:nvPr/>
        </p:nvSpPr>
        <p:spPr>
          <a:xfrm>
            <a:off x="54661" y="1041271"/>
            <a:ext cx="396781" cy="43139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1" name="Oval 30">
            <a:extLst>
              <a:ext uri="{FF2B5EF4-FFF2-40B4-BE49-F238E27FC236}">
                <a16:creationId xmlns:a16="http://schemas.microsoft.com/office/drawing/2014/main" id="{FDC4759E-376B-45CA-84E0-3086B1629BDE}"/>
              </a:ext>
            </a:extLst>
          </p:cNvPr>
          <p:cNvSpPr/>
          <p:nvPr/>
        </p:nvSpPr>
        <p:spPr>
          <a:xfrm>
            <a:off x="451442" y="3413007"/>
            <a:ext cx="389803" cy="408222"/>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4" name="Oval 33">
            <a:extLst>
              <a:ext uri="{FF2B5EF4-FFF2-40B4-BE49-F238E27FC236}">
                <a16:creationId xmlns:a16="http://schemas.microsoft.com/office/drawing/2014/main" id="{FDC4759E-376B-45CA-84E0-3086B1629BDE}"/>
              </a:ext>
            </a:extLst>
          </p:cNvPr>
          <p:cNvSpPr/>
          <p:nvPr/>
        </p:nvSpPr>
        <p:spPr>
          <a:xfrm>
            <a:off x="438725" y="4747346"/>
            <a:ext cx="399779" cy="43334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2423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10CF74BC-A278-81C3-D5ED-F8E965E360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3" name="图片 16">
            <a:extLst>
              <a:ext uri="{FF2B5EF4-FFF2-40B4-BE49-F238E27FC236}">
                <a16:creationId xmlns:a16="http://schemas.microsoft.com/office/drawing/2014/main" id="{9C3920A1-5764-2182-A2E8-B566A1C0EE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0" name="图片 17">
            <a:extLst>
              <a:ext uri="{FF2B5EF4-FFF2-40B4-BE49-F238E27FC236}">
                <a16:creationId xmlns:a16="http://schemas.microsoft.com/office/drawing/2014/main" id="{7331BA4A-A204-E264-0F86-AC0D42212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20">
            <a:extLst>
              <a:ext uri="{FF2B5EF4-FFF2-40B4-BE49-F238E27FC236}">
                <a16:creationId xmlns:a16="http://schemas.microsoft.com/office/drawing/2014/main" id="{8F3F9B45-AA78-735A-B0EB-3F3DB47886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12" name="图片 21">
            <a:extLst>
              <a:ext uri="{FF2B5EF4-FFF2-40B4-BE49-F238E27FC236}">
                <a16:creationId xmlns:a16="http://schemas.microsoft.com/office/drawing/2014/main" id="{75E32FB2-5E42-A322-520D-8E73E099E1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14" name="Rounded Rectangle 1">
            <a:extLst>
              <a:ext uri="{FF2B5EF4-FFF2-40B4-BE49-F238E27FC236}">
                <a16:creationId xmlns:a16="http://schemas.microsoft.com/office/drawing/2014/main" id="{64FDA4CB-BAB6-78A2-6C28-155120A80F8E}"/>
              </a:ext>
            </a:extLst>
          </p:cNvPr>
          <p:cNvSpPr/>
          <p:nvPr/>
        </p:nvSpPr>
        <p:spPr>
          <a:xfrm>
            <a:off x="698523" y="503895"/>
            <a:ext cx="10997027" cy="554227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组合 44">
            <a:extLst>
              <a:ext uri="{FF2B5EF4-FFF2-40B4-BE49-F238E27FC236}">
                <a16:creationId xmlns:a16="http://schemas.microsoft.com/office/drawing/2014/main" id="{708F5704-8F08-6CB1-BBEA-4501FA6DE31C}"/>
              </a:ext>
            </a:extLst>
          </p:cNvPr>
          <p:cNvGrpSpPr/>
          <p:nvPr/>
        </p:nvGrpSpPr>
        <p:grpSpPr>
          <a:xfrm>
            <a:off x="1540986" y="2172579"/>
            <a:ext cx="3728876" cy="1177090"/>
            <a:chOff x="2360277" y="2671670"/>
            <a:chExt cx="1378812" cy="892629"/>
          </a:xfrm>
        </p:grpSpPr>
        <p:grpSp>
          <p:nvGrpSpPr>
            <p:cNvPr id="16" name="组合 30">
              <a:extLst>
                <a:ext uri="{FF2B5EF4-FFF2-40B4-BE49-F238E27FC236}">
                  <a16:creationId xmlns:a16="http://schemas.microsoft.com/office/drawing/2014/main" id="{233D0E6F-0677-7E59-A25A-2264999E91AE}"/>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6B70686D-4FDB-C7EC-B5AA-A1E5F55B91CF}"/>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圆角矩形 28">
                <a:extLst>
                  <a:ext uri="{FF2B5EF4-FFF2-40B4-BE49-F238E27FC236}">
                    <a16:creationId xmlns:a16="http://schemas.microsoft.com/office/drawing/2014/main" id="{8CA4AC51-9B88-3682-6EF2-9F632B4E2EED}"/>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文本框 40">
              <a:extLst>
                <a:ext uri="{FF2B5EF4-FFF2-40B4-BE49-F238E27FC236}">
                  <a16:creationId xmlns:a16="http://schemas.microsoft.com/office/drawing/2014/main" id="{605FF8D6-D210-277B-C36B-70A10BB569F4}"/>
                </a:ext>
              </a:extLst>
            </p:cNvPr>
            <p:cNvSpPr txBox="1"/>
            <p:nvPr/>
          </p:nvSpPr>
          <p:spPr>
            <a:xfrm>
              <a:off x="2609184" y="2812052"/>
              <a:ext cx="738075" cy="6301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4800" b="1"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ảy</a:t>
              </a:r>
              <a:r>
                <a:rPr kumimoji="0" lang="en-US" sz="4800" b="1"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lộc</a:t>
              </a:r>
              <a:endParaRPr kumimoji="0" lang="en-US" sz="4800" b="1"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组合 44">
            <a:extLst>
              <a:ext uri="{FF2B5EF4-FFF2-40B4-BE49-F238E27FC236}">
                <a16:creationId xmlns:a16="http://schemas.microsoft.com/office/drawing/2014/main" id="{2024B1F8-2889-2FCB-954C-CA6EF92197C0}"/>
              </a:ext>
            </a:extLst>
          </p:cNvPr>
          <p:cNvGrpSpPr/>
          <p:nvPr/>
        </p:nvGrpSpPr>
        <p:grpSpPr>
          <a:xfrm>
            <a:off x="6846531" y="2276210"/>
            <a:ext cx="3439088" cy="1155142"/>
            <a:chOff x="2360278" y="2671670"/>
            <a:chExt cx="1258031" cy="892629"/>
          </a:xfrm>
        </p:grpSpPr>
        <p:grpSp>
          <p:nvGrpSpPr>
            <p:cNvPr id="21" name="组合 30">
              <a:extLst>
                <a:ext uri="{FF2B5EF4-FFF2-40B4-BE49-F238E27FC236}">
                  <a16:creationId xmlns:a16="http://schemas.microsoft.com/office/drawing/2014/main" id="{24A1CB66-8B57-C07F-00ED-B915AC820571}"/>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id="{4223A6D9-0309-49E1-09D2-388C5040D841}"/>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圆角矩形 28">
                <a:extLst>
                  <a:ext uri="{FF2B5EF4-FFF2-40B4-BE49-F238E27FC236}">
                    <a16:creationId xmlns:a16="http://schemas.microsoft.com/office/drawing/2014/main" id="{8B8AA94A-940E-C9C3-5992-65FE3D3B93FF}"/>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文本框 40">
              <a:extLst>
                <a:ext uri="{FF2B5EF4-FFF2-40B4-BE49-F238E27FC236}">
                  <a16:creationId xmlns:a16="http://schemas.microsoft.com/office/drawing/2014/main" id="{F8D67D4E-BFBE-4A0C-DAA2-4C192A0A4444}"/>
                </a:ext>
              </a:extLst>
            </p:cNvPr>
            <p:cNvSpPr txBox="1"/>
            <p:nvPr/>
          </p:nvSpPr>
          <p:spPr>
            <a:xfrm>
              <a:off x="2510016" y="2801357"/>
              <a:ext cx="1020426" cy="6421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b</a:t>
              </a:r>
              <a:r>
                <a:rPr kumimoji="0" lang="en-US" altLang="zh-CN" sz="4800" b="1"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ập</a:t>
              </a:r>
              <a:r>
                <a:rPr kumimoji="0" lang="en-US" altLang="zh-CN" sz="4800" b="1"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 </a:t>
              </a:r>
              <a:r>
                <a:rPr kumimoji="0" lang="en-US" altLang="zh-CN" sz="4800" b="1"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bùng</a:t>
              </a:r>
              <a:endParaRPr kumimoji="0" lang="zh-CN" altLang="en-US" sz="4800" b="1"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endParaRPr>
            </a:p>
          </p:txBody>
        </p:sp>
      </p:grpSp>
      <p:sp>
        <p:nvSpPr>
          <p:cNvPr id="25" name="文本框 11">
            <a:extLst>
              <a:ext uri="{FF2B5EF4-FFF2-40B4-BE49-F238E27FC236}">
                <a16:creationId xmlns:a16="http://schemas.microsoft.com/office/drawing/2014/main" id="{9D3D428D-6F3F-96B6-5778-827F1548933D}"/>
              </a:ext>
            </a:extLst>
          </p:cNvPr>
          <p:cNvSpPr txBox="1"/>
          <p:nvPr/>
        </p:nvSpPr>
        <p:spPr>
          <a:xfrm>
            <a:off x="1651093" y="798105"/>
            <a:ext cx="8943398" cy="1200329"/>
          </a:xfrm>
          <a:prstGeom prst="rect">
            <a:avLst/>
          </a:prstGeom>
          <a:noFill/>
        </p:spPr>
        <p:txBody>
          <a:bodyPr wrap="square">
            <a:spAutoFit/>
          </a:bodyPr>
          <a:lstStyle/>
          <a:p>
            <a:pPr algn="ctr"/>
            <a:r>
              <a:rPr lang="en-US" altLang="zh-CN" sz="72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Arial-Rounded" panose="020B0500000000000000" pitchFamily="34" charset="0"/>
                <a:ea typeface="Arial-Rounded" panose="020B0500000000000000" pitchFamily="34" charset="0"/>
                <a:cs typeface="Arial-Rounded" panose="020B0500000000000000" pitchFamily="34" charset="0"/>
              </a:rPr>
              <a:t>TỪ KHÓ</a:t>
            </a:r>
            <a:endParaRPr lang="zh-CN" altLang="en-US" sz="72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6" name="组合 44">
            <a:extLst>
              <a:ext uri="{FF2B5EF4-FFF2-40B4-BE49-F238E27FC236}">
                <a16:creationId xmlns:a16="http://schemas.microsoft.com/office/drawing/2014/main" id="{EC42F137-F9B1-51DF-1BDE-CEB8467B7DA0}"/>
              </a:ext>
            </a:extLst>
          </p:cNvPr>
          <p:cNvGrpSpPr/>
          <p:nvPr/>
        </p:nvGrpSpPr>
        <p:grpSpPr>
          <a:xfrm>
            <a:off x="1078771" y="4068197"/>
            <a:ext cx="5347528" cy="1244144"/>
            <a:chOff x="2360278" y="2671670"/>
            <a:chExt cx="1685109" cy="892629"/>
          </a:xfrm>
        </p:grpSpPr>
        <p:grpSp>
          <p:nvGrpSpPr>
            <p:cNvPr id="27" name="组合 30">
              <a:extLst>
                <a:ext uri="{FF2B5EF4-FFF2-40B4-BE49-F238E27FC236}">
                  <a16:creationId xmlns:a16="http://schemas.microsoft.com/office/drawing/2014/main" id="{05C47395-A662-463C-82E8-639084625E77}"/>
                </a:ext>
              </a:extLst>
            </p:cNvPr>
            <p:cNvGrpSpPr/>
            <p:nvPr/>
          </p:nvGrpSpPr>
          <p:grpSpPr>
            <a:xfrm>
              <a:off x="2360278" y="2671670"/>
              <a:ext cx="1612864" cy="892629"/>
              <a:chOff x="1336246" y="3302000"/>
              <a:chExt cx="1259757" cy="990600"/>
            </a:xfrm>
            <a:effectLst>
              <a:outerShdw blurRad="254000" sx="102000" sy="102000" algn="ctr" rotWithShape="0">
                <a:prstClr val="black">
                  <a:alpha val="25000"/>
                </a:prstClr>
              </a:outerShdw>
            </a:effectLst>
          </p:grpSpPr>
          <p:sp>
            <p:nvSpPr>
              <p:cNvPr id="29" name="圆角矩形 27">
                <a:extLst>
                  <a:ext uri="{FF2B5EF4-FFF2-40B4-BE49-F238E27FC236}">
                    <a16:creationId xmlns:a16="http://schemas.microsoft.com/office/drawing/2014/main" id="{00BDAEA2-5D2B-D79E-C233-6E3A6D54812C}"/>
                  </a:ext>
                </a:extLst>
              </p:cNvPr>
              <p:cNvSpPr/>
              <p:nvPr/>
            </p:nvSpPr>
            <p:spPr>
              <a:xfrm>
                <a:off x="1336246" y="3302000"/>
                <a:ext cx="125975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u="none" strike="noStrike" kern="1200" cap="none" spc="0" normalizeH="0" baseline="0" noProof="0" dirty="0">
                  <a:ln>
                    <a:noFill/>
                  </a:ln>
                  <a:solidFill>
                    <a:schemeClr val="accent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圆角矩形 28">
                <a:extLst>
                  <a:ext uri="{FF2B5EF4-FFF2-40B4-BE49-F238E27FC236}">
                    <a16:creationId xmlns:a16="http://schemas.microsoft.com/office/drawing/2014/main" id="{E7E3EEB9-CB22-C9C3-817E-95399095B93A}"/>
                  </a:ext>
                </a:extLst>
              </p:cNvPr>
              <p:cNvSpPr/>
              <p:nvPr/>
            </p:nvSpPr>
            <p:spPr>
              <a:xfrm>
                <a:off x="1386922" y="3378199"/>
                <a:ext cx="1140849"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u="none" strike="noStrike" kern="1200" cap="none" spc="0" normalizeH="0" baseline="0" noProof="0" dirty="0">
                  <a:ln>
                    <a:noFill/>
                  </a:ln>
                  <a:solidFill>
                    <a:schemeClr val="accent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8" name="文本框 40">
              <a:extLst>
                <a:ext uri="{FF2B5EF4-FFF2-40B4-BE49-F238E27FC236}">
                  <a16:creationId xmlns:a16="http://schemas.microsoft.com/office/drawing/2014/main" id="{0EBCF74B-940F-D6D3-CB09-D24B47D0CF8D}"/>
                </a:ext>
              </a:extLst>
            </p:cNvPr>
            <p:cNvSpPr txBox="1"/>
            <p:nvPr/>
          </p:nvSpPr>
          <p:spPr>
            <a:xfrm>
              <a:off x="2518861" y="2833495"/>
              <a:ext cx="1526526" cy="596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đơm</a:t>
              </a:r>
              <a:r>
                <a:rPr lang="en-US" altLang="zh-CN" sz="4800" b="1"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 </a:t>
              </a:r>
              <a:r>
                <a:rPr lang="en-US" altLang="zh-CN" sz="4800" b="1"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trái</a:t>
              </a:r>
              <a:r>
                <a:rPr lang="en-US" altLang="zh-CN" sz="4800" b="1"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 </a:t>
              </a:r>
              <a:r>
                <a:rPr lang="en-US" altLang="zh-CN" sz="4800" b="1"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ngọt</a:t>
              </a:r>
              <a:endParaRPr kumimoji="0" lang="zh-CN" altLang="en-US" sz="4800" b="1" u="none" strike="noStrike" kern="1200" cap="none" spc="0" normalizeH="0" baseline="0" noProof="0" dirty="0">
                <a:ln>
                  <a:noFill/>
                </a:ln>
                <a:solidFill>
                  <a:schemeClr val="accent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endParaRPr>
            </a:p>
          </p:txBody>
        </p:sp>
      </p:grpSp>
      <p:grpSp>
        <p:nvGrpSpPr>
          <p:cNvPr id="31" name="组合 44">
            <a:extLst>
              <a:ext uri="{FF2B5EF4-FFF2-40B4-BE49-F238E27FC236}">
                <a16:creationId xmlns:a16="http://schemas.microsoft.com/office/drawing/2014/main" id="{572E3544-7F09-A833-EBAB-A77F4391117B}"/>
              </a:ext>
            </a:extLst>
          </p:cNvPr>
          <p:cNvGrpSpPr/>
          <p:nvPr/>
        </p:nvGrpSpPr>
        <p:grpSpPr>
          <a:xfrm>
            <a:off x="6859136" y="4121325"/>
            <a:ext cx="3583016" cy="1163406"/>
            <a:chOff x="2360278" y="2671670"/>
            <a:chExt cx="1258031" cy="892629"/>
          </a:xfrm>
        </p:grpSpPr>
        <p:grpSp>
          <p:nvGrpSpPr>
            <p:cNvPr id="32" name="组合 30">
              <a:extLst>
                <a:ext uri="{FF2B5EF4-FFF2-40B4-BE49-F238E27FC236}">
                  <a16:creationId xmlns:a16="http://schemas.microsoft.com/office/drawing/2014/main" id="{0635FDCE-2986-4CC3-E9A0-627B2B5BBFE7}"/>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4" name="圆角矩形 27">
                <a:extLst>
                  <a:ext uri="{FF2B5EF4-FFF2-40B4-BE49-F238E27FC236}">
                    <a16:creationId xmlns:a16="http://schemas.microsoft.com/office/drawing/2014/main" id="{829D280F-8A09-ACA2-A920-7610229B939D}"/>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u="none" strike="noStrike" kern="1200" cap="none" spc="0" normalizeH="0" baseline="0" noProof="0" dirty="0">
                  <a:ln>
                    <a:noFill/>
                  </a:ln>
                  <a:solidFill>
                    <a:schemeClr val="accent1">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圆角矩形 28">
                <a:extLst>
                  <a:ext uri="{FF2B5EF4-FFF2-40B4-BE49-F238E27FC236}">
                    <a16:creationId xmlns:a16="http://schemas.microsoft.com/office/drawing/2014/main" id="{1326D52D-12E2-E9E2-0329-D67574C3CAD0}"/>
                  </a:ext>
                </a:extLst>
              </p:cNvPr>
              <p:cNvSpPr/>
              <p:nvPr/>
            </p:nvSpPr>
            <p:spPr>
              <a:xfrm>
                <a:off x="1386922" y="3378199"/>
                <a:ext cx="888921" cy="85852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u="none" strike="noStrike" kern="1200" cap="none" spc="0" normalizeH="0" baseline="0" noProof="0" dirty="0">
                  <a:ln>
                    <a:noFill/>
                  </a:ln>
                  <a:solidFill>
                    <a:schemeClr val="accent1">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3" name="文本框 40">
              <a:extLst>
                <a:ext uri="{FF2B5EF4-FFF2-40B4-BE49-F238E27FC236}">
                  <a16:creationId xmlns:a16="http://schemas.microsoft.com/office/drawing/2014/main" id="{F0FD0D60-7B27-DBC7-E078-F7AD3DB03B56}"/>
                </a:ext>
              </a:extLst>
            </p:cNvPr>
            <p:cNvSpPr txBox="1"/>
            <p:nvPr/>
          </p:nvSpPr>
          <p:spPr>
            <a:xfrm>
              <a:off x="2558317" y="2808346"/>
              <a:ext cx="861242" cy="63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r</a:t>
              </a:r>
              <a:r>
                <a:rPr lang="en-US" altLang="zh-CN" sz="4800" b="1" noProof="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ước</a:t>
              </a:r>
              <a:r>
                <a:rPr lang="en-US" altLang="zh-CN" sz="4800" b="1" noProof="0"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 </a:t>
              </a:r>
              <a:r>
                <a:rPr lang="en-US" altLang="zh-CN" sz="4800" b="1" noProof="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rPr>
                <a:t>đèn</a:t>
              </a:r>
              <a:endParaRPr kumimoji="0" lang="zh-CN" altLang="en-US" sz="4800" b="1"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panose="020B0500000000000000" pitchFamily="34" charset="-122"/>
              </a:endParaRPr>
            </a:p>
          </p:txBody>
        </p:sp>
      </p:grpSp>
    </p:spTree>
    <p:extLst>
      <p:ext uri="{BB962C8B-B14F-4D97-AF65-F5344CB8AC3E}">
        <p14:creationId xmlns:p14="http://schemas.microsoft.com/office/powerpoint/2010/main" val="341976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77278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Ngày đầu năm, bốn nàng tiên Xuân, Hạ, Thu, Đông gặp nhau. Đông cầm tay Xuân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Chị là người sung sướng nhất. Ai cũng yêu chị. Chị về, cây nào cũng đâm chồi nảy lộc.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Xuân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Nhưng nhờ có em Hạ, cây trong vườn mới đơm trái ngọt, học sinh mới được nghỉ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Nàng Hạ tinh nghịch xen vào: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mà thiếu nhi lại thích em thu nhất không có Thu làm sao có đêm trăng rằm rước đèn, phá cỗ,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Giọng buồn buồn, Đông nói: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Chỉ có em là chẳng ai yêu.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Thu đặt tay lên vai Đông,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Có em mới có bập bùng bếp lửa nhà sàn, mọi người có giấc ngủ ấm trong chăn.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Bốn nàng tiên mải chuyện trò, không biết bà Đất đã đến từ lúc nào. Bà nói: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Xuân làm cho cây lá tươi tốt. Hạ cho trái ngọt, hoa thơm. Thu làm cho trời xanh cao, học sinh nhớ ngày tựu trường. Còn cháu Đông, cháu có công ấp ủ mầm sống để mùa xuân về cây cối đâm chồi nảy lộc. Các cháu đều có ích, đều đáng yêu!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Từ Nguyên Tĩnh) </a:t>
            </a:r>
          </a:p>
        </p:txBody>
      </p:sp>
      <p:sp>
        <p:nvSpPr>
          <p:cNvPr id="10" name="Rectangle: Rounded Corners 11">
            <a:extLst>
              <a:ext uri="{FF2B5EF4-FFF2-40B4-BE49-F238E27FC236}">
                <a16:creationId xmlns:a16="http://schemas.microsoft.com/office/drawing/2014/main" id="{67D569E2-B05E-4314-BDF1-430930F0087D}"/>
              </a:ext>
            </a:extLst>
          </p:cNvPr>
          <p:cNvSpPr/>
          <p:nvPr/>
        </p:nvSpPr>
        <p:spPr>
          <a:xfrm>
            <a:off x="6824312" y="6161383"/>
            <a:ext cx="4754880"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3" name="Oval 12">
            <a:extLst>
              <a:ext uri="{FF2B5EF4-FFF2-40B4-BE49-F238E27FC236}">
                <a16:creationId xmlns:a16="http://schemas.microsoft.com/office/drawing/2014/main" id="{FDC4759E-376B-45CA-84E0-3086B1629BDE}"/>
              </a:ext>
            </a:extLst>
          </p:cNvPr>
          <p:cNvSpPr/>
          <p:nvPr/>
        </p:nvSpPr>
        <p:spPr>
          <a:xfrm>
            <a:off x="54661" y="1041271"/>
            <a:ext cx="396781" cy="43139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1" name="Oval 30">
            <a:extLst>
              <a:ext uri="{FF2B5EF4-FFF2-40B4-BE49-F238E27FC236}">
                <a16:creationId xmlns:a16="http://schemas.microsoft.com/office/drawing/2014/main" id="{FDC4759E-376B-45CA-84E0-3086B1629BDE}"/>
              </a:ext>
            </a:extLst>
          </p:cNvPr>
          <p:cNvSpPr/>
          <p:nvPr/>
        </p:nvSpPr>
        <p:spPr>
          <a:xfrm>
            <a:off x="451442" y="3413007"/>
            <a:ext cx="389803" cy="408222"/>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4" name="Oval 33">
            <a:extLst>
              <a:ext uri="{FF2B5EF4-FFF2-40B4-BE49-F238E27FC236}">
                <a16:creationId xmlns:a16="http://schemas.microsoft.com/office/drawing/2014/main" id="{FDC4759E-376B-45CA-84E0-3086B1629BDE}"/>
              </a:ext>
            </a:extLst>
          </p:cNvPr>
          <p:cNvSpPr/>
          <p:nvPr/>
        </p:nvSpPr>
        <p:spPr>
          <a:xfrm>
            <a:off x="438725" y="4747346"/>
            <a:ext cx="399779" cy="43334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00797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367324" y="1617564"/>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487126" y="3086390"/>
              <a:ext cx="3323590" cy="3012243"/>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Có</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em</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a:ln>
                    <a:noFill/>
                  </a:ln>
                  <a:solidFill>
                    <a:srgbClr val="FF0000"/>
                  </a:solidFill>
                  <a:effectLst/>
                  <a:uLnTx/>
                  <a:uFillTx/>
                  <a:latin typeface="Cambria" panose="02040503050406030204" pitchFamily="18" charset="0"/>
                  <a:ea typeface="Calibri" panose="020F0502020204030204" pitchFamily="34" charset="0"/>
                  <a:cs typeface="Times New Roman" panose="02020603050405020304" pitchFamily="18" charset="0"/>
                </a:rPr>
                <a:t>/</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mới</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có</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bập</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bùng</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bếp</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lửa</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nhà</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sàn</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a:t>
              </a:r>
              <a:r>
                <a:rPr kumimoji="0" lang="en-US" sz="6000" b="1" i="1" u="none" strike="noStrike" kern="1200" cap="none" spc="0" normalizeH="0" baseline="0" noProof="0" dirty="0">
                  <a:ln>
                    <a:noFill/>
                  </a:ln>
                  <a:solidFill>
                    <a:srgbClr val="FF0000"/>
                  </a:solidFill>
                  <a:effectLst/>
                  <a:uLnTx/>
                  <a:uFillTx/>
                  <a:latin typeface="Cambria" panose="02040503050406030204" pitchFamily="18" charset="0"/>
                  <a:ea typeface="Calibri" panose="020F0502020204030204" pitchFamily="34" charset="0"/>
                  <a:cs typeface="Times New Roman" panose="02020603050405020304" pitchFamily="18" charset="0"/>
                </a:rPr>
                <a:t>/</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mọi</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người</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mới</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có</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giấc</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ngủ</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ấm</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trong</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chăn</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a:t>
              </a:r>
              <a:r>
                <a:rPr kumimoji="0" lang="en-US" sz="6000" b="1" i="1" u="none" strike="noStrike" kern="1200" cap="none" spc="0" normalizeH="0" baseline="0" noProof="0" dirty="0">
                  <a:ln>
                    <a:noFill/>
                  </a:ln>
                  <a:solidFill>
                    <a:srgbClr val="FF0000"/>
                  </a:solidFill>
                  <a:effectLst/>
                  <a:uLnTx/>
                  <a:uFillTx/>
                  <a:latin typeface="Cambria" panose="02040503050406030204" pitchFamily="18" charset="0"/>
                  <a:ea typeface="Calibri" panose="020F0502020204030204" pitchFamily="34" charset="0"/>
                  <a:cs typeface="Times New Roman" panose="02020603050405020304" pitchFamily="18" charset="0"/>
                </a:rPr>
                <a:t>//</a:t>
              </a:r>
              <a:endParaRPr kumimoji="0" lang="en-VN" sz="6000" b="1" i="0" u="none" strike="noStrike" kern="1200" cap="none" spc="0" normalizeH="0" baseline="0" noProof="0" dirty="0">
                <a:ln>
                  <a:noFill/>
                </a:ln>
                <a:solidFill>
                  <a:srgbClr val="FF0000"/>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w="285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Luyện</a:t>
            </a:r>
            <a:r>
              <a:rPr kumimoji="0" lang="en-US" altLang="zh-CN" sz="7200" b="0" i="0" u="none" strike="noStrike" kern="1200" cap="none" spc="0" normalizeH="0" baseline="0" noProof="0" dirty="0">
                <a:ln w="285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 </a:t>
            </a:r>
            <a:r>
              <a:rPr kumimoji="0" lang="en-US" altLang="zh-CN" sz="7200" b="0" i="0" u="none" strike="noStrike" kern="1200" cap="none" spc="0" normalizeH="0" baseline="0" noProof="0" dirty="0" err="1">
                <a:ln w="285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đọc</a:t>
            </a:r>
            <a:r>
              <a:rPr kumimoji="0" lang="en-US" altLang="zh-CN" sz="7200" b="0" i="0" u="none" strike="noStrike" kern="1200" cap="none" spc="0" normalizeH="0" baseline="0" noProof="0" dirty="0">
                <a:ln w="285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 </a:t>
            </a:r>
            <a:r>
              <a:rPr kumimoji="0" lang="en-US" altLang="zh-CN" sz="7200" b="0" i="0" u="none" strike="noStrike" kern="1200" cap="none" spc="0" normalizeH="0" baseline="0" noProof="0" dirty="0" err="1">
                <a:ln w="285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câu</a:t>
            </a:r>
            <a:endParaRPr kumimoji="0" lang="zh-CN" altLang="en-US" sz="7200" b="0" i="0" u="none" strike="noStrike" kern="1200" cap="none" spc="0" normalizeH="0" baseline="0" noProof="0" dirty="0">
              <a:ln w="285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94371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367324" y="1617564"/>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00380" y="3015666"/>
              <a:ext cx="3323590" cy="3012243"/>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Còn</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cháu</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Đông</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a:t>
              </a:r>
              <a:r>
                <a:rPr kumimoji="0" lang="en-US" sz="6000" b="1" i="1" u="none" strike="noStrike" kern="1200" cap="none" spc="0" normalizeH="0" baseline="0" noProof="0" dirty="0">
                  <a:ln>
                    <a:noFill/>
                  </a:ln>
                  <a:solidFill>
                    <a:srgbClr val="FF0000"/>
                  </a:solidFill>
                  <a:effectLst/>
                  <a:uLnTx/>
                  <a:uFillTx/>
                  <a:latin typeface="Cambria" panose="02040503050406030204" pitchFamily="18" charset="0"/>
                  <a:ea typeface="Calibri" panose="020F0502020204030204" pitchFamily="34" charset="0"/>
                  <a:cs typeface="Times New Roman" panose="02020603050405020304" pitchFamily="18" charset="0"/>
                </a:rPr>
                <a:t>/</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cháu</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có</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công</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ấp</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ủ</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mầm</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sống</a:t>
              </a:r>
              <a:r>
                <a:rPr kumimoji="0" lang="en-US" sz="6000" b="1" i="1" u="none" strike="noStrike" kern="1200" cap="none" spc="0" normalizeH="0" baseline="0" noProof="0" dirty="0">
                  <a:ln>
                    <a:noFill/>
                  </a:ln>
                  <a:solidFill>
                    <a:srgbClr val="FF0000"/>
                  </a:solidFill>
                  <a:effectLst/>
                  <a:uLnTx/>
                  <a:uFillTx/>
                  <a:latin typeface="Cambria" panose="02040503050406030204" pitchFamily="18" charset="0"/>
                  <a:ea typeface="Calibri" panose="020F0502020204030204" pitchFamily="34" charset="0"/>
                  <a:cs typeface="Times New Roman" panose="02020603050405020304" pitchFamily="18" charset="0"/>
                </a:rPr>
                <a:t>/</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để</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xuân</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về</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cây</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cối</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đâm</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chồi</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nảy</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6000" b="1" i="1" u="none" strike="noStrike" kern="1200" cap="none" spc="0" normalizeH="0" baseline="0" noProof="0" dirty="0" err="1">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lộc</a:t>
              </a:r>
              <a:r>
                <a:rPr kumimoji="0" lang="en-US" sz="6000" b="1" i="1" u="none" strike="noStrike" kern="1200" cap="none" spc="0" normalizeH="0" baseline="0" noProof="0" dirty="0">
                  <a:ln>
                    <a:noFill/>
                  </a:ln>
                  <a:solidFill>
                    <a:srgbClr val="ED7D31"/>
                  </a:solidFill>
                  <a:effectLst/>
                  <a:uLnTx/>
                  <a:uFillTx/>
                  <a:latin typeface="Cambria" panose="02040503050406030204" pitchFamily="18" charset="0"/>
                  <a:ea typeface="Calibri" panose="020F0502020204030204" pitchFamily="34" charset="0"/>
                  <a:cs typeface="Times New Roman" panose="02020603050405020304" pitchFamily="18" charset="0"/>
                </a:rPr>
                <a:t>.</a:t>
              </a:r>
              <a:r>
                <a:rPr kumimoji="0" lang="en-US" sz="6000" b="1" i="1" u="none" strike="noStrike" kern="1200" cap="none" spc="0" normalizeH="0" baseline="0" noProof="0" dirty="0">
                  <a:ln>
                    <a:noFill/>
                  </a:ln>
                  <a:solidFill>
                    <a:srgbClr val="FF0000"/>
                  </a:solidFill>
                  <a:effectLst/>
                  <a:uLnTx/>
                  <a:uFillTx/>
                  <a:latin typeface="Cambria" panose="02040503050406030204" pitchFamily="18" charset="0"/>
                  <a:ea typeface="Calibri" panose="020F0502020204030204" pitchFamily="34" charset="0"/>
                  <a:cs typeface="Times New Roman" panose="02020603050405020304" pitchFamily="18" charset="0"/>
                </a:rPr>
                <a:t>//</a:t>
              </a:r>
              <a:endParaRPr kumimoji="0" lang="en-VN" sz="6000" b="1" i="0" u="none" strike="noStrike" kern="1200" cap="none" spc="0" normalizeH="0" baseline="0" noProof="0" dirty="0">
                <a:ln>
                  <a:noFill/>
                </a:ln>
                <a:solidFill>
                  <a:srgbClr val="FF0000"/>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w="285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Luyện</a:t>
            </a:r>
            <a:r>
              <a:rPr kumimoji="0" lang="en-US" altLang="zh-CN" sz="7200" b="0" i="0" u="none" strike="noStrike" kern="1200" cap="none" spc="0" normalizeH="0" baseline="0" noProof="0" dirty="0">
                <a:ln w="285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 </a:t>
            </a:r>
            <a:r>
              <a:rPr kumimoji="0" lang="en-US" altLang="zh-CN" sz="7200" b="0" i="0" u="none" strike="noStrike" kern="1200" cap="none" spc="0" normalizeH="0" baseline="0" noProof="0" dirty="0" err="1">
                <a:ln w="285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đọc</a:t>
            </a:r>
            <a:r>
              <a:rPr kumimoji="0" lang="en-US" altLang="zh-CN" sz="7200" b="0" i="0" u="none" strike="noStrike" kern="1200" cap="none" spc="0" normalizeH="0" baseline="0" noProof="0" dirty="0">
                <a:ln w="285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 </a:t>
            </a:r>
            <a:r>
              <a:rPr kumimoji="0" lang="en-US" altLang="zh-CN" sz="7200" b="0" i="0" u="none" strike="noStrike" kern="1200" cap="none" spc="0" normalizeH="0" baseline="0" noProof="0" dirty="0" err="1">
                <a:ln w="285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câu</a:t>
            </a:r>
            <a:endParaRPr kumimoji="0" lang="zh-CN" altLang="en-US" sz="7200" b="0" i="0" u="none" strike="noStrike" kern="1200" cap="none" spc="0" normalizeH="0" baseline="0" noProof="0" dirty="0">
              <a:ln w="28575">
                <a:solidFill>
                  <a:prstClr val="black"/>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80222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70FE-546C-483E-9EB0-D699AFB1EF2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4DA1FAB-3CF5-491F-9CD9-7766BAC074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pic>
        <p:nvPicPr>
          <p:cNvPr id="3" name="Picture 2">
            <a:extLst>
              <a:ext uri="{FF2B5EF4-FFF2-40B4-BE49-F238E27FC236}">
                <a16:creationId xmlns:a16="http://schemas.microsoft.com/office/drawing/2014/main" id="{8BCC5BFB-BF86-2FFD-4D0A-5E117C3A2E37}"/>
              </a:ext>
            </a:extLst>
          </p:cNvPr>
          <p:cNvPicPr>
            <a:picLocks noChangeAspect="1"/>
          </p:cNvPicPr>
          <p:nvPr/>
        </p:nvPicPr>
        <p:blipFill>
          <a:blip r:embed="rId3"/>
          <a:stretch>
            <a:fillRect/>
          </a:stretch>
        </p:blipFill>
        <p:spPr>
          <a:xfrm>
            <a:off x="1715636" y="136092"/>
            <a:ext cx="8943607" cy="1201016"/>
          </a:xfrm>
          <a:prstGeom prst="rect">
            <a:avLst/>
          </a:prstGeom>
        </p:spPr>
      </p:pic>
    </p:spTree>
    <p:extLst>
      <p:ext uri="{BB962C8B-B14F-4D97-AF65-F5344CB8AC3E}">
        <p14:creationId xmlns:p14="http://schemas.microsoft.com/office/powerpoint/2010/main" val="334582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91345" y="1478655"/>
            <a:ext cx="5580233" cy="1662313"/>
          </a:xfrm>
          <a:custGeom>
            <a:avLst/>
            <a:gdLst>
              <a:gd name="connsiteX0" fmla="*/ 0 w 5580233"/>
              <a:gd name="connsiteY0" fmla="*/ 277058 h 1662313"/>
              <a:gd name="connsiteX1" fmla="*/ 277058 w 5580233"/>
              <a:gd name="connsiteY1" fmla="*/ 0 h 1662313"/>
              <a:gd name="connsiteX2" fmla="*/ 603549 w 5580233"/>
              <a:gd name="connsiteY2" fmla="*/ 0 h 1662313"/>
              <a:gd name="connsiteX3" fmla="*/ 930039 w 5580233"/>
              <a:gd name="connsiteY3" fmla="*/ 0 h 1662313"/>
              <a:gd name="connsiteX4" fmla="*/ 930039 w 5580233"/>
              <a:gd name="connsiteY4" fmla="*/ 0 h 1662313"/>
              <a:gd name="connsiteX5" fmla="*/ 1395058 w 5580233"/>
              <a:gd name="connsiteY5" fmla="*/ 0 h 1662313"/>
              <a:gd name="connsiteX6" fmla="*/ 1887979 w 5580233"/>
              <a:gd name="connsiteY6" fmla="*/ 0 h 1662313"/>
              <a:gd name="connsiteX7" fmla="*/ 2325097 w 5580233"/>
              <a:gd name="connsiteY7" fmla="*/ 0 h 1662313"/>
              <a:gd name="connsiteX8" fmla="*/ 2980274 w 5580233"/>
              <a:gd name="connsiteY8" fmla="*/ 0 h 1662313"/>
              <a:gd name="connsiteX9" fmla="*/ 3575890 w 5580233"/>
              <a:gd name="connsiteY9" fmla="*/ 0 h 1662313"/>
              <a:gd name="connsiteX10" fmla="*/ 4231067 w 5580233"/>
              <a:gd name="connsiteY10" fmla="*/ 0 h 1662313"/>
              <a:gd name="connsiteX11" fmla="*/ 5303175 w 5580233"/>
              <a:gd name="connsiteY11" fmla="*/ 0 h 1662313"/>
              <a:gd name="connsiteX12" fmla="*/ 5580233 w 5580233"/>
              <a:gd name="connsiteY12" fmla="*/ 277058 h 1662313"/>
              <a:gd name="connsiteX13" fmla="*/ 5580233 w 5580233"/>
              <a:gd name="connsiteY13" fmla="*/ 630297 h 1662313"/>
              <a:gd name="connsiteX14" fmla="*/ 5580233 w 5580233"/>
              <a:gd name="connsiteY14" fmla="*/ 969683 h 1662313"/>
              <a:gd name="connsiteX15" fmla="*/ 5580233 w 5580233"/>
              <a:gd name="connsiteY15" fmla="*/ 969683 h 1662313"/>
              <a:gd name="connsiteX16" fmla="*/ 5580233 w 5580233"/>
              <a:gd name="connsiteY16" fmla="*/ 1385261 h 1662313"/>
              <a:gd name="connsiteX17" fmla="*/ 5580233 w 5580233"/>
              <a:gd name="connsiteY17" fmla="*/ 1385255 h 1662313"/>
              <a:gd name="connsiteX18" fmla="*/ 5303175 w 5580233"/>
              <a:gd name="connsiteY18" fmla="*/ 1662313 h 1662313"/>
              <a:gd name="connsiteX19" fmla="*/ 4767121 w 5580233"/>
              <a:gd name="connsiteY19" fmla="*/ 1662313 h 1662313"/>
              <a:gd name="connsiteX20" fmla="*/ 4231067 w 5580233"/>
              <a:gd name="connsiteY20" fmla="*/ 1662313 h 1662313"/>
              <a:gd name="connsiteX21" fmla="*/ 3695013 w 5580233"/>
              <a:gd name="connsiteY21" fmla="*/ 1662313 h 1662313"/>
              <a:gd name="connsiteX22" fmla="*/ 3039836 w 5580233"/>
              <a:gd name="connsiteY22" fmla="*/ 1662313 h 1662313"/>
              <a:gd name="connsiteX23" fmla="*/ 2325097 w 5580233"/>
              <a:gd name="connsiteY23" fmla="*/ 1662313 h 1662313"/>
              <a:gd name="connsiteX24" fmla="*/ 2504018 w 5580233"/>
              <a:gd name="connsiteY24" fmla="*/ 2148157 h 1662313"/>
              <a:gd name="connsiteX25" fmla="*/ 2026578 w 5580233"/>
              <a:gd name="connsiteY25" fmla="*/ 2000784 h 1662313"/>
              <a:gd name="connsiteX26" fmla="*/ 1549137 w 5580233"/>
              <a:gd name="connsiteY26" fmla="*/ 1853412 h 1662313"/>
              <a:gd name="connsiteX27" fmla="*/ 930039 w 5580233"/>
              <a:gd name="connsiteY27" fmla="*/ 1662313 h 1662313"/>
              <a:gd name="connsiteX28" fmla="*/ 623138 w 5580233"/>
              <a:gd name="connsiteY28" fmla="*/ 1662313 h 1662313"/>
              <a:gd name="connsiteX29" fmla="*/ 277058 w 5580233"/>
              <a:gd name="connsiteY29" fmla="*/ 1662313 h 1662313"/>
              <a:gd name="connsiteX30" fmla="*/ 0 w 5580233"/>
              <a:gd name="connsiteY30" fmla="*/ 1385255 h 1662313"/>
              <a:gd name="connsiteX31" fmla="*/ 0 w 5580233"/>
              <a:gd name="connsiteY31" fmla="*/ 1385261 h 1662313"/>
              <a:gd name="connsiteX32" fmla="*/ 0 w 5580233"/>
              <a:gd name="connsiteY32" fmla="*/ 969683 h 1662313"/>
              <a:gd name="connsiteX33" fmla="*/ 0 w 5580233"/>
              <a:gd name="connsiteY33" fmla="*/ 969683 h 1662313"/>
              <a:gd name="connsiteX34" fmla="*/ 0 w 5580233"/>
              <a:gd name="connsiteY34" fmla="*/ 644149 h 1662313"/>
              <a:gd name="connsiteX35" fmla="*/ 0 w 5580233"/>
              <a:gd name="connsiteY35" fmla="*/ 277058 h 166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0233" h="1662313" fill="none" extrusionOk="0">
                <a:moveTo>
                  <a:pt x="0" y="277058"/>
                </a:moveTo>
                <a:cubicBezTo>
                  <a:pt x="-26148" y="143170"/>
                  <a:pt x="123365" y="-5160"/>
                  <a:pt x="277058" y="0"/>
                </a:cubicBezTo>
                <a:cubicBezTo>
                  <a:pt x="437671" y="-33047"/>
                  <a:pt x="451806" y="16261"/>
                  <a:pt x="603549" y="0"/>
                </a:cubicBezTo>
                <a:cubicBezTo>
                  <a:pt x="755292" y="-16261"/>
                  <a:pt x="804131" y="9252"/>
                  <a:pt x="930039" y="0"/>
                </a:cubicBezTo>
                <a:lnTo>
                  <a:pt x="930039" y="0"/>
                </a:lnTo>
                <a:cubicBezTo>
                  <a:pt x="1106058" y="-11649"/>
                  <a:pt x="1289923" y="11246"/>
                  <a:pt x="1395058" y="0"/>
                </a:cubicBezTo>
                <a:cubicBezTo>
                  <a:pt x="1500193" y="-11246"/>
                  <a:pt x="1693727" y="4120"/>
                  <a:pt x="1887979" y="0"/>
                </a:cubicBezTo>
                <a:cubicBezTo>
                  <a:pt x="2082231" y="-4120"/>
                  <a:pt x="2160218" y="32858"/>
                  <a:pt x="2325097" y="0"/>
                </a:cubicBezTo>
                <a:cubicBezTo>
                  <a:pt x="2632369" y="-6220"/>
                  <a:pt x="2846068" y="30849"/>
                  <a:pt x="2980274" y="0"/>
                </a:cubicBezTo>
                <a:cubicBezTo>
                  <a:pt x="3114480" y="-30849"/>
                  <a:pt x="3420542" y="1902"/>
                  <a:pt x="3575890" y="0"/>
                </a:cubicBezTo>
                <a:cubicBezTo>
                  <a:pt x="3731238" y="-1902"/>
                  <a:pt x="4018289" y="10661"/>
                  <a:pt x="4231067" y="0"/>
                </a:cubicBezTo>
                <a:cubicBezTo>
                  <a:pt x="4443845" y="-10661"/>
                  <a:pt x="5018032" y="24344"/>
                  <a:pt x="5303175" y="0"/>
                </a:cubicBezTo>
                <a:cubicBezTo>
                  <a:pt x="5421670" y="-3059"/>
                  <a:pt x="5567226" y="89967"/>
                  <a:pt x="5580233" y="277058"/>
                </a:cubicBezTo>
                <a:cubicBezTo>
                  <a:pt x="5587086" y="416783"/>
                  <a:pt x="5540462" y="477886"/>
                  <a:pt x="5580233" y="630297"/>
                </a:cubicBezTo>
                <a:cubicBezTo>
                  <a:pt x="5620004" y="782708"/>
                  <a:pt x="5562354" y="834764"/>
                  <a:pt x="5580233" y="969683"/>
                </a:cubicBezTo>
                <a:lnTo>
                  <a:pt x="5580233" y="969683"/>
                </a:lnTo>
                <a:cubicBezTo>
                  <a:pt x="5608248" y="1138638"/>
                  <a:pt x="5577420" y="1294481"/>
                  <a:pt x="5580233" y="1385261"/>
                </a:cubicBezTo>
                <a:lnTo>
                  <a:pt x="5580233" y="1385255"/>
                </a:lnTo>
                <a:cubicBezTo>
                  <a:pt x="5609784" y="1546707"/>
                  <a:pt x="5451367" y="1691738"/>
                  <a:pt x="5303175" y="1662313"/>
                </a:cubicBezTo>
                <a:cubicBezTo>
                  <a:pt x="5071800" y="1713534"/>
                  <a:pt x="4909136" y="1628742"/>
                  <a:pt x="4767121" y="1662313"/>
                </a:cubicBezTo>
                <a:cubicBezTo>
                  <a:pt x="4625106" y="1695884"/>
                  <a:pt x="4482450" y="1598359"/>
                  <a:pt x="4231067" y="1662313"/>
                </a:cubicBezTo>
                <a:cubicBezTo>
                  <a:pt x="3979684" y="1726267"/>
                  <a:pt x="3932398" y="1656649"/>
                  <a:pt x="3695013" y="1662313"/>
                </a:cubicBezTo>
                <a:cubicBezTo>
                  <a:pt x="3457628" y="1667977"/>
                  <a:pt x="3185166" y="1647599"/>
                  <a:pt x="3039836" y="1662313"/>
                </a:cubicBezTo>
                <a:cubicBezTo>
                  <a:pt x="2894506" y="1677027"/>
                  <a:pt x="2657605" y="1630646"/>
                  <a:pt x="2325097" y="1662313"/>
                </a:cubicBezTo>
                <a:cubicBezTo>
                  <a:pt x="2391449" y="1764120"/>
                  <a:pt x="2374800" y="1938654"/>
                  <a:pt x="2504018" y="2148157"/>
                </a:cubicBezTo>
                <a:cubicBezTo>
                  <a:pt x="2385468" y="2126216"/>
                  <a:pt x="2277784" y="2024157"/>
                  <a:pt x="2026578" y="2000784"/>
                </a:cubicBezTo>
                <a:cubicBezTo>
                  <a:pt x="1775372" y="1977411"/>
                  <a:pt x="1722947" y="1877764"/>
                  <a:pt x="1549137" y="1853412"/>
                </a:cubicBezTo>
                <a:cubicBezTo>
                  <a:pt x="1375327" y="1829059"/>
                  <a:pt x="1240329" y="1753958"/>
                  <a:pt x="930039" y="1662313"/>
                </a:cubicBezTo>
                <a:cubicBezTo>
                  <a:pt x="804865" y="1680639"/>
                  <a:pt x="710093" y="1637743"/>
                  <a:pt x="623138" y="1662313"/>
                </a:cubicBezTo>
                <a:cubicBezTo>
                  <a:pt x="536183" y="1686883"/>
                  <a:pt x="381719" y="1659739"/>
                  <a:pt x="277058" y="1662313"/>
                </a:cubicBezTo>
                <a:cubicBezTo>
                  <a:pt x="84405" y="1674454"/>
                  <a:pt x="2084" y="1556017"/>
                  <a:pt x="0" y="1385255"/>
                </a:cubicBezTo>
                <a:lnTo>
                  <a:pt x="0" y="1385261"/>
                </a:lnTo>
                <a:cubicBezTo>
                  <a:pt x="-21117" y="1293481"/>
                  <a:pt x="20958" y="1134031"/>
                  <a:pt x="0" y="969683"/>
                </a:cubicBezTo>
                <a:lnTo>
                  <a:pt x="0" y="969683"/>
                </a:lnTo>
                <a:cubicBezTo>
                  <a:pt x="-24606" y="844736"/>
                  <a:pt x="4822" y="732412"/>
                  <a:pt x="0" y="644149"/>
                </a:cubicBezTo>
                <a:cubicBezTo>
                  <a:pt x="-4822" y="555886"/>
                  <a:pt x="26476" y="443426"/>
                  <a:pt x="0" y="277058"/>
                </a:cubicBezTo>
                <a:close/>
              </a:path>
              <a:path w="5580233" h="1662313" stroke="0" extrusionOk="0">
                <a:moveTo>
                  <a:pt x="0" y="277058"/>
                </a:moveTo>
                <a:cubicBezTo>
                  <a:pt x="-15843" y="106453"/>
                  <a:pt x="113341" y="13437"/>
                  <a:pt x="277058" y="0"/>
                </a:cubicBezTo>
                <a:cubicBezTo>
                  <a:pt x="384919" y="-37492"/>
                  <a:pt x="463899" y="33091"/>
                  <a:pt x="597019" y="0"/>
                </a:cubicBezTo>
                <a:cubicBezTo>
                  <a:pt x="730139" y="-33091"/>
                  <a:pt x="771354" y="13716"/>
                  <a:pt x="930039" y="0"/>
                </a:cubicBezTo>
                <a:lnTo>
                  <a:pt x="930039" y="0"/>
                </a:lnTo>
                <a:cubicBezTo>
                  <a:pt x="1036540" y="-11193"/>
                  <a:pt x="1244824" y="39698"/>
                  <a:pt x="1367157" y="0"/>
                </a:cubicBezTo>
                <a:cubicBezTo>
                  <a:pt x="1489490" y="-39698"/>
                  <a:pt x="1698391" y="18556"/>
                  <a:pt x="1846127" y="0"/>
                </a:cubicBezTo>
                <a:cubicBezTo>
                  <a:pt x="1993863" y="-18556"/>
                  <a:pt x="2188060" y="52165"/>
                  <a:pt x="2325097" y="0"/>
                </a:cubicBezTo>
                <a:cubicBezTo>
                  <a:pt x="2574896" y="-5354"/>
                  <a:pt x="2710195" y="42164"/>
                  <a:pt x="2950493" y="0"/>
                </a:cubicBezTo>
                <a:cubicBezTo>
                  <a:pt x="3190791" y="-42164"/>
                  <a:pt x="3292360" y="59416"/>
                  <a:pt x="3605671" y="0"/>
                </a:cubicBezTo>
                <a:cubicBezTo>
                  <a:pt x="3918982" y="-59416"/>
                  <a:pt x="3922191" y="62659"/>
                  <a:pt x="4171505" y="0"/>
                </a:cubicBezTo>
                <a:cubicBezTo>
                  <a:pt x="4420819" y="-62659"/>
                  <a:pt x="4483911" y="54941"/>
                  <a:pt x="4677779" y="0"/>
                </a:cubicBezTo>
                <a:cubicBezTo>
                  <a:pt x="4871647" y="-54941"/>
                  <a:pt x="5062756" y="18084"/>
                  <a:pt x="5303175" y="0"/>
                </a:cubicBezTo>
                <a:cubicBezTo>
                  <a:pt x="5480802" y="-26913"/>
                  <a:pt x="5562211" y="121335"/>
                  <a:pt x="5580233" y="277058"/>
                </a:cubicBezTo>
                <a:cubicBezTo>
                  <a:pt x="5597789" y="347373"/>
                  <a:pt x="5566580" y="454103"/>
                  <a:pt x="5580233" y="616444"/>
                </a:cubicBezTo>
                <a:cubicBezTo>
                  <a:pt x="5593886" y="778785"/>
                  <a:pt x="5573523" y="866702"/>
                  <a:pt x="5580233" y="969683"/>
                </a:cubicBezTo>
                <a:lnTo>
                  <a:pt x="5580233" y="969683"/>
                </a:lnTo>
                <a:cubicBezTo>
                  <a:pt x="5615435" y="1117025"/>
                  <a:pt x="5575574" y="1296282"/>
                  <a:pt x="5580233" y="1385261"/>
                </a:cubicBezTo>
                <a:lnTo>
                  <a:pt x="5580233" y="1385255"/>
                </a:lnTo>
                <a:cubicBezTo>
                  <a:pt x="5604199" y="1511367"/>
                  <a:pt x="5452186" y="1645926"/>
                  <a:pt x="5303175" y="1662313"/>
                </a:cubicBezTo>
                <a:cubicBezTo>
                  <a:pt x="5076708" y="1678664"/>
                  <a:pt x="4901879" y="1650921"/>
                  <a:pt x="4737340" y="1662313"/>
                </a:cubicBezTo>
                <a:cubicBezTo>
                  <a:pt x="4572802" y="1673705"/>
                  <a:pt x="4264177" y="1600120"/>
                  <a:pt x="4082163" y="1662313"/>
                </a:cubicBezTo>
                <a:cubicBezTo>
                  <a:pt x="3900149" y="1724506"/>
                  <a:pt x="3624956" y="1656998"/>
                  <a:pt x="3426986" y="1662313"/>
                </a:cubicBezTo>
                <a:cubicBezTo>
                  <a:pt x="3229016" y="1667628"/>
                  <a:pt x="2863871" y="1593818"/>
                  <a:pt x="2325097" y="1662313"/>
                </a:cubicBezTo>
                <a:cubicBezTo>
                  <a:pt x="2421233" y="1754860"/>
                  <a:pt x="2419007" y="2011474"/>
                  <a:pt x="2504018" y="2148157"/>
                </a:cubicBezTo>
                <a:cubicBezTo>
                  <a:pt x="2268760" y="2137312"/>
                  <a:pt x="2197148" y="2017181"/>
                  <a:pt x="1995098" y="1991067"/>
                </a:cubicBezTo>
                <a:cubicBezTo>
                  <a:pt x="1793048" y="1964953"/>
                  <a:pt x="1602885" y="1798071"/>
                  <a:pt x="1438959" y="1819403"/>
                </a:cubicBezTo>
                <a:cubicBezTo>
                  <a:pt x="1275033" y="1840734"/>
                  <a:pt x="1089959" y="1697018"/>
                  <a:pt x="930039" y="1662313"/>
                </a:cubicBezTo>
                <a:cubicBezTo>
                  <a:pt x="817536" y="1674007"/>
                  <a:pt x="686653" y="1634628"/>
                  <a:pt x="616608" y="1662313"/>
                </a:cubicBezTo>
                <a:cubicBezTo>
                  <a:pt x="546563" y="1689998"/>
                  <a:pt x="357542" y="1648249"/>
                  <a:pt x="277058" y="1662313"/>
                </a:cubicBezTo>
                <a:cubicBezTo>
                  <a:pt x="149120" y="1672120"/>
                  <a:pt x="-34012" y="1555770"/>
                  <a:pt x="0" y="1385255"/>
                </a:cubicBezTo>
                <a:lnTo>
                  <a:pt x="0" y="1385261"/>
                </a:lnTo>
                <a:cubicBezTo>
                  <a:pt x="-40449" y="1196759"/>
                  <a:pt x="28720" y="1076492"/>
                  <a:pt x="0" y="969683"/>
                </a:cubicBezTo>
                <a:lnTo>
                  <a:pt x="0" y="969683"/>
                </a:lnTo>
                <a:cubicBezTo>
                  <a:pt x="-9961" y="819703"/>
                  <a:pt x="21520" y="720515"/>
                  <a:pt x="0" y="644149"/>
                </a:cubicBezTo>
                <a:cubicBezTo>
                  <a:pt x="-21520" y="567783"/>
                  <a:pt x="26012" y="357250"/>
                  <a:pt x="0" y="277058"/>
                </a:cubicBezTo>
                <a:close/>
              </a:path>
            </a:pathLst>
          </a:custGeom>
          <a:solidFill>
            <a:schemeClr val="accent2">
              <a:lumMod val="20000"/>
              <a:lumOff val="80000"/>
            </a:schemeClr>
          </a:solidFill>
          <a:ln w="28575">
            <a:solidFill>
              <a:schemeClr val="tx2"/>
            </a:solidFill>
            <a:prstDash val="dashDot"/>
            <a:extLst>
              <a:ext uri="{C807C97D-BFC1-408E-A445-0C87EB9F89A2}">
                <ask:lineSketchStyleProps xmlns="" xmlns:ask="http://schemas.microsoft.com/office/drawing/2018/sketchyshapes" sd="139810389">
                  <a:prstGeom prst="wedgeRoundRectCallout">
                    <a:avLst>
                      <a:gd name="adj1" fmla="val -5127"/>
                      <a:gd name="adj2" fmla="val 79227"/>
                      <a:gd name="adj3" fmla="val 16667"/>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Các bạn hãy cùng mình chăm sóc cây hoa bằng cách trả lời các câu hỏi sau nhé!</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6" name="Picture 5"/>
          <p:cNvPicPr>
            <a:picLocks noChangeAspect="1"/>
          </p:cNvPicPr>
          <p:nvPr/>
        </p:nvPicPr>
        <p:blipFill rotWithShape="1">
          <a:blip r:embed="rId2">
            <a:clrChange>
              <a:clrFrom>
                <a:srgbClr val="40A57D"/>
              </a:clrFrom>
              <a:clrTo>
                <a:srgbClr val="40A57D">
                  <a:alpha val="0"/>
                </a:srgbClr>
              </a:clrTo>
            </a:clrChange>
            <a:extLst>
              <a:ext uri="{BEBA8EAE-BF5A-486C-A8C5-ECC9F3942E4B}">
                <a14:imgProps xmlns:a14="http://schemas.microsoft.com/office/drawing/2010/main">
                  <a14:imgLayer r:embed="rId3">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21" name="Picture 20"/>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2783632" y="3379186"/>
            <a:ext cx="2038965" cy="32359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AB92BE74-F14D-4418-B748-6FE7B8ED9E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10" y="475576"/>
            <a:ext cx="5935345" cy="1003079"/>
          </a:xfrm>
          <a:prstGeom prst="rect">
            <a:avLst/>
          </a:prstGeom>
        </p:spPr>
      </p:pic>
    </p:spTree>
    <p:extLst>
      <p:ext uri="{BB962C8B-B14F-4D97-AF65-F5344CB8AC3E}">
        <p14:creationId xmlns:p14="http://schemas.microsoft.com/office/powerpoint/2010/main" val="2646128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500" fill="hold"/>
                                        <p:tgtEl>
                                          <p:spTgt spid="21"/>
                                        </p:tgtEl>
                                        <p:attrNameLst>
                                          <p:attrName>ppt_x</p:attrName>
                                        </p:attrNameLst>
                                      </p:cBhvr>
                                      <p:tavLst>
                                        <p:tav tm="0">
                                          <p:val>
                                            <p:strVal val="0-#ppt_w/2"/>
                                          </p:val>
                                        </p:tav>
                                        <p:tav tm="100000">
                                          <p:val>
                                            <p:strVal val="#ppt_x"/>
                                          </p:val>
                                        </p:tav>
                                      </p:tavLst>
                                    </p:anim>
                                    <p:anim calcmode="lin" valueType="num">
                                      <p:cBhvr additive="base">
                                        <p:cTn id="13" dur="1500" fill="hold"/>
                                        <p:tgtEl>
                                          <p:spTgt spid="21"/>
                                        </p:tgtEl>
                                        <p:attrNameLst>
                                          <p:attrName>ppt_y</p:attrName>
                                        </p:attrNameLst>
                                      </p:cBhvr>
                                      <p:tavLst>
                                        <p:tav tm="0">
                                          <p:val>
                                            <p:strVal val="#ppt_y"/>
                                          </p:val>
                                        </p:tav>
                                        <p:tav tm="100000">
                                          <p:val>
                                            <p:strVal val="#ppt_y"/>
                                          </p:val>
                                        </p:tav>
                                      </p:tavLst>
                                    </p:anim>
                                  </p:childTnLst>
                                </p:cTn>
                              </p:par>
                              <p:par>
                                <p:cTn id="14" presetID="32" presetClass="emph" presetSubtype="0" repeatCount="3000" fill="hold" nodeType="withEffect">
                                  <p:stCondLst>
                                    <p:cond delay="0"/>
                                  </p:stCondLst>
                                  <p:childTnLst>
                                    <p:animRot by="120000">
                                      <p:cBhvr>
                                        <p:cTn id="15" dur="50" fill="hold">
                                          <p:stCondLst>
                                            <p:cond delay="0"/>
                                          </p:stCondLst>
                                        </p:cTn>
                                        <p:tgtEl>
                                          <p:spTgt spid="21"/>
                                        </p:tgtEl>
                                        <p:attrNameLst>
                                          <p:attrName>r</p:attrName>
                                        </p:attrNameLst>
                                      </p:cBhvr>
                                    </p:animRot>
                                    <p:animRot by="-240000">
                                      <p:cBhvr>
                                        <p:cTn id="16" dur="100" fill="hold">
                                          <p:stCondLst>
                                            <p:cond delay="100"/>
                                          </p:stCondLst>
                                        </p:cTn>
                                        <p:tgtEl>
                                          <p:spTgt spid="21"/>
                                        </p:tgtEl>
                                        <p:attrNameLst>
                                          <p:attrName>r</p:attrName>
                                        </p:attrNameLst>
                                      </p:cBhvr>
                                    </p:animRot>
                                    <p:animRot by="240000">
                                      <p:cBhvr>
                                        <p:cTn id="17" dur="100" fill="hold">
                                          <p:stCondLst>
                                            <p:cond delay="200"/>
                                          </p:stCondLst>
                                        </p:cTn>
                                        <p:tgtEl>
                                          <p:spTgt spid="21"/>
                                        </p:tgtEl>
                                        <p:attrNameLst>
                                          <p:attrName>r</p:attrName>
                                        </p:attrNameLst>
                                      </p:cBhvr>
                                    </p:animRot>
                                    <p:animRot by="-240000">
                                      <p:cBhvr>
                                        <p:cTn id="18" dur="100" fill="hold">
                                          <p:stCondLst>
                                            <p:cond delay="300"/>
                                          </p:stCondLst>
                                        </p:cTn>
                                        <p:tgtEl>
                                          <p:spTgt spid="21"/>
                                        </p:tgtEl>
                                        <p:attrNameLst>
                                          <p:attrName>r</p:attrName>
                                        </p:attrNameLst>
                                      </p:cBhvr>
                                    </p:animRot>
                                    <p:animRot by="120000">
                                      <p:cBhvr>
                                        <p:cTn id="19" dur="100" fill="hold">
                                          <p:stCondLst>
                                            <p:cond delay="400"/>
                                          </p:stCondLst>
                                        </p:cTn>
                                        <p:tgtEl>
                                          <p:spTgt spid="21"/>
                                        </p:tgtEl>
                                        <p:attrNameLst>
                                          <p:attrName>r</p:attrName>
                                        </p:attrNameLst>
                                      </p:cBhvr>
                                    </p:animRo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70FE-546C-483E-9EB0-D699AFB1EF2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28C20C6-9A80-4CD4-8CF0-3E26469E20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0" cy="6858000"/>
          </a:xfrm>
        </p:spPr>
      </p:pic>
      <p:pic>
        <p:nvPicPr>
          <p:cNvPr id="3" name="Picture 2">
            <a:extLst>
              <a:ext uri="{FF2B5EF4-FFF2-40B4-BE49-F238E27FC236}">
                <a16:creationId xmlns:a16="http://schemas.microsoft.com/office/drawing/2014/main" id="{E4294747-AC0F-AB79-80CF-3106D5D82A27}"/>
              </a:ext>
            </a:extLst>
          </p:cNvPr>
          <p:cNvPicPr>
            <a:picLocks noChangeAspect="1"/>
          </p:cNvPicPr>
          <p:nvPr/>
        </p:nvPicPr>
        <p:blipFill>
          <a:blip r:embed="rId3"/>
          <a:stretch>
            <a:fillRect/>
          </a:stretch>
        </p:blipFill>
        <p:spPr>
          <a:xfrm>
            <a:off x="699636" y="105612"/>
            <a:ext cx="8943607" cy="1201016"/>
          </a:xfrm>
          <a:prstGeom prst="rect">
            <a:avLst/>
          </a:prstGeom>
        </p:spPr>
      </p:pic>
    </p:spTree>
    <p:extLst>
      <p:ext uri="{BB962C8B-B14F-4D97-AF65-F5344CB8AC3E}">
        <p14:creationId xmlns:p14="http://schemas.microsoft.com/office/powerpoint/2010/main" val="223599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0" y="276630"/>
            <a:ext cx="2968992" cy="1379620"/>
            <a:chOff x="0" y="276630"/>
            <a:chExt cx="2968992"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0" y="567837"/>
              <a:ext cx="2968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40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en-US" sz="40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rgbClr val="ED7D31">
                        <a:lumMod val="50000"/>
                      </a:srgb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1" i="0" u="none" strike="noStrike" kern="1200" cap="none" spc="0" normalizeH="0" baseline="0" noProof="0" dirty="0">
                  <a:ln>
                    <a:solidFill>
                      <a:srgbClr val="ED7D31">
                        <a:lumMod val="50000"/>
                      </a:srgb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solidFill>
                      <a:srgbClr val="ED7D31">
                        <a:lumMod val="50000"/>
                      </a:srgb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600" b="1" i="0" u="none" strike="noStrike" kern="1200" cap="none" spc="0" normalizeH="0" baseline="0" noProof="0" dirty="0">
                <a:ln>
                  <a:solidFill>
                    <a:srgbClr val="ED7D31">
                      <a:lumMod val="50000"/>
                    </a:srgb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ED7D31">
                        <a:lumMod val="50000"/>
                      </a:srgb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8713558"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635219" y="4206825"/>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586279" y="4956747"/>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10"/>
          <a:stretch>
            <a:fillRect/>
          </a:stretch>
        </p:blipFill>
        <p:spPr>
          <a:xfrm>
            <a:off x="3140358" y="279909"/>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75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grpId="0" nodeType="withEffect">
                                  <p:stCondLst>
                                    <p:cond delay="2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425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42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425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425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25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anim calcmode="lin" valueType="num">
                                      <p:cBhvr>
                                        <p:cTn id="54" dur="1000" fill="hold"/>
                                        <p:tgtEl>
                                          <p:spTgt spid="56"/>
                                        </p:tgtEl>
                                        <p:attrNameLst>
                                          <p:attrName>ppt_x</p:attrName>
                                        </p:attrNameLst>
                                      </p:cBhvr>
                                      <p:tavLst>
                                        <p:tav tm="0">
                                          <p:val>
                                            <p:strVal val="#ppt_x"/>
                                          </p:val>
                                        </p:tav>
                                        <p:tav tm="100000">
                                          <p:val>
                                            <p:strVal val="#ppt_x"/>
                                          </p:val>
                                        </p:tav>
                                      </p:tavLst>
                                    </p:anim>
                                    <p:anim calcmode="lin" valueType="num">
                                      <p:cBhvr>
                                        <p:cTn id="55" dur="1000" fill="hold"/>
                                        <p:tgtEl>
                                          <p:spTgt spid="5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25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anim calcmode="lin" valueType="num">
                                      <p:cBhvr>
                                        <p:cTn id="59" dur="1000" fill="hold"/>
                                        <p:tgtEl>
                                          <p:spTgt spid="57"/>
                                        </p:tgtEl>
                                        <p:attrNameLst>
                                          <p:attrName>ppt_x</p:attrName>
                                        </p:attrNameLst>
                                      </p:cBhvr>
                                      <p:tavLst>
                                        <p:tav tm="0">
                                          <p:val>
                                            <p:strVal val="#ppt_x"/>
                                          </p:val>
                                        </p:tav>
                                        <p:tav tm="100000">
                                          <p:val>
                                            <p:strVal val="#ppt_x"/>
                                          </p:val>
                                        </p:tav>
                                      </p:tavLst>
                                    </p:anim>
                                    <p:anim calcmode="lin" valueType="num">
                                      <p:cBhvr>
                                        <p:cTn id="60" dur="1000" fill="hold"/>
                                        <p:tgtEl>
                                          <p:spTgt spid="5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25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74905" y="132251"/>
            <a:ext cx="2967687" cy="1379620"/>
            <a:chOff x="110736" y="276630"/>
            <a:chExt cx="2967687"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52276" y="504775"/>
              <a:ext cx="27261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646331"/>
            </a:xfrm>
            <a:prstGeom prst="rect">
              <a:avLst/>
            </a:prstGeom>
            <a:noFill/>
          </p:spPr>
          <p:txBody>
            <a:bodyPr wrap="square" rtlCol="0">
              <a:spAutoFit/>
              <a:scene3d>
                <a:camera prst="obliqueTopLeft"/>
                <a:lightRig rig="threePt" dir="t"/>
              </a:scene3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ysClr val="windowText" lastClr="000000"/>
                    </a:solidFill>
                  </a:ln>
                  <a:solidFill>
                    <a:srgbClr val="ED7D3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a:solidFill>
                      <a:sysClr val="windowText" lastClr="000000"/>
                    </a:solidFill>
                  </a:ln>
                  <a:solidFill>
                    <a:srgbClr val="ED7D3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solidFill>
                      <a:sysClr val="windowText" lastClr="000000"/>
                    </a:solidFill>
                  </a:ln>
                  <a:solidFill>
                    <a:srgbClr val="ED7D3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a:solidFill>
                      <a:sysClr val="windowText" lastClr="000000"/>
                    </a:solidFill>
                  </a:ln>
                  <a:solidFill>
                    <a:srgbClr val="ED7D3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solidFill>
                      <a:sysClr val="windowText" lastClr="000000"/>
                    </a:solidFill>
                  </a:ln>
                  <a:solidFill>
                    <a:srgbClr val="ED7D3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a:solidFill>
                      <a:sysClr val="windowText" lastClr="000000"/>
                    </a:solidFill>
                  </a:ln>
                  <a:solidFill>
                    <a:srgbClr val="ED7D3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solidFill>
                      <a:sysClr val="windowText" lastClr="000000"/>
                    </a:solidFill>
                  </a:ln>
                  <a:solidFill>
                    <a:srgbClr val="ED7D3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a:solidFill>
                    <a:sysClr val="windowText" lastClr="000000"/>
                  </a:solidFill>
                </a:ln>
                <a:solidFill>
                  <a:srgbClr val="ED7D3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526897"/>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 xmlns:ask="http://schemas.microsoft.com/office/drawing/2018/sketchyshapes" sd="852854689">
                  <a:custGeom>
                    <a:avLst/>
                    <a:gdLst>
                      <a:gd name="connsiteX0" fmla="*/ 0 w 6224337"/>
                      <a:gd name="connsiteY0" fmla="*/ 421158 h 2526897"/>
                      <a:gd name="connsiteX1" fmla="*/ 421158 w 6224337"/>
                      <a:gd name="connsiteY1" fmla="*/ 0 h 2526897"/>
                      <a:gd name="connsiteX2" fmla="*/ 5803179 w 6224337"/>
                      <a:gd name="connsiteY2" fmla="*/ 0 h 2526897"/>
                      <a:gd name="connsiteX3" fmla="*/ 6224337 w 6224337"/>
                      <a:gd name="connsiteY3" fmla="*/ 421158 h 2526897"/>
                      <a:gd name="connsiteX4" fmla="*/ 6224337 w 6224337"/>
                      <a:gd name="connsiteY4" fmla="*/ 2105739 h 2526897"/>
                      <a:gd name="connsiteX5" fmla="*/ 5803179 w 6224337"/>
                      <a:gd name="connsiteY5" fmla="*/ 2526897 h 2526897"/>
                      <a:gd name="connsiteX6" fmla="*/ 421158 w 6224337"/>
                      <a:gd name="connsiteY6" fmla="*/ 2526897 h 2526897"/>
                      <a:gd name="connsiteX7" fmla="*/ 0 w 6224337"/>
                      <a:gd name="connsiteY7" fmla="*/ 2105739 h 2526897"/>
                      <a:gd name="connsiteX8" fmla="*/ 0 w 6224337"/>
                      <a:gd name="connsiteY8" fmla="*/ 421158 h 252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526897" fill="none" extrusionOk="0">
                        <a:moveTo>
                          <a:pt x="0" y="421158"/>
                        </a:moveTo>
                        <a:cubicBezTo>
                          <a:pt x="1437" y="227461"/>
                          <a:pt x="208212" y="32985"/>
                          <a:pt x="421158" y="0"/>
                        </a:cubicBezTo>
                        <a:cubicBezTo>
                          <a:pt x="1981264" y="72427"/>
                          <a:pt x="5255486" y="61419"/>
                          <a:pt x="5803179" y="0"/>
                        </a:cubicBezTo>
                        <a:cubicBezTo>
                          <a:pt x="6033439" y="-16103"/>
                          <a:pt x="6186405" y="177086"/>
                          <a:pt x="6224337" y="421158"/>
                        </a:cubicBezTo>
                        <a:cubicBezTo>
                          <a:pt x="6307090" y="1172286"/>
                          <a:pt x="6088543" y="1511604"/>
                          <a:pt x="6224337" y="2105739"/>
                        </a:cubicBezTo>
                        <a:cubicBezTo>
                          <a:pt x="6225153" y="2334195"/>
                          <a:pt x="6033314" y="2524134"/>
                          <a:pt x="5803179" y="2526897"/>
                        </a:cubicBezTo>
                        <a:cubicBezTo>
                          <a:pt x="3437885" y="2556724"/>
                          <a:pt x="1036923" y="2447591"/>
                          <a:pt x="421158" y="2526897"/>
                        </a:cubicBezTo>
                        <a:cubicBezTo>
                          <a:pt x="218431" y="2523520"/>
                          <a:pt x="-22756" y="2342838"/>
                          <a:pt x="0" y="2105739"/>
                        </a:cubicBezTo>
                        <a:cubicBezTo>
                          <a:pt x="-1027" y="1863646"/>
                          <a:pt x="42724" y="1144119"/>
                          <a:pt x="0" y="421158"/>
                        </a:cubicBezTo>
                        <a:close/>
                      </a:path>
                      <a:path w="6224337" h="2526897" stroke="0" extrusionOk="0">
                        <a:moveTo>
                          <a:pt x="0" y="421158"/>
                        </a:moveTo>
                        <a:cubicBezTo>
                          <a:pt x="29038" y="196474"/>
                          <a:pt x="204571" y="33361"/>
                          <a:pt x="421158" y="0"/>
                        </a:cubicBezTo>
                        <a:cubicBezTo>
                          <a:pt x="2246125" y="123000"/>
                          <a:pt x="3145462" y="-96860"/>
                          <a:pt x="5803179" y="0"/>
                        </a:cubicBezTo>
                        <a:cubicBezTo>
                          <a:pt x="6009819" y="-19784"/>
                          <a:pt x="6229211" y="178733"/>
                          <a:pt x="6224337" y="421158"/>
                        </a:cubicBezTo>
                        <a:cubicBezTo>
                          <a:pt x="6074423" y="691434"/>
                          <a:pt x="6338594" y="1540937"/>
                          <a:pt x="6224337" y="2105739"/>
                        </a:cubicBezTo>
                        <a:cubicBezTo>
                          <a:pt x="6191633" y="2350186"/>
                          <a:pt x="5998883" y="2520859"/>
                          <a:pt x="5803179" y="2526897"/>
                        </a:cubicBezTo>
                        <a:cubicBezTo>
                          <a:pt x="3963827" y="2366190"/>
                          <a:pt x="2685550" y="2566564"/>
                          <a:pt x="421158" y="2526897"/>
                        </a:cubicBezTo>
                        <a:cubicBezTo>
                          <a:pt x="148872" y="2518881"/>
                          <a:pt x="-11913" y="2332941"/>
                          <a:pt x="0" y="2105739"/>
                        </a:cubicBezTo>
                        <a:cubicBezTo>
                          <a:pt x="-29532" y="1361006"/>
                          <a:pt x="126163" y="1090675"/>
                          <a:pt x="0" y="4211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348555" y="3823656"/>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396341" y="4535785"/>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231786" y="5285708"/>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8"/>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9"/>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10"/>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5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50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nodeType="withEffect">
                                  <p:stCondLst>
                                    <p:cond delay="250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nodeType="withEffect">
                                  <p:stCondLst>
                                    <p:cond delay="250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1000"/>
                                        <p:tgtEl>
                                          <p:spTgt spid="56"/>
                                        </p:tgtEl>
                                      </p:cBhvr>
                                    </p:animEffect>
                                    <p:anim calcmode="lin" valueType="num">
                                      <p:cBhvr>
                                        <p:cTn id="34" dur="1000" fill="hold"/>
                                        <p:tgtEl>
                                          <p:spTgt spid="56"/>
                                        </p:tgtEl>
                                        <p:attrNameLst>
                                          <p:attrName>ppt_x</p:attrName>
                                        </p:attrNameLst>
                                      </p:cBhvr>
                                      <p:tavLst>
                                        <p:tav tm="0">
                                          <p:val>
                                            <p:strVal val="#ppt_x"/>
                                          </p:val>
                                        </p:tav>
                                        <p:tav tm="100000">
                                          <p:val>
                                            <p:strVal val="#ppt_x"/>
                                          </p:val>
                                        </p:tav>
                                      </p:tavLst>
                                    </p:anim>
                                    <p:anim calcmode="lin" valueType="num">
                                      <p:cBhvr>
                                        <p:cTn id="35"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nodeType="withEffect">
                                  <p:stCondLst>
                                    <p:cond delay="250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6"/>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7"/>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spid="1027" name="TextBox1" r:id="rId2" imgW="3398400" imgH="1432440"/>
        </mc:Choice>
        <mc:Fallback>
          <p:control name="TextBox1" r:id="rId2" imgW="3398400" imgH="14324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4244" y="43890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4419" y="-190006"/>
            <a:ext cx="12192000" cy="3377352"/>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32962" y="1970327"/>
            <a:ext cx="1848312" cy="470907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77278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Ngày đầu năm, bốn nàng tiên Xuân, Hạ, Thu, Đông gặp nhau. Đông cầm tay Xuân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Chị là người sung sướng nhất. Ai cũng yêu chị. Chị về, cây nào cũng đâm chồi nảy lộc.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Xuân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Nhưng nhờ có em Hạ, cây trong vườn mới đơm trái ngọt, học sinh mới được nghỉ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Nàng Hạ tinh nghịch xen vào: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mà thiếu nhi lại thích em thu nhất không có Thu làm sao có đêm trăng rằm rước đèn, phá cỗ,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Giọng buồn buồn, Đông nói: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Chỉ có em là chẳng ai yêu.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Thu đặt tay lên vai Đông,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Có em mới có bập bùng bếp lửa nhà sàn, mọi người có giấc ngủ ấm trong chăn.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Bốn nàng tiên mải chuyện trò, không biết bà Đất đã đến từ lúc nào. Bà nói: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Xuân làm cho cây lá tươi tốt. Hạ cho trái ngọt, hoa thơm. Thu làm cho trời xanh cao, học sinh nhớ ngày tựu trường. Còn cháu Đông, cháu có công ấp ủ mầm sống để mùa xuân về cây cối đâm chồi nảy lộc. Các cháu đều có ích, đều đáng yêu!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Từ Nguyên Tĩnh) </a:t>
            </a:r>
          </a:p>
        </p:txBody>
      </p:sp>
    </p:spTree>
    <p:extLst>
      <p:ext uri="{BB962C8B-B14F-4D97-AF65-F5344CB8AC3E}">
        <p14:creationId xmlns:p14="http://schemas.microsoft.com/office/powerpoint/2010/main" val="1429573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4"/>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5"/>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6"/>
          <a:srcRect/>
          <a:stretch>
            <a:fillRect/>
          </a:stretch>
        </p:blipFill>
        <p:spPr>
          <a:xfrm>
            <a:off x="3347887" y="2481551"/>
            <a:ext cx="1815577" cy="3842491"/>
          </a:xfrm>
          <a:prstGeom prst="rect">
            <a:avLst/>
          </a:prstGeom>
        </p:spPr>
      </p:pic>
      <p:pic>
        <p:nvPicPr>
          <p:cNvPr id="5" name="Picture 4">
            <a:extLst>
              <a:ext uri="{FF2B5EF4-FFF2-40B4-BE49-F238E27FC236}">
                <a16:creationId xmlns:a16="http://schemas.microsoft.com/office/drawing/2014/main" id="{B68A16AC-1AA3-73E7-173D-38A813DD83DA}"/>
              </a:ext>
            </a:extLst>
          </p:cNvPr>
          <p:cNvPicPr>
            <a:picLocks noChangeAspect="1"/>
          </p:cNvPicPr>
          <p:nvPr/>
        </p:nvPicPr>
        <p:blipFill>
          <a:blip r:embed="rId17"/>
          <a:stretch>
            <a:fillRect/>
          </a:stretch>
        </p:blipFill>
        <p:spPr>
          <a:xfrm>
            <a:off x="1015019" y="721335"/>
            <a:ext cx="4365114" cy="1609483"/>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532495" y="3739221"/>
            <a:ext cx="10230503" cy="823544"/>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a typeface="+mn-ea"/>
              <a:cs typeface="+mn-cs"/>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1518948" y="2426021"/>
            <a:ext cx="10351573" cy="880597"/>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a:off x="1525723" y="1396227"/>
            <a:ext cx="10435367" cy="747573"/>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6" name="Rectangle 5"/>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sp>
        <p:nvSpPr>
          <p:cNvPr id="7" name="Rectangle 6"/>
          <p:cNvSpPr/>
          <p:nvPr/>
        </p:nvSpPr>
        <p:spPr>
          <a:xfrm>
            <a:off x="1542053" y="1433988"/>
            <a:ext cx="10328468"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663F0D">
                    <a:lumMod val="50000"/>
                  </a:srgbClr>
                </a:solidFill>
                <a:effectLst/>
                <a:uLnTx/>
                <a:uFillTx/>
                <a:latin typeface="Arial"/>
                <a:ea typeface="+mn-ea"/>
                <a:cs typeface="+mn-cs"/>
              </a:rPr>
              <a:t>Bốn nàng tiên tượng trưng cho những mùa nào trong năm?</a:t>
            </a:r>
          </a:p>
        </p:txBody>
      </p:sp>
      <p:sp>
        <p:nvSpPr>
          <p:cNvPr id="8" name="Rectangle 7"/>
          <p:cNvSpPr/>
          <p:nvPr/>
        </p:nvSpPr>
        <p:spPr>
          <a:xfrm>
            <a:off x="1626469" y="2562204"/>
            <a:ext cx="1013652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Theo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nàng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tiên</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mùa</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hạ</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vì</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sao</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thiếu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nhi</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thích</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mùa</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thu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a:t>
            </a:r>
          </a:p>
        </p:txBody>
      </p:sp>
      <p:sp>
        <p:nvSpPr>
          <p:cNvPr id="9" name="Rectangle 8"/>
          <p:cNvSpPr/>
          <p:nvPr/>
        </p:nvSpPr>
        <p:spPr>
          <a:xfrm>
            <a:off x="1535277" y="3803234"/>
            <a:ext cx="96952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Dựa</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vào</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bài</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đọc</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nói</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tên</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mùa</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phù</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hợp</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với</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mỗi</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tranh</a:t>
            </a:r>
            <a:endPar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endParaRPr>
          </a:p>
        </p:txBody>
      </p:sp>
      <p:grpSp>
        <p:nvGrpSpPr>
          <p:cNvPr id="23" name="Group 22"/>
          <p:cNvGrpSpPr/>
          <p:nvPr/>
        </p:nvGrpSpPr>
        <p:grpSpPr>
          <a:xfrm>
            <a:off x="1312875" y="5111650"/>
            <a:ext cx="11160428" cy="799627"/>
            <a:chOff x="1483381" y="4536706"/>
            <a:chExt cx="8565969" cy="493407"/>
          </a:xfrm>
        </p:grpSpPr>
        <p:sp>
          <p:nvSpPr>
            <p:cNvPr id="22" name="Rectangle: Rounded Corners 43">
              <a:extLst>
                <a:ext uri="{FF2B5EF4-FFF2-40B4-BE49-F238E27FC236}">
                  <a16:creationId xmlns:a16="http://schemas.microsoft.com/office/drawing/2014/main" id="{9D645240-D005-4810-AC9C-C05A048A4394}"/>
                </a:ext>
              </a:extLst>
            </p:cNvPr>
            <p:cNvSpPr/>
            <p:nvPr/>
          </p:nvSpPr>
          <p:spPr>
            <a:xfrm>
              <a:off x="1532497" y="4536706"/>
              <a:ext cx="8215874" cy="493407"/>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63F0D">
                    <a:lumMod val="50000"/>
                  </a:srgbClr>
                </a:solidFill>
                <a:effectLst/>
                <a:uLnTx/>
                <a:uFillTx/>
                <a:latin typeface="等线"/>
                <a:ea typeface="+mn-ea"/>
                <a:cs typeface="+mn-cs"/>
              </a:endParaRPr>
            </a:p>
          </p:txBody>
        </p:sp>
        <p:sp>
          <p:nvSpPr>
            <p:cNvPr id="10" name="Rectangle 9"/>
            <p:cNvSpPr/>
            <p:nvPr/>
          </p:nvSpPr>
          <p:spPr>
            <a:xfrm>
              <a:off x="1483381" y="4565647"/>
              <a:ext cx="8565969" cy="3608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F0D">
                      <a:lumMod val="50000"/>
                    </a:srgbClr>
                  </a:solidFill>
                  <a:effectLst/>
                  <a:uLnTx/>
                  <a:uFillTx/>
                  <a:latin typeface="Arial" panose="020B0604020202020204" pitchFamily="34" charset="0"/>
                  <a:ea typeface="+mn-ea"/>
                  <a:cs typeface="+mn-cs"/>
                </a:rPr>
                <a:t>Vì sao bà Đất nói cả bốn nàng tiên đều có ích và đáng yêu? </a:t>
              </a:r>
            </a:p>
          </p:txBody>
        </p:sp>
      </p:grpSp>
      <p:pic>
        <p:nvPicPr>
          <p:cNvPr id="11" name="Picture 10"/>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64132" y="5450936"/>
            <a:ext cx="2460397" cy="1407064"/>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643669" y="2485595"/>
            <a:ext cx="560378" cy="737992"/>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13534" y="3914026"/>
            <a:ext cx="560378" cy="737992"/>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703723" y="5111646"/>
            <a:ext cx="560378" cy="737992"/>
          </a:xfrm>
          <a:prstGeom prst="rect">
            <a:avLst/>
          </a:prstGeom>
        </p:spPr>
      </p:pic>
      <p:sp>
        <p:nvSpPr>
          <p:cNvPr id="24" name="Freeform 197"/>
          <p:cNvSpPr>
            <a:spLocks noEditPoints="1"/>
          </p:cNvSpPr>
          <p:nvPr/>
        </p:nvSpPr>
        <p:spPr bwMode="auto">
          <a:xfrm>
            <a:off x="4048145" y="-664997"/>
            <a:ext cx="4400694" cy="174019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05037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E5EF"/>
        </a:solidFill>
        <a:effectLst/>
      </p:bgPr>
    </p:bg>
    <p:spTree>
      <p:nvGrpSpPr>
        <p:cNvPr id="1" name=""/>
        <p:cNvGrpSpPr/>
        <p:nvPr/>
      </p:nvGrpSpPr>
      <p:grpSpPr>
        <a:xfrm>
          <a:off x="0" y="0"/>
          <a:ext cx="0" cy="0"/>
          <a:chOff x="0" y="0"/>
          <a:chExt cx="0" cy="0"/>
        </a:xfrm>
      </p:grpSpPr>
      <p:sp>
        <p:nvSpPr>
          <p:cNvPr id="3" name="矩形 2"/>
          <p:cNvSpPr/>
          <p:nvPr/>
        </p:nvSpPr>
        <p:spPr>
          <a:xfrm>
            <a:off x="177799" y="177800"/>
            <a:ext cx="11836400" cy="4196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51B3CDC-8953-4068-B9A3-7AFBF99A54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357082"/>
            <a:ext cx="12190132" cy="2264898"/>
          </a:xfrm>
          <a:prstGeom prst="rect">
            <a:avLst/>
          </a:prstGeom>
        </p:spPr>
      </p:pic>
      <p:pic>
        <p:nvPicPr>
          <p:cNvPr id="19" name="图片 18">
            <a:extLst>
              <a:ext uri="{FF2B5EF4-FFF2-40B4-BE49-F238E27FC236}">
                <a16:creationId xmlns:a16="http://schemas.microsoft.com/office/drawing/2014/main" id="{E2567BA2-6EC6-4953-BE2E-C10D44A333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pic>
        <p:nvPicPr>
          <p:cNvPr id="6" name="Picture 5">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98477" l="5625" r="98750"/>
                    </a14:imgEffect>
                  </a14:imgLayer>
                </a14:imgProps>
              </a:ext>
            </a:extLst>
          </a:blip>
          <a:stretch>
            <a:fillRect/>
          </a:stretch>
        </p:blipFill>
        <p:spPr>
          <a:xfrm>
            <a:off x="46783" y="1817197"/>
            <a:ext cx="2930591" cy="2706217"/>
          </a:xfrm>
          <a:prstGeom prst="rect">
            <a:avLst/>
          </a:prstGeom>
        </p:spPr>
      </p:pic>
      <p:pic>
        <p:nvPicPr>
          <p:cNvPr id="7" name="Picture 6">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3796" b="90000" l="10000" r="90000"/>
                    </a14:imgEffect>
                  </a14:imgLayer>
                </a14:imgProps>
              </a:ext>
            </a:extLst>
          </a:blip>
          <a:stretch>
            <a:fillRect/>
          </a:stretch>
        </p:blipFill>
        <p:spPr>
          <a:xfrm>
            <a:off x="8914337" y="1435044"/>
            <a:ext cx="3277663" cy="3539876"/>
          </a:xfrm>
          <a:prstGeom prst="rect">
            <a:avLst/>
          </a:prstGeom>
        </p:spPr>
      </p:pic>
      <p:pic>
        <p:nvPicPr>
          <p:cNvPr id="20" name="Picture 19">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100" y1="66574" x2="50700" y2="66296"/>
                        <a14:foregroundMark x1="57800" y1="67037" x2="65600" y2="66296"/>
                      </a14:backgroundRemoval>
                    </a14:imgEffect>
                  </a14:imgLayer>
                </a14:imgProps>
              </a:ext>
            </a:extLst>
          </a:blip>
          <a:stretch>
            <a:fillRect/>
          </a:stretch>
        </p:blipFill>
        <p:spPr>
          <a:xfrm>
            <a:off x="5831011" y="1212583"/>
            <a:ext cx="3507352" cy="3787941"/>
          </a:xfrm>
          <a:prstGeom prst="rect">
            <a:avLst/>
          </a:prstGeom>
        </p:spPr>
      </p:pic>
      <p:pic>
        <p:nvPicPr>
          <p:cNvPr id="22" name="Picture 21">
            <a:hlinkClick r:id="rId13" action="ppaction://hlinksldjump"/>
          </p:cNvPr>
          <p:cNvPicPr>
            <a:picLocks noChangeAspect="1"/>
          </p:cNvPicPr>
          <p:nvPr/>
        </p:nvPicPr>
        <p:blipFill rotWithShape="1">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26389" b="66574" l="26200" r="71900"/>
                    </a14:imgEffect>
                  </a14:imgLayer>
                </a14:imgProps>
              </a:ext>
            </a:extLst>
          </a:blip>
          <a:srcRect l="26000" t="26148" r="27440" b="33555"/>
          <a:stretch/>
        </p:blipFill>
        <p:spPr>
          <a:xfrm>
            <a:off x="3398902" y="2210436"/>
            <a:ext cx="2403646" cy="2246707"/>
          </a:xfrm>
          <a:prstGeom prst="rect">
            <a:avLst/>
          </a:prstGeom>
        </p:spPr>
      </p:pic>
      <p:pic>
        <p:nvPicPr>
          <p:cNvPr id="26" name="Picture 25"/>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325576" y="2627746"/>
            <a:ext cx="2292659" cy="1920676"/>
          </a:xfrm>
          <a:prstGeom prst="rect">
            <a:avLst/>
          </a:prstGeom>
        </p:spPr>
      </p:pic>
      <p:pic>
        <p:nvPicPr>
          <p:cNvPr id="27" name="Picture 26"/>
          <p:cNvPicPr>
            <a:picLocks noChangeAspect="1"/>
          </p:cNvPicPr>
          <p:nvPr/>
        </p:nvPicPr>
        <p:blipFill rotWithShape="1">
          <a:blip r:embed="rId18">
            <a:clrChange>
              <a:clrFrom>
                <a:srgbClr val="FFFFFF"/>
              </a:clrFrom>
              <a:clrTo>
                <a:srgbClr val="FFFFFF">
                  <a:alpha val="0"/>
                </a:srgbClr>
              </a:clrTo>
            </a:clrChange>
            <a:extLst>
              <a:ext uri="{BEBA8EAE-BF5A-486C-A8C5-ECC9F3942E4B}">
                <a14:imgProps xmlns:a14="http://schemas.microsoft.com/office/drawing/2010/main">
                  <a14:imgLayer r:embed="rId19">
                    <a14:imgEffect>
                      <a14:backgroundRemoval t="0" b="100000" l="0" r="100000">
                        <a14:foregroundMark x1="7427" y1="67500" x2="31434" y2="72500"/>
                        <a14:foregroundMark x1="13990" y1="84500" x2="22625" y2="89000"/>
                        <a14:foregroundMark x1="16062" y1="65500" x2="28152" y2="60500"/>
                        <a14:foregroundMark x1="3972" y1="11000" x2="5527" y2="12000"/>
                        <a14:foregroundMark x1="6045" y1="14500" x2="9845" y2="40000"/>
                        <a14:foregroundMark x1="10190" y1="41000" x2="11744" y2="57000"/>
                        <a14:foregroundMark x1="78756" y1="47500" x2="85320" y2="17500"/>
                        <a14:foregroundMark x1="84974" y1="51500" x2="92228" y2="27000"/>
                      </a14:backgroundRemoval>
                    </a14:imgEffect>
                  </a14:imgLayer>
                </a14:imgProps>
              </a:ext>
            </a:extLst>
          </a:blip>
          <a:srcRect r="60230"/>
          <a:stretch/>
        </p:blipFill>
        <p:spPr>
          <a:xfrm>
            <a:off x="3189977" y="2067986"/>
            <a:ext cx="2671524" cy="2155372"/>
          </a:xfrm>
          <a:prstGeom prst="rect">
            <a:avLst/>
          </a:prstGeom>
        </p:spPr>
      </p:pic>
      <p:pic>
        <p:nvPicPr>
          <p:cNvPr id="28" name="Picture 27"/>
          <p:cNvPicPr>
            <a:picLocks noChangeAspect="1"/>
          </p:cNvPicPr>
          <p:nvPr/>
        </p:nvPicPr>
        <p:blipFill rotWithShape="1">
          <a:blip r:embed="rId18">
            <a:clrChange>
              <a:clrFrom>
                <a:srgbClr val="FFFFFF"/>
              </a:clrFrom>
              <a:clrTo>
                <a:srgbClr val="FFFFFF">
                  <a:alpha val="0"/>
                </a:srgbClr>
              </a:clrTo>
            </a:clrChange>
            <a:extLst>
              <a:ext uri="{BEBA8EAE-BF5A-486C-A8C5-ECC9F3942E4B}">
                <a14:imgProps xmlns:a14="http://schemas.microsoft.com/office/drawing/2010/main">
                  <a14:imgLayer r:embed="rId19">
                    <a14:imgEffect>
                      <a14:backgroundRemoval t="0" b="100000" l="0" r="100000">
                        <a14:foregroundMark x1="7427" y1="67500" x2="31434" y2="72500"/>
                        <a14:foregroundMark x1="13990" y1="84500" x2="22625" y2="89000"/>
                        <a14:foregroundMark x1="16062" y1="65500" x2="28152" y2="60500"/>
                        <a14:foregroundMark x1="3972" y1="11000" x2="5527" y2="12000"/>
                        <a14:foregroundMark x1="6045" y1="14500" x2="9845" y2="40000"/>
                        <a14:foregroundMark x1="10190" y1="41000" x2="11744" y2="57000"/>
                        <a14:foregroundMark x1="78756" y1="47500" x2="85320" y2="17500"/>
                        <a14:foregroundMark x1="84974" y1="51500" x2="92228" y2="27000"/>
                      </a14:backgroundRemoval>
                    </a14:imgEffect>
                  </a14:imgLayer>
                </a14:imgProps>
              </a:ext>
            </a:extLst>
          </a:blip>
          <a:srcRect l="39479" t="1408" r="30317" b="-1408"/>
          <a:stretch/>
        </p:blipFill>
        <p:spPr>
          <a:xfrm>
            <a:off x="6687587" y="2617428"/>
            <a:ext cx="1794200" cy="1905986"/>
          </a:xfrm>
          <a:prstGeom prst="rect">
            <a:avLst/>
          </a:prstGeom>
        </p:spPr>
      </p:pic>
      <p:pic>
        <p:nvPicPr>
          <p:cNvPr id="29" name="Picture 28"/>
          <p:cNvPicPr>
            <a:picLocks noChangeAspect="1"/>
          </p:cNvPicPr>
          <p:nvPr/>
        </p:nvPicPr>
        <p:blipFill rotWithShape="1">
          <a:blip r:embed="rId18">
            <a:clrChange>
              <a:clrFrom>
                <a:srgbClr val="FFFFFF"/>
              </a:clrFrom>
              <a:clrTo>
                <a:srgbClr val="FFFFFF">
                  <a:alpha val="0"/>
                </a:srgbClr>
              </a:clrTo>
            </a:clrChange>
            <a:extLst>
              <a:ext uri="{BEBA8EAE-BF5A-486C-A8C5-ECC9F3942E4B}">
                <a14:imgProps xmlns:a14="http://schemas.microsoft.com/office/drawing/2010/main">
                  <a14:imgLayer r:embed="rId19">
                    <a14:imgEffect>
                      <a14:backgroundRemoval t="0" b="100000" l="0" r="100000">
                        <a14:foregroundMark x1="7427" y1="67500" x2="31434" y2="72500"/>
                        <a14:foregroundMark x1="13990" y1="84500" x2="22625" y2="89000"/>
                        <a14:foregroundMark x1="16062" y1="65500" x2="28152" y2="60500"/>
                        <a14:foregroundMark x1="3972" y1="11000" x2="5527" y2="12000"/>
                        <a14:foregroundMark x1="6045" y1="14500" x2="9845" y2="40000"/>
                        <a14:foregroundMark x1="10190" y1="41000" x2="11744" y2="57000"/>
                        <a14:foregroundMark x1="78756" y1="47500" x2="85320" y2="17500"/>
                        <a14:foregroundMark x1="84974" y1="51500" x2="92228" y2="27000"/>
                      </a14:backgroundRemoval>
                    </a14:imgEffect>
                  </a14:imgLayer>
                </a14:imgProps>
              </a:ext>
            </a:extLst>
          </a:blip>
          <a:srcRect l="69878" t="-704" r="-82" b="704"/>
          <a:stretch/>
        </p:blipFill>
        <p:spPr>
          <a:xfrm>
            <a:off x="9550966" y="2551157"/>
            <a:ext cx="1794200" cy="1905986"/>
          </a:xfrm>
          <a:prstGeom prst="rect">
            <a:avLst/>
          </a:prstGeom>
        </p:spPr>
      </p:pic>
      <p:sp>
        <p:nvSpPr>
          <p:cNvPr id="30" name="Rectangle 29"/>
          <p:cNvSpPr/>
          <p:nvPr/>
        </p:nvSpPr>
        <p:spPr>
          <a:xfrm>
            <a:off x="2176409" y="4815991"/>
            <a:ext cx="8045657" cy="1233607"/>
          </a:xfrm>
          <a:prstGeom prst="rect">
            <a:avLst/>
          </a:prstGeom>
        </p:spPr>
        <p:txBody>
          <a:bodyPr wrap="square">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Hộp</a:t>
            </a:r>
            <a:r>
              <a:rPr kumimoji="0" lang="en-US" sz="7200" b="0"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 </a:t>
            </a:r>
            <a:r>
              <a:rPr kumimoji="0" lang="en-US" sz="7200" b="0"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quà</a:t>
            </a:r>
            <a:r>
              <a:rPr kumimoji="0" lang="en-US" sz="7200" b="0"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 may </a:t>
            </a:r>
            <a:r>
              <a:rPr kumimoji="0" lang="en-US" sz="7200" b="0"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mắn</a:t>
            </a:r>
            <a:endParaRPr kumimoji="0" lang="en-US" sz="72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endParaRPr>
          </a:p>
        </p:txBody>
      </p:sp>
      <p:pic>
        <p:nvPicPr>
          <p:cNvPr id="14" name="Picture 2" descr="Cartoon gold old buttons for game or web design Vector Image">
            <a:hlinkClick r:id="rId20" action="ppaction://hlinksldjump"/>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flipH="1">
            <a:off x="11054079" y="5393601"/>
            <a:ext cx="960120" cy="6858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hlinkClick r:id="rId22" action="ppaction://hlinksldjump"/>
          </p:cNvPr>
          <p:cNvSpPr/>
          <p:nvPr/>
        </p:nvSpPr>
        <p:spPr>
          <a:xfrm>
            <a:off x="10251440" y="0"/>
            <a:ext cx="1381117" cy="625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等线"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等线"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30254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3.54167E-6 3.7037E-7 L -0.00169 0.09005 " pathEditMode="relative" rAng="0" ptsTypes="AA">
                                      <p:cBhvr>
                                        <p:cTn id="6" dur="2000" fill="hold"/>
                                        <p:tgtEl>
                                          <p:spTgt spid="30"/>
                                        </p:tgtEl>
                                        <p:attrNameLst>
                                          <p:attrName>ppt_x</p:attrName>
                                          <p:attrName>ppt_y</p:attrName>
                                        </p:attrNameLst>
                                      </p:cBhvr>
                                      <p:rCtr x="-91" y="449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6"/>
                                        </p:tgtEl>
                                        <p:attrNameLst>
                                          <p:attrName>r</p:attrName>
                                        </p:attrNameLst>
                                      </p:cBhvr>
                                    </p:animRot>
                                    <p:animRot by="-240000">
                                      <p:cBhvr>
                                        <p:cTn id="19" dur="200" fill="hold">
                                          <p:stCondLst>
                                            <p:cond delay="200"/>
                                          </p:stCondLst>
                                        </p:cTn>
                                        <p:tgtEl>
                                          <p:spTgt spid="26"/>
                                        </p:tgtEl>
                                        <p:attrNameLst>
                                          <p:attrName>r</p:attrName>
                                        </p:attrNameLst>
                                      </p:cBhvr>
                                    </p:animRot>
                                    <p:animRot by="240000">
                                      <p:cBhvr>
                                        <p:cTn id="20" dur="200" fill="hold">
                                          <p:stCondLst>
                                            <p:cond delay="400"/>
                                          </p:stCondLst>
                                        </p:cTn>
                                        <p:tgtEl>
                                          <p:spTgt spid="26"/>
                                        </p:tgtEl>
                                        <p:attrNameLst>
                                          <p:attrName>r</p:attrName>
                                        </p:attrNameLst>
                                      </p:cBhvr>
                                    </p:animRot>
                                    <p:animRot by="-240000">
                                      <p:cBhvr>
                                        <p:cTn id="21" dur="200" fill="hold">
                                          <p:stCondLst>
                                            <p:cond delay="600"/>
                                          </p:stCondLst>
                                        </p:cTn>
                                        <p:tgtEl>
                                          <p:spTgt spid="26"/>
                                        </p:tgtEl>
                                        <p:attrNameLst>
                                          <p:attrName>r</p:attrName>
                                        </p:attrNameLst>
                                      </p:cBhvr>
                                    </p:animRot>
                                    <p:animRot by="120000">
                                      <p:cBhvr>
                                        <p:cTn id="22"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7"/>
                                        </p:tgtEl>
                                        <p:attrNameLst>
                                          <p:attrName>r</p:attrName>
                                        </p:attrNameLst>
                                      </p:cBhvr>
                                    </p:animRot>
                                    <p:animRot by="-240000">
                                      <p:cBhvr>
                                        <p:cTn id="35" dur="200" fill="hold">
                                          <p:stCondLst>
                                            <p:cond delay="200"/>
                                          </p:stCondLst>
                                        </p:cTn>
                                        <p:tgtEl>
                                          <p:spTgt spid="27"/>
                                        </p:tgtEl>
                                        <p:attrNameLst>
                                          <p:attrName>r</p:attrName>
                                        </p:attrNameLst>
                                      </p:cBhvr>
                                    </p:animRot>
                                    <p:animRot by="240000">
                                      <p:cBhvr>
                                        <p:cTn id="36" dur="200" fill="hold">
                                          <p:stCondLst>
                                            <p:cond delay="400"/>
                                          </p:stCondLst>
                                        </p:cTn>
                                        <p:tgtEl>
                                          <p:spTgt spid="27"/>
                                        </p:tgtEl>
                                        <p:attrNameLst>
                                          <p:attrName>r</p:attrName>
                                        </p:attrNameLst>
                                      </p:cBhvr>
                                    </p:animRot>
                                    <p:animRot by="-240000">
                                      <p:cBhvr>
                                        <p:cTn id="37" dur="200" fill="hold">
                                          <p:stCondLst>
                                            <p:cond delay="600"/>
                                          </p:stCondLst>
                                        </p:cTn>
                                        <p:tgtEl>
                                          <p:spTgt spid="27"/>
                                        </p:tgtEl>
                                        <p:attrNameLst>
                                          <p:attrName>r</p:attrName>
                                        </p:attrNameLst>
                                      </p:cBhvr>
                                    </p:animRot>
                                    <p:animRot by="120000">
                                      <p:cBhvr>
                                        <p:cTn id="38" dur="200" fill="hold">
                                          <p:stCondLst>
                                            <p:cond delay="800"/>
                                          </p:stCondLst>
                                        </p:cTn>
                                        <p:tgtEl>
                                          <p:spTgt spid="27"/>
                                        </p:tgtEl>
                                        <p:attrNameLst>
                                          <p:attrName>r</p:attrName>
                                        </p:attrNameLst>
                                      </p:cBhvr>
                                    </p:animRot>
                                  </p:child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7"/>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par>
                                <p:cTn id="49" presetID="32" presetClass="emph" presetSubtype="0" fill="hold" nodeType="withEffect">
                                  <p:stCondLst>
                                    <p:cond delay="0"/>
                                  </p:stCondLst>
                                  <p:childTnLst>
                                    <p:animRot by="120000">
                                      <p:cBhvr>
                                        <p:cTn id="50" dur="100" fill="hold">
                                          <p:stCondLst>
                                            <p:cond delay="0"/>
                                          </p:stCondLst>
                                        </p:cTn>
                                        <p:tgtEl>
                                          <p:spTgt spid="29"/>
                                        </p:tgtEl>
                                        <p:attrNameLst>
                                          <p:attrName>r</p:attrName>
                                        </p:attrNameLst>
                                      </p:cBhvr>
                                    </p:animRot>
                                    <p:animRot by="-240000">
                                      <p:cBhvr>
                                        <p:cTn id="51" dur="200" fill="hold">
                                          <p:stCondLst>
                                            <p:cond delay="200"/>
                                          </p:stCondLst>
                                        </p:cTn>
                                        <p:tgtEl>
                                          <p:spTgt spid="29"/>
                                        </p:tgtEl>
                                        <p:attrNameLst>
                                          <p:attrName>r</p:attrName>
                                        </p:attrNameLst>
                                      </p:cBhvr>
                                    </p:animRot>
                                    <p:animRot by="240000">
                                      <p:cBhvr>
                                        <p:cTn id="52" dur="200" fill="hold">
                                          <p:stCondLst>
                                            <p:cond delay="400"/>
                                          </p:stCondLst>
                                        </p:cTn>
                                        <p:tgtEl>
                                          <p:spTgt spid="29"/>
                                        </p:tgtEl>
                                        <p:attrNameLst>
                                          <p:attrName>r</p:attrName>
                                        </p:attrNameLst>
                                      </p:cBhvr>
                                    </p:animRot>
                                    <p:animRot by="-240000">
                                      <p:cBhvr>
                                        <p:cTn id="53" dur="200" fill="hold">
                                          <p:stCondLst>
                                            <p:cond delay="600"/>
                                          </p:stCondLst>
                                        </p:cTn>
                                        <p:tgtEl>
                                          <p:spTgt spid="29"/>
                                        </p:tgtEl>
                                        <p:attrNameLst>
                                          <p:attrName>r</p:attrName>
                                        </p:attrNameLst>
                                      </p:cBhvr>
                                    </p:animRot>
                                    <p:animRot by="120000">
                                      <p:cBhvr>
                                        <p:cTn id="54"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withEffect">
                                  <p:stCondLst>
                                    <p:cond delay="0"/>
                                  </p:stCondLst>
                                  <p:childTnLst>
                                    <p:set>
                                      <p:cBhvr>
                                        <p:cTn id="59" dur="1" fill="hold">
                                          <p:stCondLst>
                                            <p:cond delay="0"/>
                                          </p:stCondLst>
                                        </p:cTn>
                                        <p:tgtEl>
                                          <p:spTgt spid="20"/>
                                        </p:tgtEl>
                                        <p:attrNameLst>
                                          <p:attrName>style.visibility</p:attrName>
                                        </p:attrNameLst>
                                      </p:cBhvr>
                                      <p:to>
                                        <p:strVal val="hidden"/>
                                      </p:to>
                                    </p:set>
                                  </p:childTnLst>
                                </p:cTn>
                              </p:par>
                              <p:par>
                                <p:cTn id="60" presetID="53" presetClass="entr" presetSubtype="16"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28"/>
                                        </p:tgtEl>
                                        <p:attrNameLst>
                                          <p:attrName>r</p:attrName>
                                        </p:attrNameLst>
                                      </p:cBhvr>
                                    </p:animRot>
                                    <p:animRot by="-240000">
                                      <p:cBhvr>
                                        <p:cTn id="67" dur="200" fill="hold">
                                          <p:stCondLst>
                                            <p:cond delay="200"/>
                                          </p:stCondLst>
                                        </p:cTn>
                                        <p:tgtEl>
                                          <p:spTgt spid="28"/>
                                        </p:tgtEl>
                                        <p:attrNameLst>
                                          <p:attrName>r</p:attrName>
                                        </p:attrNameLst>
                                      </p:cBhvr>
                                    </p:animRot>
                                    <p:animRot by="240000">
                                      <p:cBhvr>
                                        <p:cTn id="68" dur="200" fill="hold">
                                          <p:stCondLst>
                                            <p:cond delay="400"/>
                                          </p:stCondLst>
                                        </p:cTn>
                                        <p:tgtEl>
                                          <p:spTgt spid="28"/>
                                        </p:tgtEl>
                                        <p:attrNameLst>
                                          <p:attrName>r</p:attrName>
                                        </p:attrNameLst>
                                      </p:cBhvr>
                                    </p:animRot>
                                    <p:animRot by="-240000">
                                      <p:cBhvr>
                                        <p:cTn id="69" dur="200" fill="hold">
                                          <p:stCondLst>
                                            <p:cond delay="600"/>
                                          </p:stCondLst>
                                        </p:cTn>
                                        <p:tgtEl>
                                          <p:spTgt spid="28"/>
                                        </p:tgtEl>
                                        <p:attrNameLst>
                                          <p:attrName>r</p:attrName>
                                        </p:attrNameLst>
                                      </p:cBhvr>
                                    </p:animRot>
                                    <p:animRot by="120000">
                                      <p:cBhvr>
                                        <p:cTn id="70"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0"/>
                  </p:tgtEl>
                </p:cond>
              </p:nextCondLst>
            </p:seq>
          </p:childTnLst>
        </p:cTn>
      </p:par>
    </p:tnLst>
    <p:bldLst>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396240" y="371280"/>
            <a:ext cx="12725400" cy="1338289"/>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460363" y="553819"/>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1. </a:t>
            </a:r>
            <a:r>
              <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Bốn nàng tiên tượng trưng cho những mùa nào trong năm?</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58" y="2264601"/>
            <a:ext cx="4398783" cy="2034687"/>
          </a:xfrm>
          <a:prstGeom prst="rect">
            <a:avLst/>
          </a:prstGeom>
        </p:spPr>
      </p:pic>
      <p:sp>
        <p:nvSpPr>
          <p:cNvPr id="55" name="Rounded Rectangle 54"/>
          <p:cNvSpPr/>
          <p:nvPr/>
        </p:nvSpPr>
        <p:spPr>
          <a:xfrm>
            <a:off x="4305782" y="2244581"/>
            <a:ext cx="7315200" cy="1464231"/>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Bốn nàng tiên tượng trưng cho bốn mùa xuân, hạ, thu, đông.</a:t>
            </a:r>
          </a:p>
        </p:txBody>
      </p:sp>
      <p:pic>
        <p:nvPicPr>
          <p:cNvPr id="5122" name="Picture 2" descr="Cartoon gold old buttons for game or web design Vector Image">
            <a:hlinkClick r:id="rId5" action="ppaction://hlinksldjump"/>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0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0772109" y="5445225"/>
            <a:ext cx="1204102" cy="1052449"/>
            <a:chOff x="801204" y="3134873"/>
            <a:chExt cx="2350838" cy="1671009"/>
          </a:xfrm>
        </p:grpSpPr>
        <p:pic>
          <p:nvPicPr>
            <p:cNvPr id="29" name="Google Shape;605;p73"/>
            <p:cNvPicPr preferRelativeResize="0"/>
            <p:nvPr/>
          </p:nvPicPr>
          <p:blipFill>
            <a:blip r:embed="rId2">
              <a:alphaModFix/>
            </a:blip>
            <a:stretch>
              <a:fillRect/>
            </a:stretch>
          </p:blipFill>
          <p:spPr>
            <a:xfrm rot="10800000">
              <a:off x="801204" y="3134873"/>
              <a:ext cx="2350838" cy="1671009"/>
            </a:xfrm>
            <a:prstGeom prst="rect">
              <a:avLst/>
            </a:prstGeom>
            <a:noFill/>
            <a:ln>
              <a:noFill/>
            </a:ln>
          </p:spPr>
        </p:pic>
        <p:pic>
          <p:nvPicPr>
            <p:cNvPr id="26" name="Picture 25"/>
            <p:cNvPicPr>
              <a:picLocks noChangeAspect="1"/>
            </p:cNvPicPr>
            <p:nvPr/>
          </p:nvPicPr>
          <p:blipFill>
            <a:blip r:embed="rId3"/>
            <a:stretch>
              <a:fillRect/>
            </a:stretch>
          </p:blipFill>
          <p:spPr>
            <a:xfrm>
              <a:off x="946091" y="3348764"/>
              <a:ext cx="1976993" cy="1233353"/>
            </a:xfrm>
            <a:prstGeom prst="rect">
              <a:avLst/>
            </a:prstGeom>
          </p:spPr>
        </p:pic>
      </p:grpSp>
      <p:pic>
        <p:nvPicPr>
          <p:cNvPr id="49" name="Google Shape;605;p73"/>
          <p:cNvPicPr preferRelativeResize="0"/>
          <p:nvPr/>
        </p:nvPicPr>
        <p:blipFill>
          <a:blip r:embed="rId2">
            <a:alphaModFix/>
          </a:blip>
          <a:stretch>
            <a:fillRect/>
          </a:stretch>
        </p:blipFill>
        <p:spPr>
          <a:xfrm rot="10800000">
            <a:off x="120066" y="5253677"/>
            <a:ext cx="1247165" cy="1145991"/>
          </a:xfrm>
          <a:prstGeom prst="rect">
            <a:avLst/>
          </a:prstGeom>
          <a:noFill/>
          <a:ln>
            <a:noFill/>
          </a:ln>
        </p:spPr>
      </p:pic>
      <p:pic>
        <p:nvPicPr>
          <p:cNvPr id="47" name="Picture 4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361"/>
          <a:stretch/>
        </p:blipFill>
        <p:spPr>
          <a:xfrm>
            <a:off x="321083" y="5253677"/>
            <a:ext cx="845132" cy="1103064"/>
          </a:xfrm>
          <a:prstGeom prst="rect">
            <a:avLst/>
          </a:prstGeom>
        </p:spPr>
      </p:pic>
      <p:grpSp>
        <p:nvGrpSpPr>
          <p:cNvPr id="2" name="Group 1">
            <a:extLst>
              <a:ext uri="{FF2B5EF4-FFF2-40B4-BE49-F238E27FC236}">
                <a16:creationId xmlns:a16="http://schemas.microsoft.com/office/drawing/2014/main" id="{085FEDA1-57EA-4B7E-B7B3-81FAFC98C52D}"/>
              </a:ext>
            </a:extLst>
          </p:cNvPr>
          <p:cNvGrpSpPr/>
          <p:nvPr/>
        </p:nvGrpSpPr>
        <p:grpSpPr>
          <a:xfrm>
            <a:off x="826169" y="-760407"/>
            <a:ext cx="10601776" cy="2783171"/>
            <a:chOff x="910630" y="2430814"/>
            <a:chExt cx="10601776" cy="2783171"/>
          </a:xfrm>
        </p:grpSpPr>
        <p:grpSp>
          <p:nvGrpSpPr>
            <p:cNvPr id="30" name="组合 39">
              <a:extLst>
                <a:ext uri="{FF2B5EF4-FFF2-40B4-BE49-F238E27FC236}">
                  <a16:creationId xmlns:a16="http://schemas.microsoft.com/office/drawing/2014/main" id="{F2364654-8F66-4001-8A9C-99137138B784}"/>
                </a:ext>
              </a:extLst>
            </p:cNvPr>
            <p:cNvGrpSpPr/>
            <p:nvPr/>
          </p:nvGrpSpPr>
          <p:grpSpPr>
            <a:xfrm>
              <a:off x="910630" y="2430814"/>
              <a:ext cx="10601776" cy="2783171"/>
              <a:chOff x="910630" y="2430814"/>
              <a:chExt cx="10601776" cy="2783171"/>
            </a:xfrm>
          </p:grpSpPr>
          <p:sp>
            <p:nvSpPr>
              <p:cNvPr id="33" name="圆角矩形 59">
                <a:extLst>
                  <a:ext uri="{FF2B5EF4-FFF2-40B4-BE49-F238E27FC236}">
                    <a16:creationId xmlns:a16="http://schemas.microsoft.com/office/drawing/2014/main" id="{1B4F584B-6C3A-45C2-97AC-49EF4A1892AC}"/>
                  </a:ext>
                </a:extLst>
              </p:cNvPr>
              <p:cNvSpPr/>
              <p:nvPr/>
            </p:nvSpPr>
            <p:spPr>
              <a:xfrm>
                <a:off x="910630" y="3778493"/>
                <a:ext cx="10601776" cy="143549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5" name="组合 60">
                <a:extLst>
                  <a:ext uri="{FF2B5EF4-FFF2-40B4-BE49-F238E27FC236}">
                    <a16:creationId xmlns:a16="http://schemas.microsoft.com/office/drawing/2014/main" id="{5A91A8B2-D688-4909-AA4B-BE02E8B5A926}"/>
                  </a:ext>
                </a:extLst>
              </p:cNvPr>
              <p:cNvGrpSpPr/>
              <p:nvPr/>
            </p:nvGrpSpPr>
            <p:grpSpPr>
              <a:xfrm>
                <a:off x="3286894" y="2430814"/>
                <a:ext cx="161561" cy="1404656"/>
                <a:chOff x="2258684" y="-496098"/>
                <a:chExt cx="303045" cy="2634752"/>
              </a:xfrm>
              <a:effectLst/>
            </p:grpSpPr>
            <p:pic>
              <p:nvPicPr>
                <p:cNvPr id="52" name="图片 64">
                  <a:extLst>
                    <a:ext uri="{FF2B5EF4-FFF2-40B4-BE49-F238E27FC236}">
                      <a16:creationId xmlns:a16="http://schemas.microsoft.com/office/drawing/2014/main" id="{472913AB-A79D-48C8-8B17-ECE9612805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53" name="直接连接符 65">
                  <a:extLst>
                    <a:ext uri="{FF2B5EF4-FFF2-40B4-BE49-F238E27FC236}">
                      <a16:creationId xmlns:a16="http://schemas.microsoft.com/office/drawing/2014/main" id="{9BE3059D-B956-45CF-8085-DB689CA259A0}"/>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 name="组合 61">
                <a:extLst>
                  <a:ext uri="{FF2B5EF4-FFF2-40B4-BE49-F238E27FC236}">
                    <a16:creationId xmlns:a16="http://schemas.microsoft.com/office/drawing/2014/main" id="{707CD5AD-94B2-4771-A3E6-E4F0D21BF1F5}"/>
                  </a:ext>
                </a:extLst>
              </p:cNvPr>
              <p:cNvGrpSpPr/>
              <p:nvPr/>
            </p:nvGrpSpPr>
            <p:grpSpPr>
              <a:xfrm>
                <a:off x="9440524" y="2430814"/>
                <a:ext cx="161561" cy="1404656"/>
                <a:chOff x="2279650" y="-496098"/>
                <a:chExt cx="303045" cy="2634752"/>
              </a:xfrm>
              <a:effectLst/>
            </p:grpSpPr>
            <p:pic>
              <p:nvPicPr>
                <p:cNvPr id="48" name="图片 62">
                  <a:extLst>
                    <a:ext uri="{FF2B5EF4-FFF2-40B4-BE49-F238E27FC236}">
                      <a16:creationId xmlns:a16="http://schemas.microsoft.com/office/drawing/2014/main" id="{0705F7A6-884C-486A-AD30-F3E87F86A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51" name="直接连接符 63">
                  <a:extLst>
                    <a:ext uri="{FF2B5EF4-FFF2-40B4-BE49-F238E27FC236}">
                      <a16:creationId xmlns:a16="http://schemas.microsoft.com/office/drawing/2014/main" id="{A83A4DCC-5C68-4483-B865-1C2540D39858}"/>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54" name="TextBox 53">
              <a:extLst>
                <a:ext uri="{FF2B5EF4-FFF2-40B4-BE49-F238E27FC236}">
                  <a16:creationId xmlns:a16="http://schemas.microsoft.com/office/drawing/2014/main" id="{89128C4F-FEB8-46F9-87A9-F2B9C6D5A363}"/>
                </a:ext>
              </a:extLst>
            </p:cNvPr>
            <p:cNvSpPr txBox="1"/>
            <p:nvPr/>
          </p:nvSpPr>
          <p:spPr>
            <a:xfrm>
              <a:off x="1525334" y="3823035"/>
              <a:ext cx="9624291" cy="1200329"/>
            </a:xfrm>
            <a:prstGeom prst="rect">
              <a:avLst/>
            </a:prstGeom>
            <a:noFill/>
          </p:spPr>
          <p:txBody>
            <a:bodyPr wrap="square" rtlCol="0">
              <a:spAutoFit/>
            </a:bodyPr>
            <a:lstStyle/>
            <a:p>
              <a:pPr lvl="0" algn="ct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hôm</a:t>
              </a:r>
              <a:r>
                <a:rPr lang="en-US" sz="3600" dirty="0">
                  <a:latin typeface="Arial" panose="020B0604020202020204" pitchFamily="34" charset="0"/>
                  <a:cs typeface="Arial" panose="020B0604020202020204" pitchFamily="34" charset="0"/>
                </a:rPr>
                <a:t> nay </a:t>
              </a:r>
              <a:r>
                <a:rPr lang="en-US" sz="3600" dirty="0" err="1">
                  <a:latin typeface="Arial" panose="020B0604020202020204" pitchFamily="34" charset="0"/>
                  <a:cs typeface="Arial" panose="020B0604020202020204" pitchFamily="34" charset="0"/>
                </a:rPr>
                <a:t>như</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 </a:t>
              </a:r>
              <a:endParaRPr kumimoji="0" lang="en-US" sz="3600" b="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rot="21269993">
            <a:off x="70631" y="23954"/>
            <a:ext cx="1407594" cy="1524894"/>
          </a:xfrm>
          <a:prstGeom prst="rect">
            <a:avLst/>
          </a:prstGeom>
        </p:spPr>
      </p:pic>
    </p:spTree>
    <p:extLst>
      <p:ext uri="{BB962C8B-B14F-4D97-AF65-F5344CB8AC3E}">
        <p14:creationId xmlns:p14="http://schemas.microsoft.com/office/powerpoint/2010/main" val="268015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1"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fltVal val="0"/>
                                          </p:val>
                                        </p:tav>
                                        <p:tav tm="100000">
                                          <p:val>
                                            <p:strVal val="#ppt_w"/>
                                          </p:val>
                                        </p:tav>
                                      </p:tavLst>
                                    </p:anim>
                                    <p:anim calcmode="lin" valueType="num">
                                      <p:cBhvr>
                                        <p:cTn id="13" dur="1000" fill="hold"/>
                                        <p:tgtEl>
                                          <p:spTgt spid="47"/>
                                        </p:tgtEl>
                                        <p:attrNameLst>
                                          <p:attrName>ppt_h</p:attrName>
                                        </p:attrNameLst>
                                      </p:cBhvr>
                                      <p:tavLst>
                                        <p:tav tm="0">
                                          <p:val>
                                            <p:fltVal val="0"/>
                                          </p:val>
                                        </p:tav>
                                        <p:tav tm="100000">
                                          <p:val>
                                            <p:strVal val="#ppt_h"/>
                                          </p:val>
                                        </p:tav>
                                      </p:tavLst>
                                    </p:anim>
                                    <p:anim calcmode="lin" valueType="num">
                                      <p:cBhvr>
                                        <p:cTn id="14" dur="1000" fill="hold"/>
                                        <p:tgtEl>
                                          <p:spTgt spid="47"/>
                                        </p:tgtEl>
                                        <p:attrNameLst>
                                          <p:attrName>style.rotation</p:attrName>
                                        </p:attrNameLst>
                                      </p:cBhvr>
                                      <p:tavLst>
                                        <p:tav tm="0">
                                          <p:val>
                                            <p:fltVal val="90"/>
                                          </p:val>
                                        </p:tav>
                                        <p:tav tm="100000">
                                          <p:val>
                                            <p:fltVal val="0"/>
                                          </p:val>
                                        </p:tav>
                                      </p:tavLst>
                                    </p:anim>
                                    <p:animEffect transition="in" filter="fade">
                                      <p:cBhvr>
                                        <p:cTn id="15" dur="1000"/>
                                        <p:tgtEl>
                                          <p:spTgt spid="47"/>
                                        </p:tgtEl>
                                      </p:cBhvr>
                                    </p:animEffect>
                                  </p:childTnLst>
                                </p:cTn>
                              </p:par>
                              <p:par>
                                <p:cTn id="16" presetID="31"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1000" fill="hold"/>
                                        <p:tgtEl>
                                          <p:spTgt spid="49"/>
                                        </p:tgtEl>
                                        <p:attrNameLst>
                                          <p:attrName>ppt_w</p:attrName>
                                        </p:attrNameLst>
                                      </p:cBhvr>
                                      <p:tavLst>
                                        <p:tav tm="0">
                                          <p:val>
                                            <p:fltVal val="0"/>
                                          </p:val>
                                        </p:tav>
                                        <p:tav tm="100000">
                                          <p:val>
                                            <p:strVal val="#ppt_w"/>
                                          </p:val>
                                        </p:tav>
                                      </p:tavLst>
                                    </p:anim>
                                    <p:anim calcmode="lin" valueType="num">
                                      <p:cBhvr>
                                        <p:cTn id="19" dur="1000" fill="hold"/>
                                        <p:tgtEl>
                                          <p:spTgt spid="49"/>
                                        </p:tgtEl>
                                        <p:attrNameLst>
                                          <p:attrName>ppt_h</p:attrName>
                                        </p:attrNameLst>
                                      </p:cBhvr>
                                      <p:tavLst>
                                        <p:tav tm="0">
                                          <p:val>
                                            <p:fltVal val="0"/>
                                          </p:val>
                                        </p:tav>
                                        <p:tav tm="100000">
                                          <p:val>
                                            <p:strVal val="#ppt_h"/>
                                          </p:val>
                                        </p:tav>
                                      </p:tavLst>
                                    </p:anim>
                                    <p:anim calcmode="lin" valueType="num">
                                      <p:cBhvr>
                                        <p:cTn id="20" dur="1000" fill="hold"/>
                                        <p:tgtEl>
                                          <p:spTgt spid="49"/>
                                        </p:tgtEl>
                                        <p:attrNameLst>
                                          <p:attrName>style.rotation</p:attrName>
                                        </p:attrNameLst>
                                      </p:cBhvr>
                                      <p:tavLst>
                                        <p:tav tm="0">
                                          <p:val>
                                            <p:fltVal val="90"/>
                                          </p:val>
                                        </p:tav>
                                        <p:tav tm="100000">
                                          <p:val>
                                            <p:fltVal val="0"/>
                                          </p:val>
                                        </p:tav>
                                      </p:tavLst>
                                    </p:anim>
                                    <p:animEffect transition="in" filter="fade">
                                      <p:cBhvr>
                                        <p:cTn id="21" dur="1000"/>
                                        <p:tgtEl>
                                          <p:spTgt spid="49"/>
                                        </p:tgtEl>
                                      </p:cBhvr>
                                    </p:animEffect>
                                  </p:childTnLst>
                                </p:cTn>
                              </p:par>
                              <p:par>
                                <p:cTn id="22" presetID="3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 calcmode="lin" valueType="num">
                                      <p:cBhvr>
                                        <p:cTn id="26" dur="1000" fill="hold"/>
                                        <p:tgtEl>
                                          <p:spTgt spid="28"/>
                                        </p:tgtEl>
                                        <p:attrNameLst>
                                          <p:attrName>style.rotation</p:attrName>
                                        </p:attrNameLst>
                                      </p:cBhvr>
                                      <p:tavLst>
                                        <p:tav tm="0">
                                          <p:val>
                                            <p:fltVal val="90"/>
                                          </p:val>
                                        </p:tav>
                                        <p:tav tm="100000">
                                          <p:val>
                                            <p:fltVal val="0"/>
                                          </p:val>
                                        </p:tav>
                                      </p:tavLst>
                                    </p:anim>
                                    <p:animEffect transition="in" filter="fade">
                                      <p:cBhvr>
                                        <p:cTn id="27" dur="1000"/>
                                        <p:tgtEl>
                                          <p:spTgt spid="28"/>
                                        </p:tgtEl>
                                      </p:cBhvr>
                                    </p:animEffect>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396240" y="371280"/>
            <a:ext cx="12725400" cy="1338289"/>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460363" y="553819"/>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2. Theo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nàng</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tiên</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mùa</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hạ</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vì</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sao</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thiếu</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nhi</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thích</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mùa</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thu</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a:t>
            </a:r>
          </a:p>
        </p:txBody>
      </p:sp>
      <p:sp>
        <p:nvSpPr>
          <p:cNvPr id="55" name="Rounded Rectangle 54"/>
          <p:cNvSpPr/>
          <p:nvPr/>
        </p:nvSpPr>
        <p:spPr>
          <a:xfrm>
            <a:off x="4618299" y="2636178"/>
            <a:ext cx="7551263" cy="1464231"/>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Vì không có mùa thu thì không có đêm trăng rằm rước đề, phá cỗ,…</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63" y="2376569"/>
            <a:ext cx="3900032" cy="2044960"/>
          </a:xfrm>
          <a:prstGeom prst="rect">
            <a:avLst/>
          </a:prstGeom>
        </p:spPr>
      </p:pic>
      <p:pic>
        <p:nvPicPr>
          <p:cNvPr id="22" name="Picture 2" descr="Cartoon gold old buttons for game or web design Vector Image">
            <a:hlinkClick r:id="rId5" action="ppaction://hlinksldjump"/>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6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396240" y="371280"/>
            <a:ext cx="12725400" cy="1338289"/>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460363" y="553819"/>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3.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Dựa</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vào</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bài</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đọc</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nói</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tên</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mùa</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phù</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hợp</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với</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mỗi</a:t>
            </a: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tranh</a:t>
            </a:r>
            <a:endPar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endParaRPr>
          </a:p>
        </p:txBody>
      </p:sp>
      <p:pic>
        <p:nvPicPr>
          <p:cNvPr id="24" name="Picture 2" descr="Cartoon gold old buttons for game or web design Vector Image">
            <a:hlinkClick r:id="rId4" action="ppaction://hlinksldjump"/>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A157AB4-F9C7-6E4D-A095-8028C5E7AF98}"/>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7000"/>
                    </a14:imgEffect>
                    <a14:imgEffect>
                      <a14:colorTemperature colorTemp="7200"/>
                    </a14:imgEffect>
                    <a14:imgEffect>
                      <a14:saturation sat="200000"/>
                    </a14:imgEffect>
                  </a14:imgLayer>
                </a14:imgProps>
              </a:ext>
            </a:extLst>
          </a:blip>
          <a:srcRect l="6298" t="4891"/>
          <a:stretch/>
        </p:blipFill>
        <p:spPr>
          <a:xfrm>
            <a:off x="460363" y="1961522"/>
            <a:ext cx="2710298" cy="2354555"/>
          </a:xfrm>
          <a:prstGeom prst="roundRect">
            <a:avLst/>
          </a:prstGeom>
        </p:spPr>
      </p:pic>
      <p:pic>
        <p:nvPicPr>
          <p:cNvPr id="19" name="Picture 18">
            <a:extLst>
              <a:ext uri="{FF2B5EF4-FFF2-40B4-BE49-F238E27FC236}">
                <a16:creationId xmlns:a16="http://schemas.microsoft.com/office/drawing/2014/main" id="{C4FAD322-2BE4-744A-AF41-AF0B6F9D3395}"/>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Effect>
                      <a14:colorTemperature colorTemp="7200"/>
                    </a14:imgEffect>
                    <a14:imgEffect>
                      <a14:saturation sat="200000"/>
                    </a14:imgEffect>
                  </a14:imgLayer>
                </a14:imgProps>
              </a:ext>
            </a:extLst>
          </a:blip>
          <a:srcRect l="1660" r="2364" b="6"/>
          <a:stretch/>
        </p:blipFill>
        <p:spPr>
          <a:xfrm>
            <a:off x="3377999" y="2146854"/>
            <a:ext cx="2599052" cy="2123278"/>
          </a:xfrm>
          <a:prstGeom prst="roundRect">
            <a:avLst/>
          </a:prstGeom>
        </p:spPr>
      </p:pic>
      <p:pic>
        <p:nvPicPr>
          <p:cNvPr id="20" name="Picture 19">
            <a:extLst>
              <a:ext uri="{FF2B5EF4-FFF2-40B4-BE49-F238E27FC236}">
                <a16:creationId xmlns:a16="http://schemas.microsoft.com/office/drawing/2014/main" id="{B020A044-2314-7447-BA26-3B24B2377A7C}"/>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39000"/>
                    </a14:imgEffect>
                    <a14:imgEffect>
                      <a14:colorTemperature colorTemp="7200"/>
                    </a14:imgEffect>
                    <a14:imgEffect>
                      <a14:saturation sat="200000"/>
                    </a14:imgEffect>
                  </a14:imgLayer>
                </a14:imgProps>
              </a:ext>
            </a:extLst>
          </a:blip>
          <a:stretch>
            <a:fillRect/>
          </a:stretch>
        </p:blipFill>
        <p:spPr>
          <a:xfrm>
            <a:off x="6301591" y="2065309"/>
            <a:ext cx="2647616" cy="2242135"/>
          </a:xfrm>
          <a:prstGeom prst="roundRect">
            <a:avLst/>
          </a:prstGeom>
        </p:spPr>
      </p:pic>
      <p:pic>
        <p:nvPicPr>
          <p:cNvPr id="25" name="Picture 24">
            <a:extLst>
              <a:ext uri="{FF2B5EF4-FFF2-40B4-BE49-F238E27FC236}">
                <a16:creationId xmlns:a16="http://schemas.microsoft.com/office/drawing/2014/main" id="{015DFDB3-A49D-044C-B594-A4366C3BC04B}"/>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36000"/>
                    </a14:imgEffect>
                    <a14:imgEffect>
                      <a14:colorTemperature colorTemp="7200"/>
                    </a14:imgEffect>
                    <a14:imgEffect>
                      <a14:saturation sat="200000"/>
                    </a14:imgEffect>
                  </a14:imgLayer>
                </a14:imgProps>
              </a:ext>
            </a:extLst>
          </a:blip>
          <a:stretch>
            <a:fillRect/>
          </a:stretch>
        </p:blipFill>
        <p:spPr>
          <a:xfrm>
            <a:off x="9273747" y="2098385"/>
            <a:ext cx="2536742" cy="2080830"/>
          </a:xfrm>
          <a:prstGeom prst="roundRect">
            <a:avLst/>
          </a:prstGeom>
        </p:spPr>
      </p:pic>
      <p:sp>
        <p:nvSpPr>
          <p:cNvPr id="26" name="Rounded Rectangle 25">
            <a:extLst>
              <a:ext uri="{FF2B5EF4-FFF2-40B4-BE49-F238E27FC236}">
                <a16:creationId xmlns:a16="http://schemas.microsoft.com/office/drawing/2014/main" id="{BCEE1990-6184-8648-B1F6-E36BEE5E9669}"/>
              </a:ext>
            </a:extLst>
          </p:cNvPr>
          <p:cNvSpPr/>
          <p:nvPr/>
        </p:nvSpPr>
        <p:spPr>
          <a:xfrm>
            <a:off x="781286" y="4498916"/>
            <a:ext cx="1780636" cy="675095"/>
          </a:xfrm>
          <a:prstGeom prst="roundRect">
            <a:avLst/>
          </a:prstGeom>
          <a:solidFill>
            <a:schemeClr val="accent2"/>
          </a:solidFill>
          <a:ln w="28575">
            <a:solidFill>
              <a:schemeClr val="accent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xuân</a:t>
            </a:r>
          </a:p>
        </p:txBody>
      </p:sp>
      <p:sp>
        <p:nvSpPr>
          <p:cNvPr id="27" name="Rounded Rectangle 26">
            <a:extLst>
              <a:ext uri="{FF2B5EF4-FFF2-40B4-BE49-F238E27FC236}">
                <a16:creationId xmlns:a16="http://schemas.microsoft.com/office/drawing/2014/main" id="{34DF357B-43CF-514A-BA94-1C54DE60A3E6}"/>
              </a:ext>
            </a:extLst>
          </p:cNvPr>
          <p:cNvSpPr/>
          <p:nvPr/>
        </p:nvSpPr>
        <p:spPr>
          <a:xfrm>
            <a:off x="3843766" y="4405705"/>
            <a:ext cx="1935680" cy="675095"/>
          </a:xfrm>
          <a:prstGeom prst="roundRect">
            <a:avLst/>
          </a:prstGeom>
          <a:solidFill>
            <a:schemeClr val="accent2"/>
          </a:solidFill>
          <a:ln w="38100">
            <a:solidFill>
              <a:schemeClr val="accent4">
                <a:lumMod val="75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đông</a:t>
            </a:r>
          </a:p>
        </p:txBody>
      </p:sp>
      <p:sp>
        <p:nvSpPr>
          <p:cNvPr id="28" name="Rounded Rectangle 27">
            <a:extLst>
              <a:ext uri="{FF2B5EF4-FFF2-40B4-BE49-F238E27FC236}">
                <a16:creationId xmlns:a16="http://schemas.microsoft.com/office/drawing/2014/main" id="{C323264F-4484-E746-B0B1-D200D143932A}"/>
              </a:ext>
            </a:extLst>
          </p:cNvPr>
          <p:cNvSpPr/>
          <p:nvPr/>
        </p:nvSpPr>
        <p:spPr>
          <a:xfrm>
            <a:off x="6735081" y="4443732"/>
            <a:ext cx="1780636" cy="675095"/>
          </a:xfrm>
          <a:prstGeom prst="roundRect">
            <a:avLst/>
          </a:prstGeom>
          <a:solidFill>
            <a:schemeClr val="accent2"/>
          </a:solidFill>
          <a:ln w="28575">
            <a:solidFill>
              <a:srgbClr val="92D050"/>
            </a:solidFill>
          </a:ln>
          <a:effectLst>
            <a:glow rad="635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hè</a:t>
            </a:r>
          </a:p>
        </p:txBody>
      </p:sp>
      <p:sp>
        <p:nvSpPr>
          <p:cNvPr id="29" name="Rounded Rectangle 28">
            <a:extLst>
              <a:ext uri="{FF2B5EF4-FFF2-40B4-BE49-F238E27FC236}">
                <a16:creationId xmlns:a16="http://schemas.microsoft.com/office/drawing/2014/main" id="{90AEB87F-2B2A-2E4C-9796-5A445768C5DB}"/>
              </a:ext>
            </a:extLst>
          </p:cNvPr>
          <p:cNvSpPr/>
          <p:nvPr/>
        </p:nvSpPr>
        <p:spPr>
          <a:xfrm>
            <a:off x="9764151" y="4337441"/>
            <a:ext cx="1780636" cy="675095"/>
          </a:xfrm>
          <a:prstGeom prst="roundRect">
            <a:avLst/>
          </a:prstGeom>
          <a:solidFill>
            <a:schemeClr val="accent2"/>
          </a:solidFill>
          <a:ln w="28575">
            <a:solidFill>
              <a:schemeClr val="accent1">
                <a:lumMod val="60000"/>
                <a:lumOff val="4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thu</a:t>
            </a:r>
          </a:p>
        </p:txBody>
      </p:sp>
    </p:spTree>
    <p:extLst>
      <p:ext uri="{BB962C8B-B14F-4D97-AF65-F5344CB8AC3E}">
        <p14:creationId xmlns:p14="http://schemas.microsoft.com/office/powerpoint/2010/main" val="1659699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396240" y="371280"/>
            <a:ext cx="12725400" cy="1338289"/>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460363" y="553819"/>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4.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Vì</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sao</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bà</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Đất</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nói</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cả</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bốn</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nàng</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tiên</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đều</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có</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ích</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và</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đáng</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yêu</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p>
        </p:txBody>
      </p:sp>
      <p:pic>
        <p:nvPicPr>
          <p:cNvPr id="24" name="Picture 2" descr="Cartoon gold old buttons for game or web design Vector Image">
            <a:hlinkClick r:id="rId4" action="ppaction://hlinksldjump"/>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076447" y="2636178"/>
            <a:ext cx="11093116" cy="2826306"/>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Xuân làm cho cây lá tươi tốt. Hạ cho trái ngọt, hoa thơm. Thu làm cho trời xanh cao, học sinh nhớ ngày tựu trường. Đông ấp ủ mầm sống để mùa xuân về cây cối đâm chồi nảy lộc. </a:t>
            </a:r>
          </a:p>
        </p:txBody>
      </p:sp>
    </p:spTree>
    <p:extLst>
      <p:ext uri="{BB962C8B-B14F-4D97-AF65-F5344CB8AC3E}">
        <p14:creationId xmlns:p14="http://schemas.microsoft.com/office/powerpoint/2010/main" val="1255025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3">
            <a:extLst>
              <a:ext uri="{FF2B5EF4-FFF2-40B4-BE49-F238E27FC236}">
                <a16:creationId xmlns:a16="http://schemas.microsoft.com/office/drawing/2014/main" id="{9D645240-D005-4810-AC9C-C05A048A4394}"/>
              </a:ext>
            </a:extLst>
          </p:cNvPr>
          <p:cNvSpPr/>
          <p:nvPr/>
        </p:nvSpPr>
        <p:spPr>
          <a:xfrm>
            <a:off x="1463574" y="329993"/>
            <a:ext cx="10147401" cy="125676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Rectangle 3"/>
          <p:cNvSpPr/>
          <p:nvPr/>
        </p:nvSpPr>
        <p:spPr>
          <a:xfrm>
            <a:off x="1463574" y="629788"/>
            <a:ext cx="1027122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Theo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em</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thể</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hiện</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t>
            </a:r>
          </a:p>
        </p:txBody>
      </p:sp>
      <p:sp>
        <p:nvSpPr>
          <p:cNvPr id="6" name="Rectangle 5"/>
          <p:cNvSpPr/>
          <p:nvPr/>
        </p:nvSpPr>
        <p:spPr>
          <a:xfrm>
            <a:off x="904876" y="2147065"/>
            <a:ext cx="110775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Câu chuyện thể hiện tình cảm tốt đẹp giữa nhím trắng và nhím nâu.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3848" y="3761773"/>
            <a:ext cx="5239630" cy="2423628"/>
          </a:xfrm>
          <a:prstGeom prst="rect">
            <a:avLst/>
          </a:prstGeom>
        </p:spPr>
      </p:pic>
    </p:spTree>
    <p:extLst>
      <p:ext uri="{BB962C8B-B14F-4D97-AF65-F5344CB8AC3E}">
        <p14:creationId xmlns:p14="http://schemas.microsoft.com/office/powerpoint/2010/main" val="34956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2" name="Picture 1"/>
          <p:cNvPicPr>
            <a:picLocks noChangeAspect="1"/>
          </p:cNvPicPr>
          <p:nvPr/>
        </p:nvPicPr>
        <p:blipFill>
          <a:blip r:embed="rId17"/>
          <a:stretch>
            <a:fillRect/>
          </a:stretch>
        </p:blipFill>
        <p:spPr>
          <a:xfrm>
            <a:off x="3565524" y="3239502"/>
            <a:ext cx="4933950" cy="914400"/>
          </a:xfrm>
          <a:prstGeom prst="rect">
            <a:avLst/>
          </a:prstGeom>
        </p:spPr>
      </p:pic>
    </p:spTree>
    <p:extLst>
      <p:ext uri="{BB962C8B-B14F-4D97-AF65-F5344CB8AC3E}">
        <p14:creationId xmlns:p14="http://schemas.microsoft.com/office/powerpoint/2010/main" val="3635096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42497FA9-6FC2-4098-8F7A-E74C68D75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2272" y="5233067"/>
            <a:ext cx="3097803" cy="1432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4046749" y="271827"/>
            <a:ext cx="4672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Ngày đầu năm, bốn nàng tiên Xuân, Hạ, Thu, Đông gặp nhau. Đông cầm tay Xuân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Chị là người sung sướng nhất. Ai cũng yêu chị. Chị về, cây nào cũng đâm chồi nảy lộc.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Xuân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Nhưng nhờ có em Hạ, cây trong vườn mới đơm trái ngọt, học sinh mới được nghỉ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Nàng Hạ tinh nghịch xen vào: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mà thiếu nhi lại thích em thu nhất không có Thu làm sao có đêm trăng rằm rước đèn, phá cỗ,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Giọng buồn buồn, Đông nói: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Chỉ có em là chẳng ai yêu.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Thu đặt tay lên vai Đông,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Có em mới có bập bùng bếp lửa nhà sàn, mọi người có giấc ngủ ấm trong chăn.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Bốn nàng tiên mải chuyện trò, không biết bà Đất đã đến từ lúc nào. Bà nói: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Xuân làm cho cây lá tươi tốt. Hạ cho trái ngọt, hoa thơm. Thu làm cho trời xanh cao, học sinh nhớ ngày tựu trường. Còn cháu Đông, cháu có công ấp ủ mầm sống để mùa xuân về cây cối đâm chồi nảy lộc. Các cháu đều có ích, đều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Từ Nguyên Tĩnh) </a:t>
            </a:r>
            <a:endParaRPr kumimoji="0" lang="en-US"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82165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D09BF89-C87A-FBBB-9061-CEBF238142CD}"/>
              </a:ext>
            </a:extLst>
          </p:cNvPr>
          <p:cNvPicPr>
            <a:picLocks noChangeAspect="1"/>
          </p:cNvPicPr>
          <p:nvPr/>
        </p:nvPicPr>
        <p:blipFill>
          <a:blip r:embed="rId5"/>
          <a:stretch>
            <a:fillRect/>
          </a:stretch>
        </p:blipFill>
        <p:spPr>
          <a:xfrm>
            <a:off x="1712816" y="3502369"/>
            <a:ext cx="8535140" cy="2249619"/>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BF5F1"/>
        </a:solidFill>
        <a:effectLst/>
      </p:bgPr>
    </p:bg>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68CE9D1E-B752-58A1-C51C-F570861F4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DC21EC82-1416-038F-DDC3-8AEB8D0E6B64}"/>
              </a:ext>
            </a:extLst>
          </p:cNvPr>
          <p:cNvSpPr/>
          <p:nvPr/>
        </p:nvSpPr>
        <p:spPr>
          <a:xfrm>
            <a:off x="601711" y="2815013"/>
            <a:ext cx="10988577" cy="1187925"/>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sz="4400" b="1" dirty="0">
                <a:solidFill>
                  <a:srgbClr val="C00000"/>
                </a:solidFill>
                <a:latin typeface="Cambria" panose="02040503050406030204" pitchFamily="18" charset="0"/>
                <a:ea typeface="Cambria" panose="02040503050406030204" pitchFamily="18" charset="0"/>
              </a:rPr>
              <a:t>a. Bốn nàng tiên cầm tay nhau trò chuyện.</a:t>
            </a:r>
          </a:p>
        </p:txBody>
      </p:sp>
      <p:sp>
        <p:nvSpPr>
          <p:cNvPr id="4" name="文本框 6">
            <a:extLst>
              <a:ext uri="{FF2B5EF4-FFF2-40B4-BE49-F238E27FC236}">
                <a16:creationId xmlns:a16="http://schemas.microsoft.com/office/drawing/2014/main" id="{5DF57FC4-3828-7DCB-2FB2-7716DF1276BA}"/>
              </a:ext>
            </a:extLst>
          </p:cNvPr>
          <p:cNvSpPr txBox="1"/>
          <p:nvPr/>
        </p:nvSpPr>
        <p:spPr>
          <a:xfrm>
            <a:off x="2442511" y="850043"/>
            <a:ext cx="9612923" cy="968038"/>
          </a:xfrm>
          <a:prstGeom prst="roundRect">
            <a:avLst>
              <a:gd name="adj" fmla="val 46680"/>
            </a:avLst>
          </a:prstGeom>
          <a:solidFill>
            <a:schemeClr val="bg1"/>
          </a:solidFill>
          <a:ln w="12700">
            <a:solidFill>
              <a:schemeClr val="tx1"/>
            </a:solidFill>
            <a:prstDash val="dash"/>
          </a:ln>
        </p:spPr>
        <p:txBody>
          <a:bodyPr wrap="square" rtlCol="0" anchor="t">
            <a:spAutoFit/>
          </a:bodyPr>
          <a:lstStyle/>
          <a:p>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dưới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nêu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a:t>
            </a:r>
          </a:p>
        </p:txBody>
      </p:sp>
      <p:grpSp>
        <p:nvGrpSpPr>
          <p:cNvPr id="5" name="组合 11">
            <a:extLst>
              <a:ext uri="{FF2B5EF4-FFF2-40B4-BE49-F238E27FC236}">
                <a16:creationId xmlns:a16="http://schemas.microsoft.com/office/drawing/2014/main" id="{7FFBAB1F-EB39-AA13-A6A1-745042A1B635}"/>
              </a:ext>
            </a:extLst>
          </p:cNvPr>
          <p:cNvGrpSpPr/>
          <p:nvPr/>
        </p:nvGrpSpPr>
        <p:grpSpPr>
          <a:xfrm>
            <a:off x="-418990" y="-157506"/>
            <a:ext cx="3016332" cy="1247310"/>
            <a:chOff x="4556855" y="1511724"/>
            <a:chExt cx="3016332" cy="1247310"/>
          </a:xfrm>
        </p:grpSpPr>
        <p:sp>
          <p:nvSpPr>
            <p:cNvPr id="6" name="圆角矩形 2">
              <a:extLst>
                <a:ext uri="{FF2B5EF4-FFF2-40B4-BE49-F238E27FC236}">
                  <a16:creationId xmlns:a16="http://schemas.microsoft.com/office/drawing/2014/main" id="{BD235E56-14E0-4952-F8AD-157F67585B78}"/>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Cambria" panose="02040503050406030204" pitchFamily="18" charset="0"/>
                  <a:ea typeface="Cambria" panose="02040503050406030204" pitchFamily="18" charset="0"/>
                  <a:cs typeface="胡晓波男神体" panose="02010600030101010101" pitchFamily="2" charset="-122"/>
                </a:rPr>
                <a:t>Câu</a:t>
              </a:r>
              <a:r>
                <a:rPr lang="en-US" altLang="zh-CN" sz="4400" dirty="0">
                  <a:solidFill>
                    <a:schemeClr val="bg1"/>
                  </a:solidFill>
                  <a:latin typeface="Cambria" panose="02040503050406030204" pitchFamily="18" charset="0"/>
                  <a:ea typeface="Cambria" panose="02040503050406030204" pitchFamily="18" charset="0"/>
                  <a:cs typeface="胡晓波男神体" panose="02010600030101010101" pitchFamily="2" charset="-122"/>
                </a:rPr>
                <a:t> 1</a:t>
              </a:r>
              <a:endParaRPr lang="zh-CN" altLang="en-US" sz="4400" dirty="0">
                <a:solidFill>
                  <a:schemeClr val="bg1"/>
                </a:solidFill>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7" name="图片 24">
              <a:extLst>
                <a:ext uri="{FF2B5EF4-FFF2-40B4-BE49-F238E27FC236}">
                  <a16:creationId xmlns:a16="http://schemas.microsoft.com/office/drawing/2014/main" id="{685A3422-A70E-23F6-8EBC-18E4BCDF3108}"/>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8" name="矩形: 圆角 2">
            <a:extLst>
              <a:ext uri="{FF2B5EF4-FFF2-40B4-BE49-F238E27FC236}">
                <a16:creationId xmlns:a16="http://schemas.microsoft.com/office/drawing/2014/main" id="{19B91F3F-FF9E-623D-62CC-0E9AC21675EC}"/>
              </a:ext>
            </a:extLst>
          </p:cNvPr>
          <p:cNvSpPr/>
          <p:nvPr/>
        </p:nvSpPr>
        <p:spPr>
          <a:xfrm>
            <a:off x="1066857" y="4334531"/>
            <a:ext cx="10988577" cy="1187925"/>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sz="4400" b="1" dirty="0">
                <a:solidFill>
                  <a:srgbClr val="C00000"/>
                </a:solidFill>
                <a:latin typeface="Cambria" panose="02040503050406030204" pitchFamily="18" charset="0"/>
                <a:ea typeface="Cambria" panose="02040503050406030204" pitchFamily="18" charset="0"/>
              </a:rPr>
              <a:t>b. Các cháu đều có ích, đều đáng yêu.</a:t>
            </a:r>
          </a:p>
        </p:txBody>
      </p:sp>
    </p:spTree>
    <p:extLst>
      <p:ext uri="{BB962C8B-B14F-4D97-AF65-F5344CB8AC3E}">
        <p14:creationId xmlns:p14="http://schemas.microsoft.com/office/powerpoint/2010/main" val="1514705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pic>
        <p:nvPicPr>
          <p:cNvPr id="10" name="Picture 9">
            <a:extLst>
              <a:ext uri="{FF2B5EF4-FFF2-40B4-BE49-F238E27FC236}">
                <a16:creationId xmlns:a16="http://schemas.microsoft.com/office/drawing/2014/main" id="{47CC49F2-92B2-A04B-9F34-58DDE27B3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311" y="3049365"/>
            <a:ext cx="12192000" cy="3352179"/>
          </a:xfrm>
          <a:prstGeom prst="rect">
            <a:avLst/>
          </a:prstGeom>
        </p:spPr>
      </p:pic>
      <p:pic>
        <p:nvPicPr>
          <p:cNvPr id="12" name="Picture 11">
            <a:extLst>
              <a:ext uri="{FF2B5EF4-FFF2-40B4-BE49-F238E27FC236}">
                <a16:creationId xmlns:a16="http://schemas.microsoft.com/office/drawing/2014/main" id="{8395E695-B477-0249-BE25-682728864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050" y="1751174"/>
            <a:ext cx="10629900" cy="1219200"/>
          </a:xfrm>
          <a:prstGeom prst="rect">
            <a:avLst/>
          </a:prstGeom>
        </p:spPr>
      </p:pic>
    </p:spTree>
    <p:extLst>
      <p:ext uri="{BB962C8B-B14F-4D97-AF65-F5344CB8AC3E}">
        <p14:creationId xmlns:p14="http://schemas.microsoft.com/office/powerpoint/2010/main" val="12582170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523" y="711149"/>
            <a:ext cx="7620263" cy="4386145"/>
          </a:xfrm>
          <a:prstGeom prst="rect">
            <a:avLst/>
          </a:prstGeom>
        </p:spPr>
      </p:pic>
      <p:sp>
        <p:nvSpPr>
          <p:cNvPr id="13" name="Rounded Rectangle 12"/>
          <p:cNvSpPr/>
          <p:nvPr/>
        </p:nvSpPr>
        <p:spPr>
          <a:xfrm>
            <a:off x="3688535" y="1067225"/>
            <a:ext cx="8278238" cy="4095001"/>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3728053"/>
            <a:ext cx="5755632" cy="3129947"/>
          </a:xfrm>
          <a:prstGeom prst="rect">
            <a:avLst/>
          </a:prstGeom>
        </p:spPr>
      </p:pic>
      <p:sp>
        <p:nvSpPr>
          <p:cNvPr id="11" name="Rectangle 10"/>
          <p:cNvSpPr/>
          <p:nvPr/>
        </p:nvSpPr>
        <p:spPr>
          <a:xfrm>
            <a:off x="4454227" y="1285403"/>
            <a:ext cx="674685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Mùa</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xuân</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gì</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326860" y="1447712"/>
            <a:ext cx="8698018"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vi-VN" sz="32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Mùa xuân có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Tết, mọi người đến nhà nhau chúc mừng năm mới, trẻ em được nhận lì xì.</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Mùa xuân có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cây cối đâm chồi nảy lộc.</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Mùa xuân có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hoa đào, hoa mai nở rộ đón Tết.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r>
            <a:b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p:cNvSpPr txBox="1"/>
          <p:nvPr/>
        </p:nvSpPr>
        <p:spPr>
          <a:xfrm>
            <a:off x="312160" y="2463375"/>
            <a:ext cx="3014700" cy="175432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70C0"/>
                </a:solidFill>
                <a:effectLst/>
                <a:uLnTx/>
                <a:uFillTx/>
                <a:latin typeface="#9Slide03 IcielNovecento sans E" panose="00000900000000000000" pitchFamily="2" charset="0"/>
                <a:ea typeface="+mn-ea"/>
                <a:cs typeface="+mn-cs"/>
              </a:rPr>
              <a:t>Hãy</a:t>
            </a:r>
            <a:r>
              <a:rPr kumimoji="0" lang="en-US" sz="540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rPr>
              <a:t> </a:t>
            </a:r>
            <a:r>
              <a:rPr kumimoji="0" lang="en-US" sz="5400" b="0" i="0" u="none" strike="noStrike" kern="1200" cap="none" spc="0" normalizeH="0" baseline="0" noProof="0" dirty="0" err="1">
                <a:ln>
                  <a:noFill/>
                </a:ln>
                <a:solidFill>
                  <a:srgbClr val="0070C0"/>
                </a:solidFill>
                <a:effectLst/>
                <a:uLnTx/>
                <a:uFillTx/>
                <a:latin typeface="#9Slide03 IcielNovecento sans E" panose="00000900000000000000" pitchFamily="2" charset="0"/>
                <a:ea typeface="+mn-ea"/>
                <a:cs typeface="+mn-cs"/>
              </a:rPr>
              <a:t>cho</a:t>
            </a:r>
            <a:r>
              <a:rPr kumimoji="0" lang="en-US" sz="540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rPr>
              <a:t> </a:t>
            </a:r>
            <a:r>
              <a:rPr kumimoji="0" lang="en-US" sz="5400" b="0" i="0" u="none" strike="noStrike" kern="1200" cap="none" spc="0" normalizeH="0" baseline="0" noProof="0" dirty="0" err="1">
                <a:ln>
                  <a:noFill/>
                </a:ln>
                <a:solidFill>
                  <a:srgbClr val="0070C0"/>
                </a:solidFill>
                <a:effectLst/>
                <a:uLnTx/>
                <a:uFillTx/>
                <a:latin typeface="#9Slide03 IcielNovecento sans E" panose="00000900000000000000" pitchFamily="2" charset="0"/>
                <a:ea typeface="+mn-ea"/>
                <a:cs typeface="+mn-cs"/>
              </a:rPr>
              <a:t>biết</a:t>
            </a:r>
            <a:endParaRPr kumimoji="0" lang="en-US" sz="540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endParaRPr>
          </a:p>
        </p:txBody>
      </p:sp>
    </p:spTree>
    <p:extLst>
      <p:ext uri="{BB962C8B-B14F-4D97-AF65-F5344CB8AC3E}">
        <p14:creationId xmlns:p14="http://schemas.microsoft.com/office/powerpoint/2010/main" val="342643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7">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7">
            <a:alphaModFix/>
          </a:blip>
          <a:stretch>
            <a:fillRect/>
          </a:stretch>
        </p:blipFill>
        <p:spPr>
          <a:xfrm rot="10800000">
            <a:off x="801897" y="3134913"/>
            <a:ext cx="2892451" cy="1670791"/>
          </a:xfrm>
          <a:prstGeom prst="rect">
            <a:avLst/>
          </a:prstGeom>
          <a:noFill/>
          <a:ln>
            <a:noFill/>
          </a:ln>
        </p:spPr>
      </p:pic>
      <p:pic>
        <p:nvPicPr>
          <p:cNvPr id="5" name="Google Shape;605;p73"/>
          <p:cNvPicPr preferRelativeResize="0"/>
          <p:nvPr/>
        </p:nvPicPr>
        <p:blipFill>
          <a:blip r:embed="rId7">
            <a:alphaModFix/>
          </a:blip>
          <a:stretch>
            <a:fillRect/>
          </a:stretch>
        </p:blipFill>
        <p:spPr>
          <a:xfrm rot="10800000">
            <a:off x="1234670" y="1402210"/>
            <a:ext cx="2615229" cy="1544514"/>
          </a:xfrm>
          <a:prstGeom prst="rect">
            <a:avLst/>
          </a:prstGeom>
          <a:noFill/>
          <a:ln>
            <a:noFill/>
          </a:ln>
        </p:spPr>
      </p:pic>
      <p:pic>
        <p:nvPicPr>
          <p:cNvPr id="6" name="Picture 5"/>
          <p:cNvPicPr>
            <a:picLocks noChangeAspect="1"/>
          </p:cNvPicPr>
          <p:nvPr/>
        </p:nvPicPr>
        <p:blipFill rotWithShape="1">
          <a:blip r:embed="rId8">
            <a:clrChange>
              <a:clrFrom>
                <a:srgbClr val="40A57D"/>
              </a:clrFrom>
              <a:clrTo>
                <a:srgbClr val="40A57D">
                  <a:alpha val="0"/>
                </a:srgbClr>
              </a:clrTo>
            </a:clrChange>
            <a:extLst>
              <a:ext uri="{BEBA8EAE-BF5A-486C-A8C5-ECC9F3942E4B}">
                <a14:imgProps xmlns:a14="http://schemas.microsoft.com/office/drawing/2010/main">
                  <a14:imgLayer r:embed="rId9">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5" name="Picture 14"/>
          <p:cNvPicPr>
            <a:picLocks noChangeAspect="1"/>
          </p:cNvPicPr>
          <p:nvPr/>
        </p:nvPicPr>
        <p:blipFill>
          <a:blip r:embed="rId12"/>
          <a:stretch>
            <a:fillRect/>
          </a:stretch>
        </p:blipFill>
        <p:spPr>
          <a:xfrm rot="1514767">
            <a:off x="1827825" y="1511983"/>
            <a:ext cx="1112037" cy="1391300"/>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17" name="Picture 16"/>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7082" y="4249883"/>
            <a:ext cx="868572" cy="561506"/>
          </a:xfrm>
          <a:prstGeom prst="rect">
            <a:avLst/>
          </a:prstGeom>
        </p:spPr>
      </p:pic>
      <p:pic>
        <p:nvPicPr>
          <p:cNvPr id="18" name="Picture 17"/>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8298" y="4716864"/>
            <a:ext cx="868572" cy="561506"/>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5"/>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775709" y="-1047908"/>
            <a:ext cx="664109" cy="664109"/>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6C03B6E1-8122-42C2-9AF1-EA9B1DC6E3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spTree>
    <p:extLst>
      <p:ext uri="{BB962C8B-B14F-4D97-AF65-F5344CB8AC3E}">
        <p14:creationId xmlns:p14="http://schemas.microsoft.com/office/powerpoint/2010/main" val="929844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0.00026 0.00231 L 0.44636 0.30069 " pathEditMode="relative" rAng="0" ptsTypes="AA">
                                      <p:cBhvr>
                                        <p:cTn id="26" dur="2000" fill="hold"/>
                                        <p:tgtEl>
                                          <p:spTgt spid="15"/>
                                        </p:tgtEl>
                                        <p:attrNameLst>
                                          <p:attrName>ppt_x</p:attrName>
                                          <p:attrName>ppt_y</p:attrName>
                                        </p:attrNameLst>
                                      </p:cBhvr>
                                      <p:rCtr x="22331" y="14907"/>
                                    </p:animMotion>
                                  </p:childTnLst>
                                </p:cTn>
                              </p:par>
                              <p:par>
                                <p:cTn id="27" presetID="2" presetClass="exit" presetSubtype="8"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0-ppt_w/2"/>
                                          </p:val>
                                        </p:tav>
                                      </p:tavLst>
                                    </p:anim>
                                    <p:anim calcmode="lin" valueType="num">
                                      <p:cBhvr additive="base">
                                        <p:cTn id="29" dur="500"/>
                                        <p:tgtEl>
                                          <p:spTgt spid="5"/>
                                        </p:tgtEl>
                                        <p:attrNameLst>
                                          <p:attrName>ppt_y</p:attrName>
                                        </p:attrNameLst>
                                      </p:cBhvr>
                                      <p:tavLst>
                                        <p:tav tm="0">
                                          <p:val>
                                            <p:strVal val="ppt_y"/>
                                          </p:val>
                                        </p:tav>
                                        <p:tav tm="100000">
                                          <p:val>
                                            <p:strVal val="ppt_y"/>
                                          </p:val>
                                        </p:tav>
                                      </p:tavLst>
                                    </p:anim>
                                    <p:set>
                                      <p:cBhvr>
                                        <p:cTn id="30" dur="1" fill="hold">
                                          <p:stCondLst>
                                            <p:cond delay="499"/>
                                          </p:stCondLst>
                                        </p:cTn>
                                        <p:tgtEl>
                                          <p:spTgt spid="5"/>
                                        </p:tgtEl>
                                        <p:attrNameLst>
                                          <p:attrName>style.visibility</p:attrName>
                                        </p:attrNameLst>
                                      </p:cBhvr>
                                      <p:to>
                                        <p:strVal val="hidden"/>
                                      </p:to>
                                    </p:se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childTnLst>
                          </p:cTn>
                        </p:par>
                        <p:par>
                          <p:cTn id="37" fill="hold">
                            <p:stCondLst>
                              <p:cond delay="2500"/>
                            </p:stCondLst>
                            <p:childTnLst>
                              <p:par>
                                <p:cTn id="38" presetID="1" presetClass="exit" presetSubtype="0" fill="hold" nodeType="after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22" presetClass="exit" presetSubtype="1" fill="hold" nodeType="withEffect">
                                  <p:stCondLst>
                                    <p:cond delay="0"/>
                                  </p:stCondLst>
                                  <p:childTnLst>
                                    <p:animEffect transition="out" filter="wipe(up)">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46" fill="hold" display="0">
                  <p:stCondLst>
                    <p:cond delay="indefinite"/>
                  </p:stCondLst>
                  <p:endCondLst>
                    <p:cond evt="onStopAudio" delay="0">
                      <p:tgtEl>
                        <p:sldTgt/>
                      </p:tgtEl>
                    </p:cond>
                  </p:endCondLst>
                </p:cTn>
                <p:tgtEl>
                  <p:spTgt spid="20"/>
                </p:tgtEl>
              </p:cMediaNode>
            </p:audio>
            <p:audio>
              <p:cMediaNode vol="80000">
                <p:cTn id="47" fill="hold" display="0">
                  <p:stCondLst>
                    <p:cond delay="indefinite"/>
                  </p:stCondLst>
                  <p:endCondLst>
                    <p:cond evt="onStopAudio" delay="0">
                      <p:tgtEl>
                        <p:sldTgt/>
                      </p:tgtEl>
                    </p:cond>
                  </p:endCondLst>
                </p:cTn>
                <p:tgtEl>
                  <p:spTgt spid="2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523" y="711149"/>
            <a:ext cx="7620263" cy="4386145"/>
          </a:xfrm>
          <a:prstGeom prst="rect">
            <a:avLst/>
          </a:prstGeom>
        </p:spPr>
      </p:pic>
      <p:sp>
        <p:nvSpPr>
          <p:cNvPr id="13" name="Rounded Rectangle 12"/>
          <p:cNvSpPr/>
          <p:nvPr/>
        </p:nvSpPr>
        <p:spPr>
          <a:xfrm>
            <a:off x="3688534" y="1357046"/>
            <a:ext cx="8278238" cy="3431188"/>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3728053"/>
            <a:ext cx="5755632" cy="3129947"/>
          </a:xfrm>
          <a:prstGeom prst="rect">
            <a:avLst/>
          </a:prstGeom>
        </p:spPr>
      </p:pic>
      <p:sp>
        <p:nvSpPr>
          <p:cNvPr id="11" name="Rectangle 10"/>
          <p:cNvSpPr/>
          <p:nvPr/>
        </p:nvSpPr>
        <p:spPr>
          <a:xfrm>
            <a:off x="4454226" y="1463441"/>
            <a:ext cx="674685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Mùa</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hạ</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gì</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890543" y="2287810"/>
            <a:ext cx="7874221"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Mùa hạ có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ánh nắng rực rỡ.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Mùa hạ có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tiếng ve kêu, hoa phượng nở và học sinh được nghỉ hè.</a:t>
            </a:r>
          </a:p>
        </p:txBody>
      </p:sp>
      <p:sp>
        <p:nvSpPr>
          <p:cNvPr id="18" name="TextBox 17"/>
          <p:cNvSpPr txBox="1"/>
          <p:nvPr/>
        </p:nvSpPr>
        <p:spPr>
          <a:xfrm>
            <a:off x="312160" y="2463375"/>
            <a:ext cx="3014700" cy="175432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70C0"/>
                </a:solidFill>
                <a:effectLst/>
                <a:uLnTx/>
                <a:uFillTx/>
                <a:latin typeface="#9Slide03 IcielNovecento sans E" panose="00000900000000000000" pitchFamily="2" charset="0"/>
                <a:ea typeface="+mn-ea"/>
                <a:cs typeface="+mn-cs"/>
              </a:rPr>
              <a:t>Hãy</a:t>
            </a:r>
            <a:r>
              <a:rPr kumimoji="0" lang="en-US" sz="540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rPr>
              <a:t> </a:t>
            </a:r>
            <a:r>
              <a:rPr kumimoji="0" lang="en-US" sz="5400" b="0" i="0" u="none" strike="noStrike" kern="1200" cap="none" spc="0" normalizeH="0" baseline="0" noProof="0" dirty="0" err="1">
                <a:ln>
                  <a:noFill/>
                </a:ln>
                <a:solidFill>
                  <a:srgbClr val="0070C0"/>
                </a:solidFill>
                <a:effectLst/>
                <a:uLnTx/>
                <a:uFillTx/>
                <a:latin typeface="#9Slide03 IcielNovecento sans E" panose="00000900000000000000" pitchFamily="2" charset="0"/>
                <a:ea typeface="+mn-ea"/>
                <a:cs typeface="+mn-cs"/>
              </a:rPr>
              <a:t>cho</a:t>
            </a:r>
            <a:r>
              <a:rPr kumimoji="0" lang="en-US" sz="540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rPr>
              <a:t> </a:t>
            </a:r>
            <a:r>
              <a:rPr kumimoji="0" lang="en-US" sz="5400" b="0" i="0" u="none" strike="noStrike" kern="1200" cap="none" spc="0" normalizeH="0" baseline="0" noProof="0" dirty="0" err="1">
                <a:ln>
                  <a:noFill/>
                </a:ln>
                <a:solidFill>
                  <a:srgbClr val="0070C0"/>
                </a:solidFill>
                <a:effectLst/>
                <a:uLnTx/>
                <a:uFillTx/>
                <a:latin typeface="#9Slide03 IcielNovecento sans E" panose="00000900000000000000" pitchFamily="2" charset="0"/>
                <a:ea typeface="+mn-ea"/>
                <a:cs typeface="+mn-cs"/>
              </a:rPr>
              <a:t>biết</a:t>
            </a:r>
            <a:endParaRPr kumimoji="0" lang="en-US" sz="540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endParaRPr>
          </a:p>
        </p:txBody>
      </p:sp>
    </p:spTree>
    <p:extLst>
      <p:ext uri="{BB962C8B-B14F-4D97-AF65-F5344CB8AC3E}">
        <p14:creationId xmlns:p14="http://schemas.microsoft.com/office/powerpoint/2010/main" val="295004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509" y="814859"/>
            <a:ext cx="7620263" cy="4386145"/>
          </a:xfrm>
          <a:prstGeom prst="rect">
            <a:avLst/>
          </a:prstGeom>
        </p:spPr>
      </p:pic>
      <p:sp>
        <p:nvSpPr>
          <p:cNvPr id="13" name="Rounded Rectangle 12"/>
          <p:cNvSpPr/>
          <p:nvPr/>
        </p:nvSpPr>
        <p:spPr>
          <a:xfrm>
            <a:off x="3688534" y="1357046"/>
            <a:ext cx="8278238" cy="3431188"/>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4005038"/>
            <a:ext cx="5246286" cy="2852962"/>
          </a:xfrm>
          <a:prstGeom prst="rect">
            <a:avLst/>
          </a:prstGeom>
        </p:spPr>
      </p:pic>
      <p:sp>
        <p:nvSpPr>
          <p:cNvPr id="11" name="Rectangle 10"/>
          <p:cNvSpPr/>
          <p:nvPr/>
        </p:nvSpPr>
        <p:spPr>
          <a:xfrm>
            <a:off x="4454226" y="1463441"/>
            <a:ext cx="674685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Mùa</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thu</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gì</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890542" y="2216167"/>
            <a:ext cx="7874221"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Mùa thu có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Tết Trung thu, các em nhỏ được phá cỗ.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Mùa thu có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ngày tựu trường, các em học sinh được đến lớp.</a:t>
            </a:r>
          </a:p>
        </p:txBody>
      </p:sp>
      <p:sp>
        <p:nvSpPr>
          <p:cNvPr id="18" name="TextBox 17"/>
          <p:cNvSpPr txBox="1"/>
          <p:nvPr/>
        </p:nvSpPr>
        <p:spPr>
          <a:xfrm>
            <a:off x="312160" y="2463375"/>
            <a:ext cx="3014700" cy="175432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70C0"/>
                </a:solidFill>
                <a:effectLst/>
                <a:uLnTx/>
                <a:uFillTx/>
                <a:latin typeface="#9Slide03 IcielNovecento sans E" panose="00000900000000000000" pitchFamily="2" charset="0"/>
                <a:ea typeface="+mn-ea"/>
                <a:cs typeface="+mn-cs"/>
              </a:rPr>
              <a:t>Hãy</a:t>
            </a:r>
            <a:r>
              <a:rPr kumimoji="0" lang="en-US" sz="540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rPr>
              <a:t> </a:t>
            </a:r>
            <a:r>
              <a:rPr kumimoji="0" lang="en-US" sz="5400" b="0" i="0" u="none" strike="noStrike" kern="1200" cap="none" spc="0" normalizeH="0" baseline="0" noProof="0" dirty="0" err="1">
                <a:ln>
                  <a:noFill/>
                </a:ln>
                <a:solidFill>
                  <a:srgbClr val="0070C0"/>
                </a:solidFill>
                <a:effectLst/>
                <a:uLnTx/>
                <a:uFillTx/>
                <a:latin typeface="#9Slide03 IcielNovecento sans E" panose="00000900000000000000" pitchFamily="2" charset="0"/>
                <a:ea typeface="+mn-ea"/>
                <a:cs typeface="+mn-cs"/>
              </a:rPr>
              <a:t>cho</a:t>
            </a:r>
            <a:r>
              <a:rPr kumimoji="0" lang="en-US" sz="540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rPr>
              <a:t> </a:t>
            </a:r>
            <a:r>
              <a:rPr kumimoji="0" lang="en-US" sz="5400" b="0" i="0" u="none" strike="noStrike" kern="1200" cap="none" spc="0" normalizeH="0" baseline="0" noProof="0" dirty="0" err="1">
                <a:ln>
                  <a:noFill/>
                </a:ln>
                <a:solidFill>
                  <a:srgbClr val="0070C0"/>
                </a:solidFill>
                <a:effectLst/>
                <a:uLnTx/>
                <a:uFillTx/>
                <a:latin typeface="#9Slide03 IcielNovecento sans E" panose="00000900000000000000" pitchFamily="2" charset="0"/>
                <a:ea typeface="+mn-ea"/>
                <a:cs typeface="+mn-cs"/>
              </a:rPr>
              <a:t>biết</a:t>
            </a:r>
            <a:endParaRPr kumimoji="0" lang="en-US" sz="540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endParaRPr>
          </a:p>
        </p:txBody>
      </p:sp>
    </p:spTree>
    <p:extLst>
      <p:ext uri="{BB962C8B-B14F-4D97-AF65-F5344CB8AC3E}">
        <p14:creationId xmlns:p14="http://schemas.microsoft.com/office/powerpoint/2010/main" val="395656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509" y="814859"/>
            <a:ext cx="7620263" cy="4386145"/>
          </a:xfrm>
          <a:prstGeom prst="rect">
            <a:avLst/>
          </a:prstGeom>
        </p:spPr>
      </p:pic>
      <p:sp>
        <p:nvSpPr>
          <p:cNvPr id="13" name="Rounded Rectangle 12"/>
          <p:cNvSpPr/>
          <p:nvPr/>
        </p:nvSpPr>
        <p:spPr>
          <a:xfrm>
            <a:off x="3688534" y="1357046"/>
            <a:ext cx="8278238" cy="3312231"/>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4005038"/>
            <a:ext cx="5246286" cy="2852962"/>
          </a:xfrm>
          <a:prstGeom prst="rect">
            <a:avLst/>
          </a:prstGeom>
        </p:spPr>
      </p:pic>
      <p:sp>
        <p:nvSpPr>
          <p:cNvPr id="11" name="Rectangle 10"/>
          <p:cNvSpPr/>
          <p:nvPr/>
        </p:nvSpPr>
        <p:spPr>
          <a:xfrm>
            <a:off x="4454225" y="1711546"/>
            <a:ext cx="674685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Mùa</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đông</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gì</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890542" y="2421380"/>
            <a:ext cx="7874221"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Mùa</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đông</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có</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áo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khoác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xinh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ấm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áp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18" name="TextBox 17"/>
          <p:cNvSpPr txBox="1"/>
          <p:nvPr/>
        </p:nvSpPr>
        <p:spPr>
          <a:xfrm>
            <a:off x="312160" y="2463375"/>
            <a:ext cx="3014700" cy="175432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70C0"/>
                </a:solidFill>
                <a:effectLst/>
                <a:uLnTx/>
                <a:uFillTx/>
                <a:latin typeface="#9Slide03 IcielNovecento sans E" panose="00000900000000000000" pitchFamily="2" charset="0"/>
                <a:ea typeface="+mn-ea"/>
                <a:cs typeface="+mn-cs"/>
              </a:rPr>
              <a:t>Hãy</a:t>
            </a:r>
            <a:r>
              <a:rPr kumimoji="0" lang="en-US" sz="540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rPr>
              <a:t> </a:t>
            </a:r>
            <a:r>
              <a:rPr kumimoji="0" lang="en-US" sz="5400" b="0" i="0" u="none" strike="noStrike" kern="1200" cap="none" spc="0" normalizeH="0" baseline="0" noProof="0" dirty="0" err="1">
                <a:ln>
                  <a:noFill/>
                </a:ln>
                <a:solidFill>
                  <a:srgbClr val="0070C0"/>
                </a:solidFill>
                <a:effectLst/>
                <a:uLnTx/>
                <a:uFillTx/>
                <a:latin typeface="#9Slide03 IcielNovecento sans E" panose="00000900000000000000" pitchFamily="2" charset="0"/>
                <a:ea typeface="+mn-ea"/>
                <a:cs typeface="+mn-cs"/>
              </a:rPr>
              <a:t>cho</a:t>
            </a:r>
            <a:r>
              <a:rPr kumimoji="0" lang="en-US" sz="540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rPr>
              <a:t> </a:t>
            </a:r>
            <a:r>
              <a:rPr kumimoji="0" lang="en-US" sz="5400" b="0" i="0" u="none" strike="noStrike" kern="1200" cap="none" spc="0" normalizeH="0" baseline="0" noProof="0" dirty="0" err="1">
                <a:ln>
                  <a:noFill/>
                </a:ln>
                <a:solidFill>
                  <a:srgbClr val="0070C0"/>
                </a:solidFill>
                <a:effectLst/>
                <a:uLnTx/>
                <a:uFillTx/>
                <a:latin typeface="#9Slide03 IcielNovecento sans E" panose="00000900000000000000" pitchFamily="2" charset="0"/>
                <a:ea typeface="+mn-ea"/>
                <a:cs typeface="+mn-cs"/>
              </a:rPr>
              <a:t>biết</a:t>
            </a:r>
            <a:endParaRPr kumimoji="0" lang="en-US" sz="540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endParaRPr>
          </a:p>
        </p:txBody>
      </p:sp>
    </p:spTree>
    <p:extLst>
      <p:ext uri="{BB962C8B-B14F-4D97-AF65-F5344CB8AC3E}">
        <p14:creationId xmlns:p14="http://schemas.microsoft.com/office/powerpoint/2010/main" val="4027690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44412-F83F-4451-B59E-B7A15DF55608}"/>
              </a:ext>
            </a:extLst>
          </p:cNvPr>
          <p:cNvPicPr>
            <a:picLocks noChangeAspect="1"/>
          </p:cNvPicPr>
          <p:nvPr/>
        </p:nvPicPr>
        <p:blipFill>
          <a:blip r:embed="rId3"/>
          <a:stretch>
            <a:fillRect/>
          </a:stretch>
        </p:blipFill>
        <p:spPr>
          <a:xfrm>
            <a:off x="0" y="41680"/>
            <a:ext cx="12192000" cy="6774639"/>
          </a:xfrm>
          <a:prstGeom prst="rect">
            <a:avLst/>
          </a:prstGeom>
        </p:spPr>
      </p:pic>
      <p:sp>
        <p:nvSpPr>
          <p:cNvPr id="5" name="TextBox 4">
            <a:extLst>
              <a:ext uri="{FF2B5EF4-FFF2-40B4-BE49-F238E27FC236}">
                <a16:creationId xmlns:a16="http://schemas.microsoft.com/office/drawing/2014/main" id="{A5453D94-F8CB-485B-B2FA-40FF6754D10B}"/>
              </a:ext>
            </a:extLst>
          </p:cNvPr>
          <p:cNvSpPr txBox="1"/>
          <p:nvPr/>
        </p:nvSpPr>
        <p:spPr>
          <a:xfrm>
            <a:off x="2338086" y="3304435"/>
            <a:ext cx="851896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
                <a:srgbClr val="000000"/>
              </a:buClr>
              <a:buSzTx/>
              <a:buFontTx/>
              <a:buNone/>
              <a:tabLst/>
              <a:defRPr/>
            </a:pPr>
            <a:r>
              <a:rPr kumimoji="0" lang="en-US" sz="4800" b="1" i="0" u="none" strike="noStrike" kern="0" cap="none" spc="0" normalizeH="0" baseline="0" noProof="0" dirty="0" err="1">
                <a:ln>
                  <a:noFill/>
                </a:ln>
                <a:solidFill>
                  <a:srgbClr val="FFFF00"/>
                </a:solidFill>
                <a:effectLst/>
                <a:uLnTx/>
                <a:uFillTx/>
                <a:latin typeface="Arial"/>
                <a:ea typeface="+mn-ea"/>
                <a:cs typeface="Arial"/>
                <a:sym typeface="Arial"/>
              </a:rPr>
              <a:t>Em</a:t>
            </a:r>
            <a:r>
              <a:rPr kumimoji="0" lang="en-US" sz="48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4800" b="1" i="0" u="none" strike="noStrike" kern="0" cap="none" spc="0" normalizeH="0" baseline="0" noProof="0" dirty="0" err="1">
                <a:ln>
                  <a:noFill/>
                </a:ln>
                <a:solidFill>
                  <a:srgbClr val="FFFF00"/>
                </a:solidFill>
                <a:effectLst/>
                <a:uLnTx/>
                <a:uFillTx/>
                <a:latin typeface="Arial"/>
                <a:ea typeface="+mn-ea"/>
                <a:cs typeface="Arial"/>
                <a:sym typeface="Arial"/>
              </a:rPr>
              <a:t>thích</a:t>
            </a:r>
            <a:r>
              <a:rPr kumimoji="0" lang="en-US" sz="48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4800" b="1" i="0" u="none" strike="noStrike" kern="0" cap="none" spc="0" normalizeH="0" baseline="0" noProof="0" dirty="0" err="1">
                <a:ln>
                  <a:noFill/>
                </a:ln>
                <a:solidFill>
                  <a:srgbClr val="FFFF00"/>
                </a:solidFill>
                <a:effectLst/>
                <a:uLnTx/>
                <a:uFillTx/>
                <a:latin typeface="Arial"/>
                <a:ea typeface="+mn-ea"/>
                <a:cs typeface="Arial"/>
                <a:sym typeface="Arial"/>
              </a:rPr>
              <a:t>nhất</a:t>
            </a:r>
            <a:r>
              <a:rPr kumimoji="0" lang="en-US" sz="48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4800" b="1" i="0" u="none" strike="noStrike" kern="0" cap="none" spc="0" normalizeH="0" baseline="0" noProof="0" dirty="0" err="1">
                <a:ln>
                  <a:noFill/>
                </a:ln>
                <a:solidFill>
                  <a:srgbClr val="FFFF00"/>
                </a:solidFill>
                <a:effectLst/>
                <a:uLnTx/>
                <a:uFillTx/>
                <a:latin typeface="Arial"/>
                <a:ea typeface="+mn-ea"/>
                <a:cs typeface="Arial"/>
                <a:sym typeface="Arial"/>
              </a:rPr>
              <a:t>mùa</a:t>
            </a:r>
            <a:r>
              <a:rPr kumimoji="0" lang="en-US" sz="48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4800" b="1" i="0" u="none" strike="noStrike" kern="0" cap="none" spc="0" normalizeH="0" baseline="0" noProof="0" dirty="0" err="1">
                <a:ln>
                  <a:noFill/>
                </a:ln>
                <a:solidFill>
                  <a:srgbClr val="FFFF00"/>
                </a:solidFill>
                <a:effectLst/>
                <a:uLnTx/>
                <a:uFillTx/>
                <a:latin typeface="Arial"/>
                <a:ea typeface="+mn-ea"/>
                <a:cs typeface="Arial"/>
                <a:sym typeface="Arial"/>
              </a:rPr>
              <a:t>nào</a:t>
            </a:r>
            <a:r>
              <a:rPr kumimoji="0" lang="en-US" sz="48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4800" b="1" i="0" u="none" strike="noStrike" kern="0" cap="none" spc="0" normalizeH="0" baseline="0" noProof="0" dirty="0" err="1">
                <a:ln>
                  <a:noFill/>
                </a:ln>
                <a:solidFill>
                  <a:srgbClr val="FFFF00"/>
                </a:solidFill>
                <a:effectLst/>
                <a:uLnTx/>
                <a:uFillTx/>
                <a:latin typeface="Arial"/>
                <a:ea typeface="+mn-ea"/>
                <a:cs typeface="Arial"/>
                <a:sym typeface="Arial"/>
              </a:rPr>
              <a:t>trong</a:t>
            </a:r>
            <a:r>
              <a:rPr kumimoji="0" lang="en-US" sz="48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4800" b="1" i="0" u="none" strike="noStrike" kern="0" cap="none" spc="0" normalizeH="0" baseline="0" noProof="0" dirty="0" err="1">
                <a:ln>
                  <a:noFill/>
                </a:ln>
                <a:solidFill>
                  <a:srgbClr val="FFFF00"/>
                </a:solidFill>
                <a:effectLst/>
                <a:uLnTx/>
                <a:uFillTx/>
                <a:latin typeface="Arial"/>
                <a:ea typeface="+mn-ea"/>
                <a:cs typeface="Arial"/>
                <a:sym typeface="Arial"/>
              </a:rPr>
              <a:t>năm</a:t>
            </a:r>
            <a:r>
              <a:rPr kumimoji="0" lang="en-US" sz="48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4800" b="1" i="0" u="none" strike="noStrike" kern="0" cap="none" spc="0" normalizeH="0" baseline="0" noProof="0" dirty="0" err="1">
                <a:ln>
                  <a:noFill/>
                </a:ln>
                <a:solidFill>
                  <a:srgbClr val="FFFF00"/>
                </a:solidFill>
                <a:effectLst/>
                <a:uLnTx/>
                <a:uFillTx/>
                <a:latin typeface="Arial"/>
                <a:ea typeface="+mn-ea"/>
                <a:cs typeface="Arial"/>
                <a:sym typeface="Arial"/>
              </a:rPr>
              <a:t>Vì</a:t>
            </a:r>
            <a:r>
              <a:rPr kumimoji="0" lang="en-US" sz="48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4800" b="1" i="0" u="none" strike="noStrike" kern="0" cap="none" spc="0" normalizeH="0" baseline="0" noProof="0" dirty="0" err="1">
                <a:ln>
                  <a:noFill/>
                </a:ln>
                <a:solidFill>
                  <a:srgbClr val="FFFF00"/>
                </a:solidFill>
                <a:effectLst/>
                <a:uLnTx/>
                <a:uFillTx/>
                <a:latin typeface="Arial"/>
                <a:ea typeface="+mn-ea"/>
                <a:cs typeface="Arial"/>
                <a:sym typeface="Arial"/>
              </a:rPr>
              <a:t>sao</a:t>
            </a:r>
            <a:r>
              <a:rPr kumimoji="0" lang="en-US" sz="4800" b="1" i="0" u="none" strike="noStrike" kern="0" cap="none" spc="0" normalizeH="0" baseline="0" noProof="0" dirty="0">
                <a:ln>
                  <a:noFill/>
                </a:ln>
                <a:solidFill>
                  <a:srgbClr val="FFFF00"/>
                </a:solidFill>
                <a:effectLst/>
                <a:uLnTx/>
                <a:uFillTx/>
                <a:latin typeface="Arial"/>
                <a:ea typeface="+mn-ea"/>
                <a:cs typeface="Arial"/>
                <a:sym typeface="Arial"/>
              </a:rPr>
              <a:t>?</a:t>
            </a:r>
          </a:p>
        </p:txBody>
      </p:sp>
    </p:spTree>
    <p:extLst>
      <p:ext uri="{BB962C8B-B14F-4D97-AF65-F5344CB8AC3E}">
        <p14:creationId xmlns:p14="http://schemas.microsoft.com/office/powerpoint/2010/main" val="129071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9971" y="227671"/>
            <a:ext cx="6572058" cy="1585097"/>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9DA8250-DE6B-417F-A083-DC07429E7321}"/>
              </a:ext>
            </a:extLst>
          </p:cNvPr>
          <p:cNvGrpSpPr/>
          <p:nvPr/>
        </p:nvGrpSpPr>
        <p:grpSpPr>
          <a:xfrm>
            <a:off x="1062144" y="-1003737"/>
            <a:ext cx="11504571" cy="2563200"/>
            <a:chOff x="910630" y="2430814"/>
            <a:chExt cx="11504571" cy="2563200"/>
          </a:xfrm>
        </p:grpSpPr>
        <p:grpSp>
          <p:nvGrpSpPr>
            <p:cNvPr id="27" name="组合 39">
              <a:extLst>
                <a:ext uri="{FF2B5EF4-FFF2-40B4-BE49-F238E27FC236}">
                  <a16:creationId xmlns:a16="http://schemas.microsoft.com/office/drawing/2014/main" id="{232CA2F4-A0B6-4951-882F-68E3A3E11F33}"/>
                </a:ext>
              </a:extLst>
            </p:cNvPr>
            <p:cNvGrpSpPr/>
            <p:nvPr/>
          </p:nvGrpSpPr>
          <p:grpSpPr>
            <a:xfrm>
              <a:off x="910630" y="2430814"/>
              <a:ext cx="10601776" cy="2563200"/>
              <a:chOff x="910630" y="2430814"/>
              <a:chExt cx="10601776" cy="2563200"/>
            </a:xfrm>
          </p:grpSpPr>
          <p:sp>
            <p:nvSpPr>
              <p:cNvPr id="29" name="圆角矩形 59">
                <a:extLst>
                  <a:ext uri="{FF2B5EF4-FFF2-40B4-BE49-F238E27FC236}">
                    <a16:creationId xmlns:a16="http://schemas.microsoft.com/office/drawing/2014/main" id="{348CD822-316D-49C9-B986-BB6541EB4803}"/>
                  </a:ext>
                </a:extLst>
              </p:cNvPr>
              <p:cNvSpPr/>
              <p:nvPr/>
            </p:nvSpPr>
            <p:spPr>
              <a:xfrm>
                <a:off x="910630" y="3778493"/>
                <a:ext cx="10601776" cy="1215521"/>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0" name="组合 60">
                <a:extLst>
                  <a:ext uri="{FF2B5EF4-FFF2-40B4-BE49-F238E27FC236}">
                    <a16:creationId xmlns:a16="http://schemas.microsoft.com/office/drawing/2014/main" id="{92F94230-B7D1-42EC-BFE1-766C370615F3}"/>
                  </a:ext>
                </a:extLst>
              </p:cNvPr>
              <p:cNvGrpSpPr/>
              <p:nvPr/>
            </p:nvGrpSpPr>
            <p:grpSpPr>
              <a:xfrm>
                <a:off x="3286894" y="2430814"/>
                <a:ext cx="161561" cy="1404656"/>
                <a:chOff x="2258684" y="-496098"/>
                <a:chExt cx="303045" cy="2634752"/>
              </a:xfrm>
              <a:effectLst/>
            </p:grpSpPr>
            <p:pic>
              <p:nvPicPr>
                <p:cNvPr id="36" name="图片 64">
                  <a:extLst>
                    <a:ext uri="{FF2B5EF4-FFF2-40B4-BE49-F238E27FC236}">
                      <a16:creationId xmlns:a16="http://schemas.microsoft.com/office/drawing/2014/main" id="{68675F1B-CA0D-406C-9EAF-8620C280BB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7" name="直接连接符 65">
                  <a:extLst>
                    <a:ext uri="{FF2B5EF4-FFF2-40B4-BE49-F238E27FC236}">
                      <a16:creationId xmlns:a16="http://schemas.microsoft.com/office/drawing/2014/main" id="{4B420121-A788-4585-B970-556952313BA8}"/>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 name="组合 61">
                <a:extLst>
                  <a:ext uri="{FF2B5EF4-FFF2-40B4-BE49-F238E27FC236}">
                    <a16:creationId xmlns:a16="http://schemas.microsoft.com/office/drawing/2014/main" id="{979BFF86-1E60-4973-BACB-F840191E743A}"/>
                  </a:ext>
                </a:extLst>
              </p:cNvPr>
              <p:cNvGrpSpPr/>
              <p:nvPr/>
            </p:nvGrpSpPr>
            <p:grpSpPr>
              <a:xfrm>
                <a:off x="9440524" y="2430814"/>
                <a:ext cx="161561" cy="1404656"/>
                <a:chOff x="2279650" y="-496098"/>
                <a:chExt cx="303045" cy="2634752"/>
              </a:xfrm>
              <a:effectLst/>
            </p:grpSpPr>
            <p:pic>
              <p:nvPicPr>
                <p:cNvPr id="34" name="图片 62">
                  <a:extLst>
                    <a:ext uri="{FF2B5EF4-FFF2-40B4-BE49-F238E27FC236}">
                      <a16:creationId xmlns:a16="http://schemas.microsoft.com/office/drawing/2014/main" id="{5EDDC737-8F3F-4FCD-AD7E-ABC1362470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5" name="直接连接符 63">
                  <a:extLst>
                    <a:ext uri="{FF2B5EF4-FFF2-40B4-BE49-F238E27FC236}">
                      <a16:creationId xmlns:a16="http://schemas.microsoft.com/office/drawing/2014/main" id="{4DF9BF0F-1C4C-4E77-80AF-7795B777B6B2}"/>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id="{58BF5296-F862-4376-995A-90EDE32213EF}"/>
                </a:ext>
              </a:extLst>
            </p:cNvPr>
            <p:cNvSpPr txBox="1"/>
            <p:nvPr/>
          </p:nvSpPr>
          <p:spPr>
            <a:xfrm>
              <a:off x="2097599" y="3954689"/>
              <a:ext cx="10317602" cy="769441"/>
            </a:xfrm>
            <a:prstGeom prst="rect">
              <a:avLst/>
            </a:prstGeom>
            <a:noFill/>
          </p:spPr>
          <p:txBody>
            <a:bodyPr wrap="square" rtlCol="0">
              <a:spAutoFit/>
            </a:bodyPr>
            <a:lstStyle/>
            <a:p>
              <a:pPr lvl="0"/>
              <a:r>
                <a:rPr lang="vi-VN" sz="4400" dirty="0">
                  <a:solidFill>
                    <a:prstClr val="black"/>
                  </a:solidFill>
                  <a:latin typeface="Calibri" panose="020F0502020204030204" pitchFamily="34" charset="0"/>
                  <a:cs typeface="Calibri" panose="020F0502020204030204" pitchFamily="34" charset="0"/>
                </a:rPr>
                <a:t>Em thích </a:t>
              </a:r>
              <a:r>
                <a:rPr lang="en-US" sz="4400" dirty="0" err="1">
                  <a:solidFill>
                    <a:prstClr val="black"/>
                  </a:solidFill>
                  <a:latin typeface="Calibri" panose="020F0502020204030204" pitchFamily="34" charset="0"/>
                  <a:cs typeface="Calibri" panose="020F0502020204030204" pitchFamily="34" charset="0"/>
                </a:rPr>
                <a:t>mùa</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nào</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nhất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trong</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năm</a:t>
              </a:r>
              <a:r>
                <a:rPr lang="en-US" sz="4400" dirty="0">
                  <a:solidFill>
                    <a:prstClr val="black"/>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6" name="Picture 5"/>
          <p:cNvPicPr>
            <a:picLocks noChangeAspect="1"/>
          </p:cNvPicPr>
          <p:nvPr/>
        </p:nvPicPr>
        <p:blipFill>
          <a:blip r:embed="rId3"/>
          <a:stretch>
            <a:fillRect/>
          </a:stretch>
        </p:blipFill>
        <p:spPr>
          <a:xfrm>
            <a:off x="794" y="233850"/>
            <a:ext cx="1367264" cy="100791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9282" y="1989170"/>
            <a:ext cx="6667500" cy="3495675"/>
          </a:xfrm>
          <a:prstGeom prst="rect">
            <a:avLst/>
          </a:prstGeom>
        </p:spPr>
      </p:pic>
    </p:spTree>
    <p:extLst>
      <p:ext uri="{BB962C8B-B14F-4D97-AF65-F5344CB8AC3E}">
        <p14:creationId xmlns:p14="http://schemas.microsoft.com/office/powerpoint/2010/main" val="15928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6">
            <a:alphaModFix/>
          </a:blip>
          <a:stretch>
            <a:fillRect/>
          </a:stretch>
        </p:blipFill>
        <p:spPr>
          <a:xfrm rot="10800000">
            <a:off x="801897" y="3134913"/>
            <a:ext cx="2892451" cy="1670791"/>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1" name="Picture 10"/>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8431835" y="3546637"/>
            <a:ext cx="1344678" cy="1610189"/>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4" name="Picture 13"/>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8711634" y="3982998"/>
            <a:ext cx="707069" cy="886065"/>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4"/>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775709" y="-1047908"/>
            <a:ext cx="664109" cy="664109"/>
          </a:xfrm>
          <a:prstGeom prst="rect">
            <a:avLst/>
          </a:prstGeom>
        </p:spPr>
      </p:pic>
      <p:pic>
        <p:nvPicPr>
          <p:cNvPr id="24" name="Picture 23">
            <a:extLst>
              <a:ext uri="{FF2B5EF4-FFF2-40B4-BE49-F238E27FC236}">
                <a16:creationId xmlns:a16="http://schemas.microsoft.com/office/drawing/2014/main" id="{9A87733A-253F-4220-879A-A171965009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62" y="219415"/>
            <a:ext cx="5935345" cy="1003079"/>
          </a:xfrm>
          <a:prstGeom prst="rect">
            <a:avLst/>
          </a:prstGeom>
        </p:spPr>
      </p:pic>
    </p:spTree>
    <p:extLst>
      <p:ext uri="{BB962C8B-B14F-4D97-AF65-F5344CB8AC3E}">
        <p14:creationId xmlns:p14="http://schemas.microsoft.com/office/powerpoint/2010/main" val="329981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2.5E-6 4.07407E-6 L 0.44205 0.03032 " pathEditMode="relative" rAng="0" ptsTypes="AA">
                                      <p:cBhvr>
                                        <p:cTn id="20" dur="1600" fill="hold"/>
                                        <p:tgtEl>
                                          <p:spTgt spid="13"/>
                                        </p:tgtEl>
                                        <p:attrNameLst>
                                          <p:attrName>ppt_x</p:attrName>
                                          <p:attrName>ppt_y</p:attrName>
                                        </p:attrNameLst>
                                      </p:cBhvr>
                                      <p:rCtr x="22096" y="1505"/>
                                    </p:animMotion>
                                  </p:childTnLst>
                                </p:cTn>
                              </p:par>
                              <p:par>
                                <p:cTn id="21" presetID="2" presetClass="exit" presetSubtype="8" fill="hold" nodeType="with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0-ppt_w/2"/>
                                          </p:val>
                                        </p:tav>
                                      </p:tavLst>
                                    </p:anim>
                                    <p:anim calcmode="lin" valueType="num">
                                      <p:cBhvr additive="base">
                                        <p:cTn id="23" dur="500"/>
                                        <p:tgtEl>
                                          <p:spTgt spid="4"/>
                                        </p:tgtEl>
                                        <p:attrNameLst>
                                          <p:attrName>ppt_y</p:attrName>
                                        </p:attrNameLst>
                                      </p:cBhvr>
                                      <p:tavLst>
                                        <p:tav tm="0">
                                          <p:val>
                                            <p:strVal val="ppt_y"/>
                                          </p:val>
                                        </p:tav>
                                        <p:tav tm="100000">
                                          <p:val>
                                            <p:strVal val="ppt_y"/>
                                          </p:val>
                                        </p:tav>
                                      </p:tavLst>
                                    </p:anim>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1600"/>
                            </p:stCondLst>
                            <p:childTnLst>
                              <p:par>
                                <p:cTn id="26" presetID="1" presetClass="mediacall" presetSubtype="0" fill="hold" nodeType="afterEffect">
                                  <p:stCondLst>
                                    <p:cond delay="0"/>
                                  </p:stCondLst>
                                  <p:childTnLst>
                                    <p:cmd type="call" cmd="playFrom(0.0)">
                                      <p:cBhvr>
                                        <p:cTn id="27" dur="1901" fill="hold"/>
                                        <p:tgtEl>
                                          <p:spTgt spid="20"/>
                                        </p:tgtEl>
                                      </p:cBhvr>
                                    </p:cmd>
                                  </p:childTnLst>
                                </p:cTn>
                              </p:par>
                              <p:par>
                                <p:cTn id="28" presetID="2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22" presetClass="exit" presetSubtype="1" fill="hold" nodeType="withEffect">
                                  <p:stCondLst>
                                    <p:cond delay="0"/>
                                  </p:stCondLst>
                                  <p:childTnLst>
                                    <p:animEffect transition="out" filter="wipe(up)">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22" presetClass="entr" presetSubtype="4" fill="hold"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750"/>
                                        <p:tgtEl>
                                          <p:spTgt spid="11"/>
                                        </p:tgtEl>
                                      </p:cBhvr>
                                    </p:animEffect>
                                  </p:childTnLst>
                                </p:cTn>
                              </p:par>
                              <p:par>
                                <p:cTn id="37" presetID="1" presetClass="exit" presetSubtype="0" fill="hold" nodeType="withEffect">
                                  <p:stCondLst>
                                    <p:cond delay="100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39" fill="hold" display="0">
                  <p:stCondLst>
                    <p:cond delay="indefinite"/>
                  </p:stCondLst>
                  <p:endCondLst>
                    <p:cond evt="onStopAudio" delay="0">
                      <p:tgtEl>
                        <p:sldTgt/>
                      </p:tgtEl>
                    </p:cond>
                  </p:endCondLst>
                </p:cTn>
                <p:tgtEl>
                  <p:spTgt spid="20"/>
                </p:tgtEl>
              </p:cMediaNode>
            </p:audio>
            <p:audio>
              <p:cMediaNode vol="80000">
                <p:cTn id="40"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39">
            <a:extLst>
              <a:ext uri="{FF2B5EF4-FFF2-40B4-BE49-F238E27FC236}">
                <a16:creationId xmlns:a16="http://schemas.microsoft.com/office/drawing/2014/main" id="{BEC56ECA-EEF9-4F79-BC4A-F9579BAA54A5}"/>
              </a:ext>
            </a:extLst>
          </p:cNvPr>
          <p:cNvGrpSpPr/>
          <p:nvPr/>
        </p:nvGrpSpPr>
        <p:grpSpPr>
          <a:xfrm>
            <a:off x="1018252" y="-693137"/>
            <a:ext cx="10601776" cy="2420337"/>
            <a:chOff x="910630" y="2430814"/>
            <a:chExt cx="10601776" cy="4040921"/>
          </a:xfrm>
        </p:grpSpPr>
        <p:sp>
          <p:nvSpPr>
            <p:cNvPr id="28" name="圆角矩形 59">
              <a:extLst>
                <a:ext uri="{FF2B5EF4-FFF2-40B4-BE49-F238E27FC236}">
                  <a16:creationId xmlns:a16="http://schemas.microsoft.com/office/drawing/2014/main" id="{A4EF463C-5C39-4A81-BFC4-CCE05C025717}"/>
                </a:ext>
              </a:extLst>
            </p:cNvPr>
            <p:cNvSpPr/>
            <p:nvPr/>
          </p:nvSpPr>
          <p:spPr>
            <a:xfrm>
              <a:off x="910630" y="3778493"/>
              <a:ext cx="10601776" cy="269324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grpSp>
          <p:nvGrpSpPr>
            <p:cNvPr id="29" name="组合 60">
              <a:extLst>
                <a:ext uri="{FF2B5EF4-FFF2-40B4-BE49-F238E27FC236}">
                  <a16:creationId xmlns:a16="http://schemas.microsoft.com/office/drawing/2014/main" id="{09505B68-A428-43CA-9CA6-FF68947A10F5}"/>
                </a:ext>
              </a:extLst>
            </p:cNvPr>
            <p:cNvGrpSpPr/>
            <p:nvPr/>
          </p:nvGrpSpPr>
          <p:grpSpPr>
            <a:xfrm>
              <a:off x="3286894" y="2430814"/>
              <a:ext cx="161561" cy="1404656"/>
              <a:chOff x="2258684" y="-496098"/>
              <a:chExt cx="303045" cy="2634752"/>
            </a:xfrm>
            <a:effectLst/>
          </p:grpSpPr>
          <p:pic>
            <p:nvPicPr>
              <p:cNvPr id="35" name="图片 64">
                <a:extLst>
                  <a:ext uri="{FF2B5EF4-FFF2-40B4-BE49-F238E27FC236}">
                    <a16:creationId xmlns:a16="http://schemas.microsoft.com/office/drawing/2014/main" id="{5F524A79-EDB9-4332-971D-DE53D65F6C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36" name="直接连接符 65">
                <a:extLst>
                  <a:ext uri="{FF2B5EF4-FFF2-40B4-BE49-F238E27FC236}">
                    <a16:creationId xmlns:a16="http://schemas.microsoft.com/office/drawing/2014/main" id="{6EABBFBF-7797-46A0-ACBE-5200AFD28DCA}"/>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 name="组合 61">
              <a:extLst>
                <a:ext uri="{FF2B5EF4-FFF2-40B4-BE49-F238E27FC236}">
                  <a16:creationId xmlns:a16="http://schemas.microsoft.com/office/drawing/2014/main" id="{135D3178-9B02-46C9-84C4-0DB9AC876710}"/>
                </a:ext>
              </a:extLst>
            </p:cNvPr>
            <p:cNvGrpSpPr/>
            <p:nvPr/>
          </p:nvGrpSpPr>
          <p:grpSpPr>
            <a:xfrm>
              <a:off x="9440524" y="2430814"/>
              <a:ext cx="161561" cy="1404656"/>
              <a:chOff x="2279650" y="-496098"/>
              <a:chExt cx="303045" cy="2634752"/>
            </a:xfrm>
            <a:effectLst/>
          </p:grpSpPr>
          <p:pic>
            <p:nvPicPr>
              <p:cNvPr id="33" name="图片 62">
                <a:extLst>
                  <a:ext uri="{FF2B5EF4-FFF2-40B4-BE49-F238E27FC236}">
                    <a16:creationId xmlns:a16="http://schemas.microsoft.com/office/drawing/2014/main" id="{5A2CB04E-95EC-4700-86F6-872B7A4DB2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4" name="直接连接符 63">
                <a:extLst>
                  <a:ext uri="{FF2B5EF4-FFF2-40B4-BE49-F238E27FC236}">
                    <a16:creationId xmlns:a16="http://schemas.microsoft.com/office/drawing/2014/main" id="{0980FA6D-43A5-412E-AD01-56F2CDF2B3FD}"/>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7" name="TextBox 26">
            <a:extLst>
              <a:ext uri="{FF2B5EF4-FFF2-40B4-BE49-F238E27FC236}">
                <a16:creationId xmlns:a16="http://schemas.microsoft.com/office/drawing/2014/main" id="{D2B72C63-8B80-463C-BC78-38AE3D4E896E}"/>
              </a:ext>
            </a:extLst>
          </p:cNvPr>
          <p:cNvSpPr txBox="1"/>
          <p:nvPr/>
        </p:nvSpPr>
        <p:spPr>
          <a:xfrm>
            <a:off x="1302426" y="390680"/>
            <a:ext cx="10317602" cy="646331"/>
          </a:xfrm>
          <a:prstGeom prst="rect">
            <a:avLst/>
          </a:prstGeom>
          <a:noFill/>
        </p:spPr>
        <p:txBody>
          <a:bodyPr wrap="square" rtlCol="0">
            <a:spAutoFit/>
          </a:bodyPr>
          <a:lstStyle/>
          <a:p>
            <a:pPr marL="571500" lvl="0" indent="-571500">
              <a:buFont typeface="Arial" panose="020B0604020202020204" pitchFamily="34" charset="0"/>
              <a:buChar cha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Tranh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vẽ</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微软雅黑"/>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微软雅黑"/>
                <a:cs typeface="Arial" panose="020B0604020202020204" pitchFamily="34" charset="0"/>
              </a:rPr>
              <a:t>gì</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微软雅黑"/>
                <a:cs typeface="Arial" panose="020B0604020202020204" pitchFamily="34" charset="0"/>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16" name="TextBox 15">
            <a:extLst>
              <a:ext uri="{FF2B5EF4-FFF2-40B4-BE49-F238E27FC236}">
                <a16:creationId xmlns:a16="http://schemas.microsoft.com/office/drawing/2014/main" id="{D2B72C63-8B80-463C-BC78-38AE3D4E896E}"/>
              </a:ext>
            </a:extLst>
          </p:cNvPr>
          <p:cNvSpPr txBox="1"/>
          <p:nvPr/>
        </p:nvSpPr>
        <p:spPr>
          <a:xfrm>
            <a:off x="1302426" y="1037010"/>
            <a:ext cx="10317602"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thấy</a:t>
            </a:r>
            <a:r>
              <a:rPr lang="en-US" sz="3600" dirty="0">
                <a:latin typeface="Arial" panose="020B0604020202020204" pitchFamily="34" charset="0"/>
                <a:cs typeface="Arial" panose="020B0604020202020204" pitchFamily="34" charset="0"/>
              </a:rPr>
              <a:t> t</a:t>
            </a:r>
            <a:r>
              <a:rPr lang="vi-VN" sz="3600" dirty="0">
                <a:latin typeface="Arial" panose="020B0604020202020204" pitchFamily="34" charset="0"/>
                <a:cs typeface="Arial" panose="020B0604020202020204" pitchFamily="34" charset="0"/>
              </a:rPr>
              <a:t>rang phục của 4 cô tiên như thế nào?</a:t>
            </a: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3579" y="153661"/>
            <a:ext cx="1143892" cy="1228460"/>
          </a:xfrm>
          <a:prstGeom prst="rect">
            <a:avLst/>
          </a:prstGeom>
        </p:spPr>
      </p:pic>
      <p:pic>
        <p:nvPicPr>
          <p:cNvPr id="15" name="Picture 14">
            <a:extLst>
              <a:ext uri="{FF2B5EF4-FFF2-40B4-BE49-F238E27FC236}">
                <a16:creationId xmlns:a16="http://schemas.microsoft.com/office/drawing/2014/main" id="{45925C20-217D-E141-96B1-16479019CCDB}"/>
              </a:ext>
            </a:extLst>
          </p:cNvPr>
          <p:cNvPicPr>
            <a:picLocks noChangeAspect="1"/>
          </p:cNvPicPr>
          <p:nvPr/>
        </p:nvPicPr>
        <p:blipFill>
          <a:blip r:embed="rId4">
            <a:extLst>
              <a:ext uri="{28A0092B-C50C-407E-A947-70E740481C1C}">
                <a14:useLocalDpi xmlns:a14="http://schemas.microsoft.com/office/drawing/2010/main" val="0"/>
              </a:ext>
            </a:extLst>
          </a:blip>
          <a:srcRect t="2581" b="2581"/>
          <a:stretch/>
        </p:blipFill>
        <p:spPr>
          <a:xfrm>
            <a:off x="1500109" y="2008386"/>
            <a:ext cx="9617432" cy="4444174"/>
          </a:xfrm>
          <a:prstGeom prst="ellipse">
            <a:avLst/>
          </a:prstGeom>
        </p:spPr>
      </p:pic>
    </p:spTree>
    <p:extLst>
      <p:ext uri="{BB962C8B-B14F-4D97-AF65-F5344CB8AC3E}">
        <p14:creationId xmlns:p14="http://schemas.microsoft.com/office/powerpoint/2010/main" val="109012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84901" y="2269621"/>
            <a:ext cx="4710321" cy="1178706"/>
          </a:xfrm>
          <a:custGeom>
            <a:avLst/>
            <a:gdLst>
              <a:gd name="connsiteX0" fmla="*/ 0 w 4710321"/>
              <a:gd name="connsiteY0" fmla="*/ 196455 h 1178706"/>
              <a:gd name="connsiteX1" fmla="*/ 196455 w 4710321"/>
              <a:gd name="connsiteY1" fmla="*/ 0 h 1178706"/>
              <a:gd name="connsiteX2" fmla="*/ 655677 w 4710321"/>
              <a:gd name="connsiteY2" fmla="*/ 0 h 1178706"/>
              <a:gd name="connsiteX3" fmla="*/ 1089386 w 4710321"/>
              <a:gd name="connsiteY3" fmla="*/ 0 h 1178706"/>
              <a:gd name="connsiteX4" fmla="*/ 1548608 w 4710321"/>
              <a:gd name="connsiteY4" fmla="*/ 0 h 1178706"/>
              <a:gd name="connsiteX5" fmla="*/ 2109879 w 4710321"/>
              <a:gd name="connsiteY5" fmla="*/ 0 h 1178706"/>
              <a:gd name="connsiteX6" fmla="*/ 2747687 w 4710321"/>
              <a:gd name="connsiteY6" fmla="*/ 0 h 1178706"/>
              <a:gd name="connsiteX7" fmla="*/ 2747687 w 4710321"/>
              <a:gd name="connsiteY7" fmla="*/ 0 h 1178706"/>
              <a:gd name="connsiteX8" fmla="*/ 3348253 w 4710321"/>
              <a:gd name="connsiteY8" fmla="*/ 0 h 1178706"/>
              <a:gd name="connsiteX9" fmla="*/ 3925268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87579 h 1178706"/>
              <a:gd name="connsiteX13" fmla="*/ 4710321 w 4710321"/>
              <a:gd name="connsiteY13" fmla="*/ 687579 h 1178706"/>
              <a:gd name="connsiteX14" fmla="*/ 4710321 w 4710321"/>
              <a:gd name="connsiteY14" fmla="*/ 982255 h 1178706"/>
              <a:gd name="connsiteX15" fmla="*/ 4710321 w 4710321"/>
              <a:gd name="connsiteY15" fmla="*/ 982251 h 1178706"/>
              <a:gd name="connsiteX16" fmla="*/ 4513866 w 4710321"/>
              <a:gd name="connsiteY16" fmla="*/ 1178706 h 1178706"/>
              <a:gd name="connsiteX17" fmla="*/ 3925268 w 4710321"/>
              <a:gd name="connsiteY17" fmla="*/ 1178706 h 1178706"/>
              <a:gd name="connsiteX18" fmla="*/ 3982152 w 4710321"/>
              <a:gd name="connsiteY18" fmla="*/ 1760456 h 1178706"/>
              <a:gd name="connsiteX19" fmla="*/ 3595353 w 4710321"/>
              <a:gd name="connsiteY19" fmla="*/ 1578174 h 1178706"/>
              <a:gd name="connsiteX20" fmla="*/ 3220899 w 4710321"/>
              <a:gd name="connsiteY20" fmla="*/ 1401710 h 1178706"/>
              <a:gd name="connsiteX21" fmla="*/ 2747687 w 4710321"/>
              <a:gd name="connsiteY21" fmla="*/ 1178706 h 1178706"/>
              <a:gd name="connsiteX22" fmla="*/ 2186416 w 4710321"/>
              <a:gd name="connsiteY22" fmla="*/ 1178706 h 1178706"/>
              <a:gd name="connsiteX23" fmla="*/ 1625145 w 4710321"/>
              <a:gd name="connsiteY23" fmla="*/ 1178706 h 1178706"/>
              <a:gd name="connsiteX24" fmla="*/ 1063874 w 4710321"/>
              <a:gd name="connsiteY24" fmla="*/ 1178706 h 1178706"/>
              <a:gd name="connsiteX25" fmla="*/ 196455 w 4710321"/>
              <a:gd name="connsiteY25" fmla="*/ 1178706 h 1178706"/>
              <a:gd name="connsiteX26" fmla="*/ 0 w 4710321"/>
              <a:gd name="connsiteY26" fmla="*/ 982251 h 1178706"/>
              <a:gd name="connsiteX27" fmla="*/ 0 w 4710321"/>
              <a:gd name="connsiteY27" fmla="*/ 982255 h 1178706"/>
              <a:gd name="connsiteX28" fmla="*/ 0 w 4710321"/>
              <a:gd name="connsiteY28" fmla="*/ 687579 h 1178706"/>
              <a:gd name="connsiteX29" fmla="*/ 0 w 4710321"/>
              <a:gd name="connsiteY29" fmla="*/ 687579 h 1178706"/>
              <a:gd name="connsiteX30" fmla="*/ 0 w 4710321"/>
              <a:gd name="connsiteY3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0321" h="1178706" fill="none" extrusionOk="0">
                <a:moveTo>
                  <a:pt x="0" y="196455"/>
                </a:moveTo>
                <a:cubicBezTo>
                  <a:pt x="4779" y="101134"/>
                  <a:pt x="99177" y="8509"/>
                  <a:pt x="196455" y="0"/>
                </a:cubicBezTo>
                <a:cubicBezTo>
                  <a:pt x="351911" y="-20904"/>
                  <a:pt x="499606" y="20375"/>
                  <a:pt x="655677" y="0"/>
                </a:cubicBezTo>
                <a:cubicBezTo>
                  <a:pt x="811748" y="-20375"/>
                  <a:pt x="948787" y="242"/>
                  <a:pt x="1089386" y="0"/>
                </a:cubicBezTo>
                <a:cubicBezTo>
                  <a:pt x="1229985" y="-242"/>
                  <a:pt x="1419113" y="44078"/>
                  <a:pt x="1548608" y="0"/>
                </a:cubicBezTo>
                <a:cubicBezTo>
                  <a:pt x="1678103" y="-44078"/>
                  <a:pt x="1997432" y="26994"/>
                  <a:pt x="2109879" y="0"/>
                </a:cubicBezTo>
                <a:cubicBezTo>
                  <a:pt x="2222326" y="-26994"/>
                  <a:pt x="2614115" y="5245"/>
                  <a:pt x="2747687" y="0"/>
                </a:cubicBezTo>
                <a:lnTo>
                  <a:pt x="2747687" y="0"/>
                </a:lnTo>
                <a:cubicBezTo>
                  <a:pt x="2924787" y="-27991"/>
                  <a:pt x="3154979" y="11084"/>
                  <a:pt x="3348253" y="0"/>
                </a:cubicBezTo>
                <a:cubicBezTo>
                  <a:pt x="3541527" y="-11084"/>
                  <a:pt x="3783719" y="57089"/>
                  <a:pt x="3925268" y="0"/>
                </a:cubicBezTo>
                <a:cubicBezTo>
                  <a:pt x="4199033" y="-31357"/>
                  <a:pt x="4353082" y="50632"/>
                  <a:pt x="4513866" y="0"/>
                </a:cubicBezTo>
                <a:cubicBezTo>
                  <a:pt x="4632836" y="-10432"/>
                  <a:pt x="4725669" y="82178"/>
                  <a:pt x="4710321" y="196455"/>
                </a:cubicBezTo>
                <a:cubicBezTo>
                  <a:pt x="4737022" y="391249"/>
                  <a:pt x="4700525" y="512978"/>
                  <a:pt x="4710321" y="687579"/>
                </a:cubicBezTo>
                <a:lnTo>
                  <a:pt x="4710321" y="687579"/>
                </a:lnTo>
                <a:cubicBezTo>
                  <a:pt x="4742139" y="794967"/>
                  <a:pt x="4710004" y="917289"/>
                  <a:pt x="4710321" y="982255"/>
                </a:cubicBezTo>
                <a:lnTo>
                  <a:pt x="4710321" y="982251"/>
                </a:lnTo>
                <a:cubicBezTo>
                  <a:pt x="4725084" y="1077991"/>
                  <a:pt x="4645684" y="1168537"/>
                  <a:pt x="4513866" y="1178706"/>
                </a:cubicBezTo>
                <a:cubicBezTo>
                  <a:pt x="4386093" y="1179729"/>
                  <a:pt x="4137168" y="1126485"/>
                  <a:pt x="3925268" y="1178706"/>
                </a:cubicBezTo>
                <a:cubicBezTo>
                  <a:pt x="3942022" y="1328230"/>
                  <a:pt x="3949068" y="1624259"/>
                  <a:pt x="3982152" y="1760456"/>
                </a:cubicBezTo>
                <a:cubicBezTo>
                  <a:pt x="3811715" y="1727269"/>
                  <a:pt x="3787809" y="1668329"/>
                  <a:pt x="3595353" y="1578174"/>
                </a:cubicBezTo>
                <a:cubicBezTo>
                  <a:pt x="3402896" y="1488020"/>
                  <a:pt x="3382999" y="1472080"/>
                  <a:pt x="3220899" y="1401710"/>
                </a:cubicBezTo>
                <a:cubicBezTo>
                  <a:pt x="3058799" y="1331340"/>
                  <a:pt x="2940301" y="1217627"/>
                  <a:pt x="2747687" y="1178706"/>
                </a:cubicBezTo>
                <a:cubicBezTo>
                  <a:pt x="2551321" y="1184995"/>
                  <a:pt x="2398457" y="1156265"/>
                  <a:pt x="2186416" y="1178706"/>
                </a:cubicBezTo>
                <a:cubicBezTo>
                  <a:pt x="1974375" y="1201147"/>
                  <a:pt x="1886260" y="1168970"/>
                  <a:pt x="1625145" y="1178706"/>
                </a:cubicBezTo>
                <a:cubicBezTo>
                  <a:pt x="1364030" y="1188442"/>
                  <a:pt x="1323061" y="1173631"/>
                  <a:pt x="1063874" y="1178706"/>
                </a:cubicBezTo>
                <a:cubicBezTo>
                  <a:pt x="804687" y="1183781"/>
                  <a:pt x="578875" y="1174587"/>
                  <a:pt x="196455" y="1178706"/>
                </a:cubicBezTo>
                <a:cubicBezTo>
                  <a:pt x="78692" y="1155883"/>
                  <a:pt x="3160" y="1093874"/>
                  <a:pt x="0" y="982251"/>
                </a:cubicBezTo>
                <a:lnTo>
                  <a:pt x="0" y="982255"/>
                </a:lnTo>
                <a:cubicBezTo>
                  <a:pt x="-33293" y="874192"/>
                  <a:pt x="10712" y="756940"/>
                  <a:pt x="0" y="687579"/>
                </a:cubicBezTo>
                <a:lnTo>
                  <a:pt x="0" y="687579"/>
                </a:lnTo>
                <a:cubicBezTo>
                  <a:pt x="-34359" y="474631"/>
                  <a:pt x="13190" y="327787"/>
                  <a:pt x="0" y="196455"/>
                </a:cubicBezTo>
                <a:close/>
              </a:path>
              <a:path w="4710321" h="1178706" stroke="0" extrusionOk="0">
                <a:moveTo>
                  <a:pt x="0" y="196455"/>
                </a:moveTo>
                <a:cubicBezTo>
                  <a:pt x="-4077" y="84973"/>
                  <a:pt x="89499" y="-9667"/>
                  <a:pt x="196455" y="0"/>
                </a:cubicBezTo>
                <a:cubicBezTo>
                  <a:pt x="381564" y="-15444"/>
                  <a:pt x="437177" y="21381"/>
                  <a:pt x="655677" y="0"/>
                </a:cubicBezTo>
                <a:cubicBezTo>
                  <a:pt x="874177" y="-21381"/>
                  <a:pt x="931131" y="55261"/>
                  <a:pt x="1191435" y="0"/>
                </a:cubicBezTo>
                <a:cubicBezTo>
                  <a:pt x="1451739" y="-55261"/>
                  <a:pt x="1483036" y="52374"/>
                  <a:pt x="1727194" y="0"/>
                </a:cubicBezTo>
                <a:cubicBezTo>
                  <a:pt x="1971352" y="-52374"/>
                  <a:pt x="2073363" y="29854"/>
                  <a:pt x="2288465" y="0"/>
                </a:cubicBezTo>
                <a:cubicBezTo>
                  <a:pt x="2503567" y="-29854"/>
                  <a:pt x="2631618" y="17032"/>
                  <a:pt x="2747687" y="0"/>
                </a:cubicBezTo>
                <a:lnTo>
                  <a:pt x="2747687" y="0"/>
                </a:lnTo>
                <a:cubicBezTo>
                  <a:pt x="3008506" y="-39929"/>
                  <a:pt x="3141131" y="37803"/>
                  <a:pt x="3324702" y="0"/>
                </a:cubicBezTo>
                <a:cubicBezTo>
                  <a:pt x="3508273" y="-37803"/>
                  <a:pt x="3764272" y="42472"/>
                  <a:pt x="3925268" y="0"/>
                </a:cubicBezTo>
                <a:cubicBezTo>
                  <a:pt x="4079952" y="-61772"/>
                  <a:pt x="4292529" y="25766"/>
                  <a:pt x="4513866" y="0"/>
                </a:cubicBezTo>
                <a:cubicBezTo>
                  <a:pt x="4632444" y="-14560"/>
                  <a:pt x="4710395" y="82575"/>
                  <a:pt x="4710321" y="196455"/>
                </a:cubicBezTo>
                <a:cubicBezTo>
                  <a:pt x="4727761" y="358669"/>
                  <a:pt x="4675217" y="578037"/>
                  <a:pt x="4710321" y="687579"/>
                </a:cubicBezTo>
                <a:lnTo>
                  <a:pt x="4710321" y="687579"/>
                </a:lnTo>
                <a:cubicBezTo>
                  <a:pt x="4721067" y="796599"/>
                  <a:pt x="4702653" y="880109"/>
                  <a:pt x="4710321" y="982255"/>
                </a:cubicBezTo>
                <a:lnTo>
                  <a:pt x="4710321" y="982251"/>
                </a:lnTo>
                <a:cubicBezTo>
                  <a:pt x="4699892" y="1114947"/>
                  <a:pt x="4619371" y="1168708"/>
                  <a:pt x="4513866" y="1178706"/>
                </a:cubicBezTo>
                <a:cubicBezTo>
                  <a:pt x="4372137" y="1235455"/>
                  <a:pt x="4100793" y="1140150"/>
                  <a:pt x="3925268" y="1178706"/>
                </a:cubicBezTo>
                <a:cubicBezTo>
                  <a:pt x="3974444" y="1431517"/>
                  <a:pt x="3946291" y="1609792"/>
                  <a:pt x="3982152" y="1760456"/>
                </a:cubicBezTo>
                <a:cubicBezTo>
                  <a:pt x="3755425" y="1708859"/>
                  <a:pt x="3784345" y="1622234"/>
                  <a:pt x="3558319" y="1560722"/>
                </a:cubicBezTo>
                <a:cubicBezTo>
                  <a:pt x="3332293" y="1499210"/>
                  <a:pt x="3357630" y="1402337"/>
                  <a:pt x="3122141" y="1355170"/>
                </a:cubicBezTo>
                <a:cubicBezTo>
                  <a:pt x="2886652" y="1308003"/>
                  <a:pt x="2905197" y="1245921"/>
                  <a:pt x="2747687" y="1178706"/>
                </a:cubicBezTo>
                <a:cubicBezTo>
                  <a:pt x="2619228" y="1187883"/>
                  <a:pt x="2456678" y="1157170"/>
                  <a:pt x="2313978" y="1178706"/>
                </a:cubicBezTo>
                <a:cubicBezTo>
                  <a:pt x="2171278" y="1200242"/>
                  <a:pt x="2062552" y="1133182"/>
                  <a:pt x="1880268" y="1178706"/>
                </a:cubicBezTo>
                <a:cubicBezTo>
                  <a:pt x="1697984" y="1224230"/>
                  <a:pt x="1519658" y="1137739"/>
                  <a:pt x="1421046" y="1178706"/>
                </a:cubicBezTo>
                <a:cubicBezTo>
                  <a:pt x="1322434" y="1219673"/>
                  <a:pt x="1112668" y="1156676"/>
                  <a:pt x="936312" y="1178706"/>
                </a:cubicBezTo>
                <a:cubicBezTo>
                  <a:pt x="759956" y="1200736"/>
                  <a:pt x="354777" y="1109430"/>
                  <a:pt x="196455" y="1178706"/>
                </a:cubicBezTo>
                <a:cubicBezTo>
                  <a:pt x="82679" y="1159588"/>
                  <a:pt x="-6302" y="1093817"/>
                  <a:pt x="0" y="982251"/>
                </a:cubicBezTo>
                <a:lnTo>
                  <a:pt x="0" y="982255"/>
                </a:lnTo>
                <a:cubicBezTo>
                  <a:pt x="-30917" y="844916"/>
                  <a:pt x="17793" y="758031"/>
                  <a:pt x="0" y="687579"/>
                </a:cubicBezTo>
                <a:lnTo>
                  <a:pt x="0" y="687579"/>
                </a:lnTo>
                <a:cubicBezTo>
                  <a:pt x="-10630" y="564059"/>
                  <a:pt x="13814" y="421327"/>
                  <a:pt x="0" y="196455"/>
                </a:cubicBezTo>
                <a:close/>
              </a:path>
            </a:pathLst>
          </a:custGeom>
          <a:solidFill>
            <a:srgbClr val="FFE1E1"/>
          </a:solidFill>
          <a:ln w="57150">
            <a:solidFill>
              <a:srgbClr val="FF9F9F"/>
            </a:solidFill>
            <a:prstDash val="dash"/>
            <a:extLst>
              <a:ext uri="{C807C97D-BFC1-408E-A445-0C87EB9F89A2}">
                <ask:lineSketchStyleProps xmlns="" xmlns:ask="http://schemas.microsoft.com/office/drawing/2018/sketchyshapes" sd="1842537204">
                  <a:prstGeom prst="wedgeRoundRectCallout">
                    <a:avLst>
                      <a:gd name="adj1" fmla="val 34541"/>
                      <a:gd name="adj2" fmla="val 99355"/>
                      <a:gd name="adj3" fmla="val 16667"/>
                    </a:avLst>
                  </a:prstGeom>
                  <ask:type>
                    <ask:lineSketchScribble/>
                  </ask:type>
                </ask:lineSketchStyleProps>
              </a:ext>
            </a:extLs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Oa, bông hoa thật là đẹp. Cảm ơn các bạn nhé!</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2" name="Picture 11"/>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8328248" y="2477562"/>
            <a:ext cx="1572436" cy="2679631"/>
          </a:xfrm>
          <a:prstGeom prst="rect">
            <a:avLst/>
          </a:prstGeom>
        </p:spPr>
      </p:pic>
      <p:pic>
        <p:nvPicPr>
          <p:cNvPr id="16" name="Picture 15">
            <a:hlinkClick r:id="rId11" action="ppaction://hlinksldjump"/>
          </p:cNvPr>
          <p:cNvPicPr>
            <a:picLocks noChangeAspect="1"/>
          </p:cNvPicPr>
          <p:nvPr/>
        </p:nvPicPr>
        <p:blipFill>
          <a:blip r:embed="rId12"/>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3"/>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75709" y="-1047908"/>
            <a:ext cx="664109" cy="664109"/>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873C67B3-078D-4E54-8B1A-D681DE4EF3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grpSp>
        <p:nvGrpSpPr>
          <p:cNvPr id="26" name="Group 25">
            <a:extLst>
              <a:ext uri="{FF2B5EF4-FFF2-40B4-BE49-F238E27FC236}">
                <a16:creationId xmlns:a16="http://schemas.microsoft.com/office/drawing/2014/main" id="{5A4E8378-937F-4B9E-9E29-2084E999EF0C}"/>
              </a:ext>
            </a:extLst>
          </p:cNvPr>
          <p:cNvGrpSpPr/>
          <p:nvPr/>
        </p:nvGrpSpPr>
        <p:grpSpPr>
          <a:xfrm>
            <a:off x="8356783" y="3580086"/>
            <a:ext cx="1046255" cy="1182020"/>
            <a:chOff x="8389821" y="4096350"/>
            <a:chExt cx="1046255" cy="1182020"/>
          </a:xfrm>
        </p:grpSpPr>
        <p:pic>
          <p:nvPicPr>
            <p:cNvPr id="24" name="Picture 23">
              <a:extLst>
                <a:ext uri="{FF2B5EF4-FFF2-40B4-BE49-F238E27FC236}">
                  <a16:creationId xmlns:a16="http://schemas.microsoft.com/office/drawing/2014/main" id="{F5D23A45-B38A-4AB9-AE8C-CB6D641C9953}"/>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6288" y="4249883"/>
              <a:ext cx="868572" cy="561506"/>
            </a:xfrm>
            <a:prstGeom prst="rect">
              <a:avLst/>
            </a:prstGeom>
          </p:spPr>
        </p:pic>
        <p:pic>
          <p:nvPicPr>
            <p:cNvPr id="25" name="Picture 24">
              <a:extLst>
                <a:ext uri="{FF2B5EF4-FFF2-40B4-BE49-F238E27FC236}">
                  <a16:creationId xmlns:a16="http://schemas.microsoft.com/office/drawing/2014/main" id="{66C8CBCC-778C-497D-A7AE-0D16138E9346}"/>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7504" y="4716864"/>
              <a:ext cx="868572" cy="561506"/>
            </a:xfrm>
            <a:prstGeom prst="rect">
              <a:avLst/>
            </a:prstGeom>
          </p:spPr>
        </p:pic>
      </p:grpSp>
    </p:spTree>
    <p:extLst>
      <p:ext uri="{BB962C8B-B14F-4D97-AF65-F5344CB8AC3E}">
        <p14:creationId xmlns:p14="http://schemas.microsoft.com/office/powerpoint/2010/main" val="105541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58333E-6 -2.96296E-6 L 0.4539 -0.24097 " pathEditMode="relative" rAng="0" ptsTypes="AA">
                                      <p:cBhvr>
                                        <p:cTn id="14" dur="2000" fill="hold"/>
                                        <p:tgtEl>
                                          <p:spTgt spid="16"/>
                                        </p:tgtEl>
                                        <p:attrNameLst>
                                          <p:attrName>ppt_x</p:attrName>
                                          <p:attrName>ppt_y</p:attrName>
                                        </p:attrNameLst>
                                      </p:cBhvr>
                                      <p:rCtr x="22695" y="-12060"/>
                                    </p:animMotion>
                                  </p:childTnLst>
                                </p:cTn>
                              </p:par>
                              <p:par>
                                <p:cTn id="15" presetID="2" presetClass="exit" presetSubtype="8" fill="hold" nodeType="with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0-ppt_w/2"/>
                                          </p:val>
                                        </p:tav>
                                      </p:tavLst>
                                    </p:anim>
                                    <p:anim calcmode="lin" valueType="num">
                                      <p:cBhvr additive="base">
                                        <p:cTn id="17" dur="500"/>
                                        <p:tgtEl>
                                          <p:spTgt spid="3"/>
                                        </p:tgtEl>
                                        <p:attrNameLst>
                                          <p:attrName>ppt_y</p:attrName>
                                        </p:attrNameLst>
                                      </p:cBhvr>
                                      <p:tavLst>
                                        <p:tav tm="0">
                                          <p:val>
                                            <p:strVal val="ppt_y"/>
                                          </p:val>
                                        </p:tav>
                                        <p:tav tm="100000">
                                          <p:val>
                                            <p:strVal val="ppt_y"/>
                                          </p:val>
                                        </p:tav>
                                      </p:tavLst>
                                    </p:anim>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2500"/>
                            </p:stCondLst>
                            <p:childTnLst>
                              <p:par>
                                <p:cTn id="24" presetID="22" presetClass="exit" presetSubtype="1" fill="hold" nodeType="afterEffect">
                                  <p:stCondLst>
                                    <p:cond delay="0"/>
                                  </p:stCondLst>
                                  <p:childTnLst>
                                    <p:animEffect transition="out" filter="wipe(up)">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 presetClass="mediacall" presetSubtype="0" fill="hold" nodeType="afterEffect">
                                  <p:stCondLst>
                                    <p:cond delay="0"/>
                                  </p:stCondLst>
                                  <p:childTnLst>
                                    <p:cmd type="call" cmd="playFrom(0.0)">
                                      <p:cBhvr>
                                        <p:cTn id="39" dur="808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p:cTn id="40" fill="hold" display="0">
                  <p:stCondLst>
                    <p:cond delay="indefinite"/>
                  </p:stCondLst>
                  <p:endCondLst>
                    <p:cond evt="onStopAudio" delay="0">
                      <p:tgtEl>
                        <p:sldTgt/>
                      </p:tgtEl>
                    </p:cond>
                  </p:endCondLst>
                </p:cTn>
                <p:tgtEl>
                  <p:spTgt spid="20"/>
                </p:tgtEl>
              </p:cMediaNode>
            </p:audio>
            <p:audio>
              <p:cMediaNode vol="80000">
                <p:cTn id="41"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7A28C5-C477-06E2-7C31-269C0509312E}"/>
              </a:ext>
            </a:extLst>
          </p:cNvPr>
          <p:cNvPicPr>
            <a:picLocks noChangeAspect="1"/>
          </p:cNvPicPr>
          <p:nvPr/>
        </p:nvPicPr>
        <p:blipFill rotWithShape="1">
          <a:blip r:embed="rId3">
            <a:extLst>
              <a:ext uri="{28A0092B-C50C-407E-A947-70E740481C1C}">
                <a14:useLocalDpi xmlns:a14="http://schemas.microsoft.com/office/drawing/2010/main" val="0"/>
              </a:ext>
            </a:extLst>
          </a:blip>
          <a:srcRect b="11275"/>
          <a:stretch/>
        </p:blipFill>
        <p:spPr>
          <a:xfrm>
            <a:off x="0" y="-21453"/>
            <a:ext cx="12192000" cy="6879453"/>
          </a:xfrm>
          <a:prstGeom prst="rect">
            <a:avLst/>
          </a:prstGeom>
        </p:spPr>
      </p:pic>
      <p:pic>
        <p:nvPicPr>
          <p:cNvPr id="24" name="Google Shape;92;p1" descr="A picture containing leaf, plant, fern&#10;&#10;Description automatically generated">
            <a:extLst>
              <a:ext uri="{FF2B5EF4-FFF2-40B4-BE49-F238E27FC236}">
                <a16:creationId xmlns:a16="http://schemas.microsoft.com/office/drawing/2014/main" id="{ABF63FDF-E6AA-E1B0-FF0D-5723057E9F13}"/>
              </a:ext>
            </a:extLst>
          </p:cNvPr>
          <p:cNvPicPr preferRelativeResize="0"/>
          <p:nvPr/>
        </p:nvPicPr>
        <p:blipFill rotWithShape="1">
          <a:blip r:embed="rId4">
            <a:alphaModFix/>
          </a:blip>
          <a:srcRect r="74759"/>
          <a:stretch/>
        </p:blipFill>
        <p:spPr>
          <a:xfrm>
            <a:off x="762656" y="3851405"/>
            <a:ext cx="435670" cy="1250417"/>
          </a:xfrm>
          <a:prstGeom prst="rect">
            <a:avLst/>
          </a:prstGeom>
          <a:noFill/>
          <a:ln>
            <a:noFill/>
          </a:ln>
        </p:spPr>
      </p:pic>
      <p:pic>
        <p:nvPicPr>
          <p:cNvPr id="2" name="Picture 1" descr="A picture containing sitting, dark&#10;&#10;Description automatically generated">
            <a:extLst>
              <a:ext uri="{FF2B5EF4-FFF2-40B4-BE49-F238E27FC236}">
                <a16:creationId xmlns:a16="http://schemas.microsoft.com/office/drawing/2014/main" id="{6DB82EC3-4AED-F366-1C20-CA64447359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667" b="35118"/>
          <a:stretch/>
        </p:blipFill>
        <p:spPr>
          <a:xfrm>
            <a:off x="3493165" y="-162980"/>
            <a:ext cx="4682293" cy="1675638"/>
          </a:xfrm>
          <a:prstGeom prst="rect">
            <a:avLst/>
          </a:prstGeom>
        </p:spPr>
      </p:pic>
      <p:pic>
        <p:nvPicPr>
          <p:cNvPr id="9" name="Picture 8">
            <a:extLst>
              <a:ext uri="{FF2B5EF4-FFF2-40B4-BE49-F238E27FC236}">
                <a16:creationId xmlns:a16="http://schemas.microsoft.com/office/drawing/2014/main" id="{660E264E-E7AD-9F94-B323-6A9C22EBA066}"/>
              </a:ext>
            </a:extLst>
          </p:cNvPr>
          <p:cNvPicPr>
            <a:picLocks noChangeAspect="1"/>
          </p:cNvPicPr>
          <p:nvPr/>
        </p:nvPicPr>
        <p:blipFill>
          <a:blip r:embed="rId6"/>
          <a:stretch>
            <a:fillRect/>
          </a:stretch>
        </p:blipFill>
        <p:spPr>
          <a:xfrm>
            <a:off x="4210085" y="190338"/>
            <a:ext cx="3328704" cy="707197"/>
          </a:xfrm>
          <a:prstGeom prst="rect">
            <a:avLst/>
          </a:prstGeom>
        </p:spPr>
      </p:pic>
      <p:pic>
        <p:nvPicPr>
          <p:cNvPr id="11" name="Picture 10">
            <a:extLst>
              <a:ext uri="{FF2B5EF4-FFF2-40B4-BE49-F238E27FC236}">
                <a16:creationId xmlns:a16="http://schemas.microsoft.com/office/drawing/2014/main" id="{267E1BA4-C3DD-744D-9212-B23FE286952B}"/>
              </a:ext>
            </a:extLst>
          </p:cNvPr>
          <p:cNvPicPr>
            <a:picLocks noChangeAspect="1"/>
          </p:cNvPicPr>
          <p:nvPr/>
        </p:nvPicPr>
        <p:blipFill>
          <a:blip r:embed="rId7"/>
          <a:stretch>
            <a:fillRect/>
          </a:stretch>
        </p:blipFill>
        <p:spPr>
          <a:xfrm>
            <a:off x="1303882" y="1944204"/>
            <a:ext cx="10425064" cy="2402032"/>
          </a:xfrm>
          <a:prstGeom prst="rect">
            <a:avLst/>
          </a:prstGeom>
        </p:spPr>
      </p:pic>
      <p:pic>
        <p:nvPicPr>
          <p:cNvPr id="13" name="Picture 12">
            <a:extLst>
              <a:ext uri="{FF2B5EF4-FFF2-40B4-BE49-F238E27FC236}">
                <a16:creationId xmlns:a16="http://schemas.microsoft.com/office/drawing/2014/main" id="{8A7B960A-A269-CE3A-1195-A22679E8EC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310" y="961532"/>
            <a:ext cx="2431953" cy="1455847"/>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ACCED912-213E-EED0-BD06-5F4F8B7019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4206" y="102116"/>
            <a:ext cx="1571655" cy="1571655"/>
          </a:xfrm>
          <a:prstGeom prst="rect">
            <a:avLst/>
          </a:prstGeom>
        </p:spPr>
      </p:pic>
    </p:spTree>
    <p:extLst>
      <p:ext uri="{BB962C8B-B14F-4D97-AF65-F5344CB8AC3E}">
        <p14:creationId xmlns:p14="http://schemas.microsoft.com/office/powerpoint/2010/main" val="3981520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165</TotalTime>
  <Words>2254</Words>
  <Application>Microsoft Office PowerPoint</Application>
  <PresentationFormat>Widescreen</PresentationFormat>
  <Paragraphs>191</Paragraphs>
  <Slides>45</Slides>
  <Notes>11</Notes>
  <HiddenSlides>0</HiddenSlides>
  <MMClips>6</MMClips>
  <ScaleCrop>false</ScaleCrop>
  <HeadingPairs>
    <vt:vector size="6" baseType="variant">
      <vt:variant>
        <vt:lpstr>Fonts Used</vt:lpstr>
      </vt:variant>
      <vt:variant>
        <vt:i4>27</vt:i4>
      </vt:variant>
      <vt:variant>
        <vt:lpstr>Theme</vt:lpstr>
      </vt:variant>
      <vt:variant>
        <vt:i4>17</vt:i4>
      </vt:variant>
      <vt:variant>
        <vt:lpstr>Slide Titles</vt:lpstr>
      </vt:variant>
      <vt:variant>
        <vt:i4>45</vt:i4>
      </vt:variant>
    </vt:vector>
  </HeadingPairs>
  <TitlesOfParts>
    <vt:vector size="89" baseType="lpstr">
      <vt:lpstr>#9Slide03 IcielNovecento sans E</vt:lpstr>
      <vt:lpstr>#9Slide03 SVNNexa Rust Sans Bla</vt:lpstr>
      <vt:lpstr>Caveat Brush</vt:lpstr>
      <vt:lpstr>等线</vt:lpstr>
      <vt:lpstr>等线 Light</vt:lpstr>
      <vt:lpstr>Fredoka One</vt:lpstr>
      <vt:lpstr>inpin heiti</vt:lpstr>
      <vt:lpstr>微软雅黑</vt:lpstr>
      <vt:lpstr>微软雅黑</vt:lpstr>
      <vt:lpstr>Montserrat</vt:lpstr>
      <vt:lpstr>Nunito</vt:lpstr>
      <vt:lpstr>Odibee Sans</vt:lpstr>
      <vt:lpstr>Roboto Condensed Light</vt:lpstr>
      <vt:lpstr>宋体</vt:lpstr>
      <vt:lpstr>SVN-Yahoo</vt:lpstr>
      <vt:lpstr>UVN Banh Mi</vt:lpstr>
      <vt:lpstr>字魂27号-布丁体</vt:lpstr>
      <vt:lpstr>思源黑体 CN</vt:lpstr>
      <vt:lpstr>方正卡通简体</vt:lpstr>
      <vt:lpstr>胡晓波男神体</vt:lpstr>
      <vt:lpstr>Arial</vt:lpstr>
      <vt:lpstr>Arial-Rounded</vt:lpstr>
      <vt:lpstr>Calibri</vt:lpstr>
      <vt:lpstr>Calibri Light</vt:lpstr>
      <vt:lpstr>Cambria</vt:lpstr>
      <vt:lpstr>Impact</vt:lpstr>
      <vt:lpstr>Times New Roman</vt:lpstr>
      <vt:lpstr>第一PPT，www.1ppt.com</vt:lpstr>
      <vt:lpstr>www.33ppt.com ​​</vt:lpstr>
      <vt:lpstr>6_Office Theme</vt:lpstr>
      <vt:lpstr>千图网拥有20W+精美PPT模板 更多PPT模板下载至：www.58pic.com/office/ppt​​</vt:lpstr>
      <vt:lpstr>5_Office 主题​​</vt:lpstr>
      <vt:lpstr>1_千图网拥有20W+精美PPT模板 更多PPT模板下载至：www.58pic.com/office/ppt​​</vt:lpstr>
      <vt:lpstr>Office 主题</vt:lpstr>
      <vt:lpstr>1_Office 主题</vt:lpstr>
      <vt:lpstr>2_Office 主题</vt:lpstr>
      <vt:lpstr>3_Office 主题</vt:lpstr>
      <vt:lpstr>Question of the Day for Preschool by Slidesgo</vt:lpstr>
      <vt:lpstr>1_Office 主题​​</vt:lpstr>
      <vt:lpstr>4_Office 主题</vt:lpstr>
      <vt:lpstr>5_Office Theme</vt:lpstr>
      <vt:lpstr>5_Office 主题</vt:lpstr>
      <vt:lpstr>2_Office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ismail - [2010]</cp:lastModifiedBy>
  <cp:revision>34</cp:revision>
  <dcterms:created xsi:type="dcterms:W3CDTF">2021-11-14T07:36:55Z</dcterms:created>
  <dcterms:modified xsi:type="dcterms:W3CDTF">2026-04-20T10:15:02Z</dcterms:modified>
</cp:coreProperties>
</file>