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3" r:id="rId2"/>
    <p:sldMasterId id="2147483725" r:id="rId3"/>
    <p:sldMasterId id="2147483749" r:id="rId4"/>
    <p:sldMasterId id="2147483761" r:id="rId5"/>
    <p:sldMasterId id="2147483764" r:id="rId6"/>
    <p:sldMasterId id="2147483776" r:id="rId7"/>
  </p:sldMasterIdLst>
  <p:notesMasterIdLst>
    <p:notesMasterId r:id="rId34"/>
  </p:notesMasterIdLst>
  <p:sldIdLst>
    <p:sldId id="2007577101" r:id="rId8"/>
    <p:sldId id="528" r:id="rId9"/>
    <p:sldId id="2007577106" r:id="rId10"/>
    <p:sldId id="529" r:id="rId11"/>
    <p:sldId id="530" r:id="rId12"/>
    <p:sldId id="2007577107" r:id="rId13"/>
    <p:sldId id="2007577110" r:id="rId14"/>
    <p:sldId id="307" r:id="rId15"/>
    <p:sldId id="2007577109" r:id="rId16"/>
    <p:sldId id="310" r:id="rId17"/>
    <p:sldId id="320" r:id="rId18"/>
    <p:sldId id="2007577111" r:id="rId19"/>
    <p:sldId id="312" r:id="rId20"/>
    <p:sldId id="313" r:id="rId21"/>
    <p:sldId id="314" r:id="rId22"/>
    <p:sldId id="323" r:id="rId23"/>
    <p:sldId id="258" r:id="rId24"/>
    <p:sldId id="259" r:id="rId25"/>
    <p:sldId id="260" r:id="rId26"/>
    <p:sldId id="261" r:id="rId27"/>
    <p:sldId id="294" r:id="rId28"/>
    <p:sldId id="324" r:id="rId29"/>
    <p:sldId id="2007577105" r:id="rId30"/>
    <p:sldId id="2007577112" r:id="rId31"/>
    <p:sldId id="318" r:id="rId32"/>
    <p:sldId id="20075771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1" autoAdjust="0"/>
    <p:restoredTop sz="91031" autoAdjust="0"/>
  </p:normalViewPr>
  <p:slideViewPr>
    <p:cSldViewPr snapToGrid="0">
      <p:cViewPr varScale="1">
        <p:scale>
          <a:sx n="79" d="100"/>
          <a:sy n="79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618C9-8119-4674-A807-B748780E60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28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72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923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72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91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72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682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941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924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050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86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39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4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5800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7506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206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608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3130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96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6608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237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671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01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46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19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9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60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88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2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32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91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3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60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85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964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6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90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74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185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0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5962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3267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8410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31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049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5163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7196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92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07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87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8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82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060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95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1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75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6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5" Type="http://schemas.openxmlformats.org/officeDocument/2006/relationships/image" Target="../media/image1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svg"/><Relationship Id="rId25" Type="http://schemas.openxmlformats.org/officeDocument/2006/relationships/image" Target="../media/image12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17" Type="http://schemas.openxmlformats.org/officeDocument/2006/relationships/image" Target="../media/image5.svg"/><Relationship Id="rId25" Type="http://schemas.openxmlformats.org/officeDocument/2006/relationships/image" Target="../media/image12.sv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5DDD1-0C69-9F6F-5F95-928C9CC375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2A0B84E-1517-4E07-C5A9-11C50B6514AA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A10036-DAB7-332F-0A91-FACCF11C50BA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8A42F7EA-DE08-50DB-AA3F-8B1C7D9D2512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F2307-8162-A51F-BEFC-8F13E930DADA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7" name="Freeform 14">
            <a:extLst>
              <a:ext uri="{FF2B5EF4-FFF2-40B4-BE49-F238E27FC236}">
                <a16:creationId xmlns:a16="http://schemas.microsoft.com/office/drawing/2014/main" id="{A90B0511-85C4-17D0-5888-DC18E01FCEF4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BCF6720E-35FF-A566-37E8-19C27F8A4EAD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C6D66C09-1CC8-F8DC-1426-49744A3DBD1D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181E300E-1707-5866-57E2-B4AEA167B3DD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9F4B002A-4FDA-2806-8F79-7F886D77C27D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ACC6153-812B-5EEF-0859-00B981DC43E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643F53E5-C433-1EBB-096A-D8DDC8D83933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15F9E6-FED1-2613-C4FF-2E39AC8133B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15" name="Freeform 22">
            <a:extLst>
              <a:ext uri="{FF2B5EF4-FFF2-40B4-BE49-F238E27FC236}">
                <a16:creationId xmlns:a16="http://schemas.microsoft.com/office/drawing/2014/main" id="{CAD8BE5E-D0D3-3D1B-46B7-0343F129CEC3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59A5E8-A46C-E5A5-EB38-A7E3FCA7BBA0}"/>
              </a:ext>
            </a:extLst>
          </p:cNvPr>
          <p:cNvSpPr/>
          <p:nvPr userDrawn="1"/>
        </p:nvSpPr>
        <p:spPr>
          <a:xfrm>
            <a:off x="163419" y="212485"/>
            <a:ext cx="11782302" cy="6517499"/>
          </a:xfrm>
          <a:prstGeom prst="roundRect">
            <a:avLst>
              <a:gd name="adj" fmla="val 11589"/>
            </a:avLst>
          </a:prstGeom>
          <a:solidFill>
            <a:schemeClr val="accent2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95C6-78B6-B703-9B63-8ADFB490C8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0CE1CFC-55D9-5842-13C1-14AFC896EE9D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4E3068-CE5E-B07E-402E-5BB7B0A0447B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49609-A254-EDF1-482F-70DF11CD9A84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0D6C25-12F5-DC22-91F9-26C21E935A2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2" name="Freeform 14">
            <a:extLst>
              <a:ext uri="{FF2B5EF4-FFF2-40B4-BE49-F238E27FC236}">
                <a16:creationId xmlns:a16="http://schemas.microsoft.com/office/drawing/2014/main" id="{DCEE45C5-9F86-E165-4BFD-908931F8BAE8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02D3868-FBED-0B3E-B1D3-354351035512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8310FF5-F137-9ED7-7718-027C947A3BF5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53C365BA-850C-0B5E-7A7A-353658250B60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42898447-306E-C4B3-B460-D19E72ECB4B2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5B542D9F-A4FD-0AB7-780E-A822529751D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92D4BE5-532F-D97A-CA07-2F097DFF80E1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90B19E-3961-8B72-2D07-5BFA9BFBCB6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0" name="Freeform 22">
            <a:extLst>
              <a:ext uri="{FF2B5EF4-FFF2-40B4-BE49-F238E27FC236}">
                <a16:creationId xmlns:a16="http://schemas.microsoft.com/office/drawing/2014/main" id="{5A128FFE-4935-4F1F-5516-606EB18E639C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FDC64EC-C05A-7F92-6EEC-09B7F28A197E}"/>
              </a:ext>
            </a:extLst>
          </p:cNvPr>
          <p:cNvSpPr/>
          <p:nvPr userDrawn="1"/>
        </p:nvSpPr>
        <p:spPr>
          <a:xfrm>
            <a:off x="163419" y="212485"/>
            <a:ext cx="11782302" cy="651749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6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41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20-Apr-26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10D709-F38B-9E14-CDAE-64C59A4F05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9719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9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84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23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tags" Target="../tags/tag2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6.wdp"/><Relationship Id="rId2" Type="http://schemas.openxmlformats.org/officeDocument/2006/relationships/tags" Target="../tags/tag1.xml"/><Relationship Id="rId16" Type="http://schemas.openxmlformats.org/officeDocument/2006/relationships/image" Target="../media/image41.png"/><Relationship Id="rId1" Type="http://schemas.openxmlformats.org/officeDocument/2006/relationships/themeOverride" Target="../theme/themeOverride2.xml"/><Relationship Id="rId6" Type="http://schemas.openxmlformats.org/officeDocument/2006/relationships/slideLayout" Target="../slideLayouts/slideLayout18.xml"/><Relationship Id="rId11" Type="http://schemas.microsoft.com/office/2007/relationships/hdphoto" Target="../media/hdphoto3.wdp"/><Relationship Id="rId5" Type="http://schemas.openxmlformats.org/officeDocument/2006/relationships/tags" Target="../tags/tag4.xml"/><Relationship Id="rId15" Type="http://schemas.microsoft.com/office/2007/relationships/hdphoto" Target="../media/hdphoto5.wdp"/><Relationship Id="rId10" Type="http://schemas.openxmlformats.org/officeDocument/2006/relationships/image" Target="../media/image38.png"/><Relationship Id="rId4" Type="http://schemas.openxmlformats.org/officeDocument/2006/relationships/tags" Target="../tags/tag3.xml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5.wav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png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64FCB5-8759-0376-BEA8-8A5EDB9C5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739" y="1515930"/>
            <a:ext cx="812667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0E046-1AFC-7AFE-5E6A-B18867963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145" y="146159"/>
            <a:ext cx="5982290" cy="198702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A0381F-6179-6C8E-AF69-449C5A7CAD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100" b="84650" l="52550" r="95000">
                        <a14:foregroundMark x1="61100" y1="57600" x2="55350" y2="64500"/>
                        <a14:foregroundMark x1="55350" y1="64500" x2="54050" y2="73750"/>
                        <a14:foregroundMark x1="53850" y1="65200" x2="53850" y2="73400"/>
                        <a14:foregroundMark x1="52550" y1="64650" x2="54050" y2="72850"/>
                        <a14:foregroundMark x1="77300" y1="83650" x2="81600" y2="83450"/>
                        <a14:foregroundMark x1="60400" y1="57950" x2="639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984" b="11111"/>
          <a:stretch>
            <a:fillRect/>
          </a:stretch>
        </p:blipFill>
        <p:spPr>
          <a:xfrm>
            <a:off x="0" y="4870980"/>
            <a:ext cx="2370874" cy="19870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E71766-EA9F-380B-7FD5-D0EC064EC47E}"/>
              </a:ext>
            </a:extLst>
          </p:cNvPr>
          <p:cNvGrpSpPr/>
          <p:nvPr/>
        </p:nvGrpSpPr>
        <p:grpSpPr>
          <a:xfrm>
            <a:off x="891492" y="810602"/>
            <a:ext cx="3616770" cy="2479853"/>
            <a:chOff x="2020562" y="1655854"/>
            <a:chExt cx="3179193" cy="20482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4A4E03-CF9D-640B-E815-D84E06E0B686}"/>
                </a:ext>
              </a:extLst>
            </p:cNvPr>
            <p:cNvGrpSpPr/>
            <p:nvPr/>
          </p:nvGrpSpPr>
          <p:grpSpPr>
            <a:xfrm>
              <a:off x="2082983" y="2067223"/>
              <a:ext cx="3116772" cy="1636889"/>
              <a:chOff x="2039748" y="1237831"/>
              <a:chExt cx="4271798" cy="184694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E172F8-39DF-D2C1-27C9-F27BAB3DE76A}"/>
                  </a:ext>
                </a:extLst>
              </p:cNvPr>
              <p:cNvSpPr txBox="1"/>
              <p:nvPr/>
            </p:nvSpPr>
            <p:spPr>
              <a:xfrm>
                <a:off x="2039748" y="1761400"/>
                <a:ext cx="4271798" cy="803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l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ời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nói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" name="PA_chenying0907 4">
                <a:extLst>
                  <a:ext uri="{FF2B5EF4-FFF2-40B4-BE49-F238E27FC236}">
                    <a16:creationId xmlns:a16="http://schemas.microsoft.com/office/drawing/2014/main" id="{D258C3EF-0EA8-D977-EE99-D5ADFC82098E}"/>
                  </a:ext>
                </a:extLst>
              </p:cNvPr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9" name="chenying0907 5">
                  <a:extLst>
                    <a:ext uri="{FF2B5EF4-FFF2-40B4-BE49-F238E27FC236}">
                      <a16:creationId xmlns:a16="http://schemas.microsoft.com/office/drawing/2014/main" id="{D92EF4ED-383E-939B-AC95-D6BFB0ACC4F7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" name="chenying0907 6">
                  <a:extLst>
                    <a:ext uri="{FF2B5EF4-FFF2-40B4-BE49-F238E27FC236}">
                      <a16:creationId xmlns:a16="http://schemas.microsoft.com/office/drawing/2014/main" id="{622331DE-D1D9-48B0-B2FA-637D973C7F3F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" name="chenying0907 7">
                  <a:extLst>
                    <a:ext uri="{FF2B5EF4-FFF2-40B4-BE49-F238E27FC236}">
                      <a16:creationId xmlns:a16="http://schemas.microsoft.com/office/drawing/2014/main" id="{15B3F7AA-9B74-4FC9-34B0-6D016A890867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" name="chenying0907 8">
                  <a:extLst>
                    <a:ext uri="{FF2B5EF4-FFF2-40B4-BE49-F238E27FC236}">
                      <a16:creationId xmlns:a16="http://schemas.microsoft.com/office/drawing/2014/main" id="{26C62047-02E7-C346-B4E8-A5A370D51014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" name="chenying0907 9">
                  <a:extLst>
                    <a:ext uri="{FF2B5EF4-FFF2-40B4-BE49-F238E27FC236}">
                      <a16:creationId xmlns:a16="http://schemas.microsoft.com/office/drawing/2014/main" id="{626CB8E6-D0A3-30FE-FE2E-00D459D6764D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" name="chenying0907 10">
                  <a:extLst>
                    <a:ext uri="{FF2B5EF4-FFF2-40B4-BE49-F238E27FC236}">
                      <a16:creationId xmlns:a16="http://schemas.microsoft.com/office/drawing/2014/main" id="{8F3CF391-4E20-29F7-406F-2E1CC6B91E38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" name="chenying0907 11">
                  <a:extLst>
                    <a:ext uri="{FF2B5EF4-FFF2-40B4-BE49-F238E27FC236}">
                      <a16:creationId xmlns:a16="http://schemas.microsoft.com/office/drawing/2014/main" id="{4BAB3DBA-DC10-1E38-4D56-A2B95004E4DB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16" name="chenying0907 239">
                  <a:extLst>
                    <a:ext uri="{FF2B5EF4-FFF2-40B4-BE49-F238E27FC236}">
                      <a16:creationId xmlns:a16="http://schemas.microsoft.com/office/drawing/2014/main" id="{628B6326-A8F7-07E7-F6B8-731765F78F06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7" name="chenying0907 12">
                    <a:extLst>
                      <a:ext uri="{FF2B5EF4-FFF2-40B4-BE49-F238E27FC236}">
                        <a16:creationId xmlns:a16="http://schemas.microsoft.com/office/drawing/2014/main" id="{D5ADE4E4-A97D-8AC9-9F4D-EA8A005D6E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" name="chenying0907 13">
                    <a:extLst>
                      <a:ext uri="{FF2B5EF4-FFF2-40B4-BE49-F238E27FC236}">
                        <a16:creationId xmlns:a16="http://schemas.microsoft.com/office/drawing/2014/main" id="{0A2B4F80-36A4-3CAA-F93D-F29B0E2D5E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" name="chenying0907 14">
                    <a:extLst>
                      <a:ext uri="{FF2B5EF4-FFF2-40B4-BE49-F238E27FC236}">
                        <a16:creationId xmlns:a16="http://schemas.microsoft.com/office/drawing/2014/main" id="{B95E18E3-F040-A0E5-E166-E0A94B414C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" name="chenying0907 15">
                    <a:extLst>
                      <a:ext uri="{FF2B5EF4-FFF2-40B4-BE49-F238E27FC236}">
                        <a16:creationId xmlns:a16="http://schemas.microsoft.com/office/drawing/2014/main" id="{1ABAA511-56B0-4C79-E9F0-5FB142D15A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" name="chenying0907 16">
                    <a:extLst>
                      <a:ext uri="{FF2B5EF4-FFF2-40B4-BE49-F238E27FC236}">
                        <a16:creationId xmlns:a16="http://schemas.microsoft.com/office/drawing/2014/main" id="{0C7CD6B2-268F-05ED-A529-3B0D9138B1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" name="chenying0907 17">
                    <a:extLst>
                      <a:ext uri="{FF2B5EF4-FFF2-40B4-BE49-F238E27FC236}">
                        <a16:creationId xmlns:a16="http://schemas.microsoft.com/office/drawing/2014/main" id="{80E11A55-2197-117C-E5CF-081ABD056E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" name="chenying0907 18">
                    <a:extLst>
                      <a:ext uri="{FF2B5EF4-FFF2-40B4-BE49-F238E27FC236}">
                        <a16:creationId xmlns:a16="http://schemas.microsoft.com/office/drawing/2014/main" id="{99E6E6F5-F3C7-96B5-50F5-20919FE7DD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" name="chenying0907 19">
                    <a:extLst>
                      <a:ext uri="{FF2B5EF4-FFF2-40B4-BE49-F238E27FC236}">
                        <a16:creationId xmlns:a16="http://schemas.microsoft.com/office/drawing/2014/main" id="{89F0A7FC-38AB-E60B-9012-6B1EAC10F0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" name="chenying0907 20">
                    <a:extLst>
                      <a:ext uri="{FF2B5EF4-FFF2-40B4-BE49-F238E27FC236}">
                        <a16:creationId xmlns:a16="http://schemas.microsoft.com/office/drawing/2014/main" id="{7B1A3B66-1890-886A-7379-0767F6EAA0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" name="chenying0907 21">
                    <a:extLst>
                      <a:ext uri="{FF2B5EF4-FFF2-40B4-BE49-F238E27FC236}">
                        <a16:creationId xmlns:a16="http://schemas.microsoft.com/office/drawing/2014/main" id="{BF57FC12-FAC7-642F-8075-42DE595E73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" name="chenying0907 22">
                    <a:extLst>
                      <a:ext uri="{FF2B5EF4-FFF2-40B4-BE49-F238E27FC236}">
                        <a16:creationId xmlns:a16="http://schemas.microsoft.com/office/drawing/2014/main" id="{33E5DCA2-554F-36FA-71F2-B06EB373EEA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" name="chenying0907 23">
                    <a:extLst>
                      <a:ext uri="{FF2B5EF4-FFF2-40B4-BE49-F238E27FC236}">
                        <a16:creationId xmlns:a16="http://schemas.microsoft.com/office/drawing/2014/main" id="{422DC62F-4B2F-6AD3-9F4E-0B2187E933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0" name="chenying0907 24">
                    <a:extLst>
                      <a:ext uri="{FF2B5EF4-FFF2-40B4-BE49-F238E27FC236}">
                        <a16:creationId xmlns:a16="http://schemas.microsoft.com/office/drawing/2014/main" id="{56C0A24C-8CFA-943A-1829-3C4EC87EAC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1" name="chenying0907 25">
                    <a:extLst>
                      <a:ext uri="{FF2B5EF4-FFF2-40B4-BE49-F238E27FC236}">
                        <a16:creationId xmlns:a16="http://schemas.microsoft.com/office/drawing/2014/main" id="{B70894BE-D84E-4666-214D-3CB7807ED2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2" name="chenying0907 26">
                    <a:extLst>
                      <a:ext uri="{FF2B5EF4-FFF2-40B4-BE49-F238E27FC236}">
                        <a16:creationId xmlns:a16="http://schemas.microsoft.com/office/drawing/2014/main" id="{487CF948-1A64-B25D-4A63-2C4D365879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3" name="chenying0907 27">
                    <a:extLst>
                      <a:ext uri="{FF2B5EF4-FFF2-40B4-BE49-F238E27FC236}">
                        <a16:creationId xmlns:a16="http://schemas.microsoft.com/office/drawing/2014/main" id="{02EB9379-25EF-047A-EB73-FAA4878475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4" name="chenying0907 28">
                    <a:extLst>
                      <a:ext uri="{FF2B5EF4-FFF2-40B4-BE49-F238E27FC236}">
                        <a16:creationId xmlns:a16="http://schemas.microsoft.com/office/drawing/2014/main" id="{A5015B07-A9BC-DB74-F330-8B420C845CE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5" name="chenying0907 29">
                    <a:extLst>
                      <a:ext uri="{FF2B5EF4-FFF2-40B4-BE49-F238E27FC236}">
                        <a16:creationId xmlns:a16="http://schemas.microsoft.com/office/drawing/2014/main" id="{81798F9D-7A2F-2148-5862-B2AFADEE27F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6" name="chenying0907 30">
                    <a:extLst>
                      <a:ext uri="{FF2B5EF4-FFF2-40B4-BE49-F238E27FC236}">
                        <a16:creationId xmlns:a16="http://schemas.microsoft.com/office/drawing/2014/main" id="{4F958532-A140-E5C4-637B-72E030E04F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7" name="chenying0907 31">
                    <a:extLst>
                      <a:ext uri="{FF2B5EF4-FFF2-40B4-BE49-F238E27FC236}">
                        <a16:creationId xmlns:a16="http://schemas.microsoft.com/office/drawing/2014/main" id="{7938FECB-5ECF-1092-89A7-C77519FC5B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8" name="chenying0907 32">
                    <a:extLst>
                      <a:ext uri="{FF2B5EF4-FFF2-40B4-BE49-F238E27FC236}">
                        <a16:creationId xmlns:a16="http://schemas.microsoft.com/office/drawing/2014/main" id="{7B84843E-2A92-2942-681F-AF14195546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9" name="chenying0907 33">
                    <a:extLst>
                      <a:ext uri="{FF2B5EF4-FFF2-40B4-BE49-F238E27FC236}">
                        <a16:creationId xmlns:a16="http://schemas.microsoft.com/office/drawing/2014/main" id="{F187B6B6-5FEE-5BD9-1E6A-5F56A2C30D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0" name="chenying0907 34">
                    <a:extLst>
                      <a:ext uri="{FF2B5EF4-FFF2-40B4-BE49-F238E27FC236}">
                        <a16:creationId xmlns:a16="http://schemas.microsoft.com/office/drawing/2014/main" id="{622808E4-2C24-DAEC-03C1-D67F79E3B1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1" name="chenying0907 35">
                    <a:extLst>
                      <a:ext uri="{FF2B5EF4-FFF2-40B4-BE49-F238E27FC236}">
                        <a16:creationId xmlns:a16="http://schemas.microsoft.com/office/drawing/2014/main" id="{A686325E-55F9-B1E1-EE71-6FC2C118EC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2" name="chenying0907 36">
                    <a:extLst>
                      <a:ext uri="{FF2B5EF4-FFF2-40B4-BE49-F238E27FC236}">
                        <a16:creationId xmlns:a16="http://schemas.microsoft.com/office/drawing/2014/main" id="{11FACF71-3CA6-12DC-54A8-F8994151AC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3" name="chenying0907 37">
                    <a:extLst>
                      <a:ext uri="{FF2B5EF4-FFF2-40B4-BE49-F238E27FC236}">
                        <a16:creationId xmlns:a16="http://schemas.microsoft.com/office/drawing/2014/main" id="{977A5B85-20BD-636F-2C5A-04AE7CB434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4" name="chenying0907 38">
                    <a:extLst>
                      <a:ext uri="{FF2B5EF4-FFF2-40B4-BE49-F238E27FC236}">
                        <a16:creationId xmlns:a16="http://schemas.microsoft.com/office/drawing/2014/main" id="{D2362AFD-F757-B35E-4F3F-F5B98D8C64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5" name="chenying0907 39">
                    <a:extLst>
                      <a:ext uri="{FF2B5EF4-FFF2-40B4-BE49-F238E27FC236}">
                        <a16:creationId xmlns:a16="http://schemas.microsoft.com/office/drawing/2014/main" id="{99437B61-CC74-9B42-59D8-6D6C2748B7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6" name="chenying0907 40">
                    <a:extLst>
                      <a:ext uri="{FF2B5EF4-FFF2-40B4-BE49-F238E27FC236}">
                        <a16:creationId xmlns:a16="http://schemas.microsoft.com/office/drawing/2014/main" id="{DBDC59F8-1DD1-B2CA-9F8B-F6786F5891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7" name="chenying0907 41">
                    <a:extLst>
                      <a:ext uri="{FF2B5EF4-FFF2-40B4-BE49-F238E27FC236}">
                        <a16:creationId xmlns:a16="http://schemas.microsoft.com/office/drawing/2014/main" id="{32B3B4BE-6EB0-2490-8379-8D0891ED01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8" name="chenying0907 42">
                    <a:extLst>
                      <a:ext uri="{FF2B5EF4-FFF2-40B4-BE49-F238E27FC236}">
                        <a16:creationId xmlns:a16="http://schemas.microsoft.com/office/drawing/2014/main" id="{68C4C3B3-CF8B-DA6B-3357-6102B3BA21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9" name="chenying0907 43">
                    <a:extLst>
                      <a:ext uri="{FF2B5EF4-FFF2-40B4-BE49-F238E27FC236}">
                        <a16:creationId xmlns:a16="http://schemas.microsoft.com/office/drawing/2014/main" id="{C8BBD852-24C8-8877-C950-A91A2A4288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0" name="chenying0907 44">
                    <a:extLst>
                      <a:ext uri="{FF2B5EF4-FFF2-40B4-BE49-F238E27FC236}">
                        <a16:creationId xmlns:a16="http://schemas.microsoft.com/office/drawing/2014/main" id="{20E43336-35BA-3A72-4DC5-A58A4A9786D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1" name="chenying0907 45">
                    <a:extLst>
                      <a:ext uri="{FF2B5EF4-FFF2-40B4-BE49-F238E27FC236}">
                        <a16:creationId xmlns:a16="http://schemas.microsoft.com/office/drawing/2014/main" id="{612FEFA0-FE28-95E5-1A73-67BF7695C5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2" name="chenying0907 46">
                    <a:extLst>
                      <a:ext uri="{FF2B5EF4-FFF2-40B4-BE49-F238E27FC236}">
                        <a16:creationId xmlns:a16="http://schemas.microsoft.com/office/drawing/2014/main" id="{11B1721E-F191-4240-9E94-D874F47C18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3" name="chenying0907 47">
                    <a:extLst>
                      <a:ext uri="{FF2B5EF4-FFF2-40B4-BE49-F238E27FC236}">
                        <a16:creationId xmlns:a16="http://schemas.microsoft.com/office/drawing/2014/main" id="{63DEF00E-B57F-A639-864D-60275528BF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4" name="chenying0907 48">
                    <a:extLst>
                      <a:ext uri="{FF2B5EF4-FFF2-40B4-BE49-F238E27FC236}">
                        <a16:creationId xmlns:a16="http://schemas.microsoft.com/office/drawing/2014/main" id="{7E535A09-44C8-6371-883F-1359219A3E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5" name="chenying0907 49">
                    <a:extLst>
                      <a:ext uri="{FF2B5EF4-FFF2-40B4-BE49-F238E27FC236}">
                        <a16:creationId xmlns:a16="http://schemas.microsoft.com/office/drawing/2014/main" id="{2FBD4940-50F5-0CF3-96D6-F99D3E3187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6" name="chenying0907 50">
                    <a:extLst>
                      <a:ext uri="{FF2B5EF4-FFF2-40B4-BE49-F238E27FC236}">
                        <a16:creationId xmlns:a16="http://schemas.microsoft.com/office/drawing/2014/main" id="{DAACC700-B834-F6FC-2398-B2935E0BF9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7" name="chenying0907 51">
                    <a:extLst>
                      <a:ext uri="{FF2B5EF4-FFF2-40B4-BE49-F238E27FC236}">
                        <a16:creationId xmlns:a16="http://schemas.microsoft.com/office/drawing/2014/main" id="{65879551-DD23-CCDB-9AB5-7B77250802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8" name="chenying0907 52">
                    <a:extLst>
                      <a:ext uri="{FF2B5EF4-FFF2-40B4-BE49-F238E27FC236}">
                        <a16:creationId xmlns:a16="http://schemas.microsoft.com/office/drawing/2014/main" id="{E8DAFBD9-A3F9-078B-EE0D-1AACB0992D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9" name="chenying0907 53">
                    <a:extLst>
                      <a:ext uri="{FF2B5EF4-FFF2-40B4-BE49-F238E27FC236}">
                        <a16:creationId xmlns:a16="http://schemas.microsoft.com/office/drawing/2014/main" id="{9321ABDE-8AD7-5768-6E09-EF5244AAE0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0" name="chenying0907 54">
                    <a:extLst>
                      <a:ext uri="{FF2B5EF4-FFF2-40B4-BE49-F238E27FC236}">
                        <a16:creationId xmlns:a16="http://schemas.microsoft.com/office/drawing/2014/main" id="{E47D8E35-6C23-2C23-3470-72E2D530D65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1" name="chenying0907 55">
                    <a:extLst>
                      <a:ext uri="{FF2B5EF4-FFF2-40B4-BE49-F238E27FC236}">
                        <a16:creationId xmlns:a16="http://schemas.microsoft.com/office/drawing/2014/main" id="{D4C739A5-7C80-0C71-504E-D799966AC2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2" name="chenying0907 56">
                    <a:extLst>
                      <a:ext uri="{FF2B5EF4-FFF2-40B4-BE49-F238E27FC236}">
                        <a16:creationId xmlns:a16="http://schemas.microsoft.com/office/drawing/2014/main" id="{86169299-DFC8-683E-671E-7F94114EBE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3" name="chenying0907 57">
                    <a:extLst>
                      <a:ext uri="{FF2B5EF4-FFF2-40B4-BE49-F238E27FC236}">
                        <a16:creationId xmlns:a16="http://schemas.microsoft.com/office/drawing/2014/main" id="{8DC74510-3F8F-893A-026B-1DA09F5285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4" name="chenying0907 58">
                    <a:extLst>
                      <a:ext uri="{FF2B5EF4-FFF2-40B4-BE49-F238E27FC236}">
                        <a16:creationId xmlns:a16="http://schemas.microsoft.com/office/drawing/2014/main" id="{1C24FC12-2E12-B772-BDA3-D72592ACEA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5" name="chenying0907 59">
                    <a:extLst>
                      <a:ext uri="{FF2B5EF4-FFF2-40B4-BE49-F238E27FC236}">
                        <a16:creationId xmlns:a16="http://schemas.microsoft.com/office/drawing/2014/main" id="{31708FC4-D5FD-4BA7-F250-791A6D1061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6" name="chenying0907 60">
                    <a:extLst>
                      <a:ext uri="{FF2B5EF4-FFF2-40B4-BE49-F238E27FC236}">
                        <a16:creationId xmlns:a16="http://schemas.microsoft.com/office/drawing/2014/main" id="{71C1C85A-3F37-05BC-DAB6-918B7A90C6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7" name="chenying0907 61">
                    <a:extLst>
                      <a:ext uri="{FF2B5EF4-FFF2-40B4-BE49-F238E27FC236}">
                        <a16:creationId xmlns:a16="http://schemas.microsoft.com/office/drawing/2014/main" id="{B58E2F54-2BF0-64EC-3CE5-73FE2272C2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8" name="chenying0907 62">
                    <a:extLst>
                      <a:ext uri="{FF2B5EF4-FFF2-40B4-BE49-F238E27FC236}">
                        <a16:creationId xmlns:a16="http://schemas.microsoft.com/office/drawing/2014/main" id="{7561F5EF-295F-71A4-CE03-BA4B75D941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9" name="chenying0907 63">
                    <a:extLst>
                      <a:ext uri="{FF2B5EF4-FFF2-40B4-BE49-F238E27FC236}">
                        <a16:creationId xmlns:a16="http://schemas.microsoft.com/office/drawing/2014/main" id="{515FB812-A9A9-1B7F-4AA5-B9DE18C4ED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0" name="chenying0907 64">
                    <a:extLst>
                      <a:ext uri="{FF2B5EF4-FFF2-40B4-BE49-F238E27FC236}">
                        <a16:creationId xmlns:a16="http://schemas.microsoft.com/office/drawing/2014/main" id="{ADB38B94-47F6-BFAC-815C-93C3168316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1" name="chenying0907 65">
                    <a:extLst>
                      <a:ext uri="{FF2B5EF4-FFF2-40B4-BE49-F238E27FC236}">
                        <a16:creationId xmlns:a16="http://schemas.microsoft.com/office/drawing/2014/main" id="{FAF7E479-94FC-5178-E2C2-394D3E95E4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2" name="chenying0907 66">
                    <a:extLst>
                      <a:ext uri="{FF2B5EF4-FFF2-40B4-BE49-F238E27FC236}">
                        <a16:creationId xmlns:a16="http://schemas.microsoft.com/office/drawing/2014/main" id="{A643ECEB-B8FB-23DF-8A16-67A5B94AD2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3" name="chenying0907 67">
                    <a:extLst>
                      <a:ext uri="{FF2B5EF4-FFF2-40B4-BE49-F238E27FC236}">
                        <a16:creationId xmlns:a16="http://schemas.microsoft.com/office/drawing/2014/main" id="{8857C756-4685-0319-7134-CA6DFBC031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4" name="chenying0907 68">
                    <a:extLst>
                      <a:ext uri="{FF2B5EF4-FFF2-40B4-BE49-F238E27FC236}">
                        <a16:creationId xmlns:a16="http://schemas.microsoft.com/office/drawing/2014/main" id="{2DACFA2A-503A-ADDA-BA4E-75849D073D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5" name="chenying0907 69">
                    <a:extLst>
                      <a:ext uri="{FF2B5EF4-FFF2-40B4-BE49-F238E27FC236}">
                        <a16:creationId xmlns:a16="http://schemas.microsoft.com/office/drawing/2014/main" id="{93CC19B7-1959-ECFA-671B-30CE0A723C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6" name="chenying0907 70">
                    <a:extLst>
                      <a:ext uri="{FF2B5EF4-FFF2-40B4-BE49-F238E27FC236}">
                        <a16:creationId xmlns:a16="http://schemas.microsoft.com/office/drawing/2014/main" id="{3848E153-398D-2C19-3D77-202E606996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7" name="chenying0907 71">
                    <a:extLst>
                      <a:ext uri="{FF2B5EF4-FFF2-40B4-BE49-F238E27FC236}">
                        <a16:creationId xmlns:a16="http://schemas.microsoft.com/office/drawing/2014/main" id="{9BEEAA1E-5165-27EE-1A4A-000C91BE1DD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8" name="chenying0907 72">
                    <a:extLst>
                      <a:ext uri="{FF2B5EF4-FFF2-40B4-BE49-F238E27FC236}">
                        <a16:creationId xmlns:a16="http://schemas.microsoft.com/office/drawing/2014/main" id="{9C5D2CE0-DC7B-0091-F8C5-10912FB609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9" name="chenying0907 73">
                    <a:extLst>
                      <a:ext uri="{FF2B5EF4-FFF2-40B4-BE49-F238E27FC236}">
                        <a16:creationId xmlns:a16="http://schemas.microsoft.com/office/drawing/2014/main" id="{284533D9-22F4-4C89-80A4-5388FBE04C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0" name="chenying0907 74">
                    <a:extLst>
                      <a:ext uri="{FF2B5EF4-FFF2-40B4-BE49-F238E27FC236}">
                        <a16:creationId xmlns:a16="http://schemas.microsoft.com/office/drawing/2014/main" id="{EC302349-3409-004C-E170-9F6066BC95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1" name="chenying0907 75">
                    <a:extLst>
                      <a:ext uri="{FF2B5EF4-FFF2-40B4-BE49-F238E27FC236}">
                        <a16:creationId xmlns:a16="http://schemas.microsoft.com/office/drawing/2014/main" id="{69ECCD74-D057-C1DD-9CB4-26968E0B82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2" name="chenying0907 76">
                    <a:extLst>
                      <a:ext uri="{FF2B5EF4-FFF2-40B4-BE49-F238E27FC236}">
                        <a16:creationId xmlns:a16="http://schemas.microsoft.com/office/drawing/2014/main" id="{AA8856A1-A455-693F-4A91-08346AA90E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3" name="chenying0907 77">
                    <a:extLst>
                      <a:ext uri="{FF2B5EF4-FFF2-40B4-BE49-F238E27FC236}">
                        <a16:creationId xmlns:a16="http://schemas.microsoft.com/office/drawing/2014/main" id="{937D57F3-AB97-F9A9-BEFB-855ACCCCA6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4" name="chenying0907 78">
                    <a:extLst>
                      <a:ext uri="{FF2B5EF4-FFF2-40B4-BE49-F238E27FC236}">
                        <a16:creationId xmlns:a16="http://schemas.microsoft.com/office/drawing/2014/main" id="{0D1CF624-4F1B-D7E1-91E3-53A7970A10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5" name="chenying0907 79">
                    <a:extLst>
                      <a:ext uri="{FF2B5EF4-FFF2-40B4-BE49-F238E27FC236}">
                        <a16:creationId xmlns:a16="http://schemas.microsoft.com/office/drawing/2014/main" id="{FBA002BD-346A-C7E0-FBE1-535C75C77A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6" name="chenying0907 80">
                    <a:extLst>
                      <a:ext uri="{FF2B5EF4-FFF2-40B4-BE49-F238E27FC236}">
                        <a16:creationId xmlns:a16="http://schemas.microsoft.com/office/drawing/2014/main" id="{2C770534-B447-3E52-EE9B-61B0B5CCD8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7" name="chenying0907 81">
                    <a:extLst>
                      <a:ext uri="{FF2B5EF4-FFF2-40B4-BE49-F238E27FC236}">
                        <a16:creationId xmlns:a16="http://schemas.microsoft.com/office/drawing/2014/main" id="{5158EA64-EB6C-73E4-52B6-FB43E94887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8" name="chenying0907 82">
                    <a:extLst>
                      <a:ext uri="{FF2B5EF4-FFF2-40B4-BE49-F238E27FC236}">
                        <a16:creationId xmlns:a16="http://schemas.microsoft.com/office/drawing/2014/main" id="{9C2A782D-AEC5-4F73-FF90-540876B88C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9" name="chenying0907 83">
                    <a:extLst>
                      <a:ext uri="{FF2B5EF4-FFF2-40B4-BE49-F238E27FC236}">
                        <a16:creationId xmlns:a16="http://schemas.microsoft.com/office/drawing/2014/main" id="{6087C4B5-D77F-96A6-B551-082C06D47E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0" name="chenying0907 84">
                    <a:extLst>
                      <a:ext uri="{FF2B5EF4-FFF2-40B4-BE49-F238E27FC236}">
                        <a16:creationId xmlns:a16="http://schemas.microsoft.com/office/drawing/2014/main" id="{DBFF1ADE-AB2F-DC4A-5BDA-EDF5C86E8E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1" name="chenying0907 85">
                    <a:extLst>
                      <a:ext uri="{FF2B5EF4-FFF2-40B4-BE49-F238E27FC236}">
                        <a16:creationId xmlns:a16="http://schemas.microsoft.com/office/drawing/2014/main" id="{1FB897BD-0871-359C-53A4-001FC0C486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2" name="chenying0907 86">
                    <a:extLst>
                      <a:ext uri="{FF2B5EF4-FFF2-40B4-BE49-F238E27FC236}">
                        <a16:creationId xmlns:a16="http://schemas.microsoft.com/office/drawing/2014/main" id="{9F973676-2478-6DA8-E488-3BD03D7190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3" name="chenying0907 87">
                    <a:extLst>
                      <a:ext uri="{FF2B5EF4-FFF2-40B4-BE49-F238E27FC236}">
                        <a16:creationId xmlns:a16="http://schemas.microsoft.com/office/drawing/2014/main" id="{4F1C11A4-EFFE-2DDF-7732-59C6BFE0A7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4" name="chenying0907 88">
                    <a:extLst>
                      <a:ext uri="{FF2B5EF4-FFF2-40B4-BE49-F238E27FC236}">
                        <a16:creationId xmlns:a16="http://schemas.microsoft.com/office/drawing/2014/main" id="{6CBCA8ED-6859-D918-B51A-5D573790A5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5" name="chenying0907 89">
                    <a:extLst>
                      <a:ext uri="{FF2B5EF4-FFF2-40B4-BE49-F238E27FC236}">
                        <a16:creationId xmlns:a16="http://schemas.microsoft.com/office/drawing/2014/main" id="{F0A3A0E3-8604-472F-8363-5E503BB285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6" name="chenying0907 90">
                    <a:extLst>
                      <a:ext uri="{FF2B5EF4-FFF2-40B4-BE49-F238E27FC236}">
                        <a16:creationId xmlns:a16="http://schemas.microsoft.com/office/drawing/2014/main" id="{1333873B-2F5D-AB6A-0A2C-5A42AF5DE4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7" name="chenying0907 91">
                    <a:extLst>
                      <a:ext uri="{FF2B5EF4-FFF2-40B4-BE49-F238E27FC236}">
                        <a16:creationId xmlns:a16="http://schemas.microsoft.com/office/drawing/2014/main" id="{7E7183A7-EBE9-8AD9-24EE-6548EE2D63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8" name="chenying0907 92">
                    <a:extLst>
                      <a:ext uri="{FF2B5EF4-FFF2-40B4-BE49-F238E27FC236}">
                        <a16:creationId xmlns:a16="http://schemas.microsoft.com/office/drawing/2014/main" id="{0011209C-7FA4-C7E4-154C-056F31B0C7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99BFA04F-A3DB-E14B-F0C6-08AA868E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62" y="1655854"/>
              <a:ext cx="1512554" cy="1008289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CF36F67-4694-56CF-63DD-AC125B2ECBED}"/>
              </a:ext>
            </a:extLst>
          </p:cNvPr>
          <p:cNvGrpSpPr/>
          <p:nvPr/>
        </p:nvGrpSpPr>
        <p:grpSpPr>
          <a:xfrm>
            <a:off x="4897202" y="1420956"/>
            <a:ext cx="3849767" cy="2239613"/>
            <a:chOff x="1809845" y="1753712"/>
            <a:chExt cx="3404497" cy="195040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F53D17AD-CEF3-38C4-6081-434A358BBF0D}"/>
                </a:ext>
              </a:extLst>
            </p:cNvPr>
            <p:cNvGrpSpPr/>
            <p:nvPr/>
          </p:nvGrpSpPr>
          <p:grpSpPr>
            <a:xfrm>
              <a:off x="2097570" y="2067223"/>
              <a:ext cx="3116772" cy="1636889"/>
              <a:chOff x="2059740" y="1237831"/>
              <a:chExt cx="4271798" cy="1846944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283FAC3-21A4-524B-DCAF-1EA91DA20094}"/>
                  </a:ext>
                </a:extLst>
              </p:cNvPr>
              <p:cNvSpPr txBox="1"/>
              <p:nvPr/>
            </p:nvSpPr>
            <p:spPr>
              <a:xfrm>
                <a:off x="2059740" y="1714875"/>
                <a:ext cx="4271798" cy="846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re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nứa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3" name="PA_chenying0907 4">
                <a:extLst>
                  <a:ext uri="{FF2B5EF4-FFF2-40B4-BE49-F238E27FC236}">
                    <a16:creationId xmlns:a16="http://schemas.microsoft.com/office/drawing/2014/main" id="{DB36B02F-EDCB-4475-1644-C929276B69A0}"/>
                  </a:ext>
                </a:extLst>
              </p:cNvPr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114" name="chenying0907 5">
                  <a:extLst>
                    <a:ext uri="{FF2B5EF4-FFF2-40B4-BE49-F238E27FC236}">
                      <a16:creationId xmlns:a16="http://schemas.microsoft.com/office/drawing/2014/main" id="{E7C9049F-B213-7813-D715-974E1B9ECBB9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chenying0907 6">
                  <a:extLst>
                    <a:ext uri="{FF2B5EF4-FFF2-40B4-BE49-F238E27FC236}">
                      <a16:creationId xmlns:a16="http://schemas.microsoft.com/office/drawing/2014/main" id="{D8110CA3-3D4C-EEEB-57CF-05867EC5E57C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6" name="chenying0907 7">
                  <a:extLst>
                    <a:ext uri="{FF2B5EF4-FFF2-40B4-BE49-F238E27FC236}">
                      <a16:creationId xmlns:a16="http://schemas.microsoft.com/office/drawing/2014/main" id="{554EBC9D-6167-168A-88EE-E1C3209207EB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7" name="chenying0907 8">
                  <a:extLst>
                    <a:ext uri="{FF2B5EF4-FFF2-40B4-BE49-F238E27FC236}">
                      <a16:creationId xmlns:a16="http://schemas.microsoft.com/office/drawing/2014/main" id="{F35C3265-28C1-8618-F1FE-658E0D1395AE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8" name="chenying0907 9">
                  <a:extLst>
                    <a:ext uri="{FF2B5EF4-FFF2-40B4-BE49-F238E27FC236}">
                      <a16:creationId xmlns:a16="http://schemas.microsoft.com/office/drawing/2014/main" id="{2A444B48-B7B1-19B8-FB6C-79FC6F22AA98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9" name="chenying0907 10">
                  <a:extLst>
                    <a:ext uri="{FF2B5EF4-FFF2-40B4-BE49-F238E27FC236}">
                      <a16:creationId xmlns:a16="http://schemas.microsoft.com/office/drawing/2014/main" id="{BB28F7B4-544E-E279-54CB-1556D4F9214D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chenying0907 11">
                  <a:extLst>
                    <a:ext uri="{FF2B5EF4-FFF2-40B4-BE49-F238E27FC236}">
                      <a16:creationId xmlns:a16="http://schemas.microsoft.com/office/drawing/2014/main" id="{87DBEB34-417E-3D7F-A0B6-78BD111A4ADE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121" name="chenying0907 239">
                  <a:extLst>
                    <a:ext uri="{FF2B5EF4-FFF2-40B4-BE49-F238E27FC236}">
                      <a16:creationId xmlns:a16="http://schemas.microsoft.com/office/drawing/2014/main" id="{E019A831-A504-2F42-B325-1625E671847E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22" name="chenying0907 12">
                    <a:extLst>
                      <a:ext uri="{FF2B5EF4-FFF2-40B4-BE49-F238E27FC236}">
                        <a16:creationId xmlns:a16="http://schemas.microsoft.com/office/drawing/2014/main" id="{C3DCC482-F170-8923-74F4-52D540CAA0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3" name="chenying0907 13">
                    <a:extLst>
                      <a:ext uri="{FF2B5EF4-FFF2-40B4-BE49-F238E27FC236}">
                        <a16:creationId xmlns:a16="http://schemas.microsoft.com/office/drawing/2014/main" id="{C920E319-6B52-B68D-8BCF-17E6E18AA5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4" name="chenying0907 14">
                    <a:extLst>
                      <a:ext uri="{FF2B5EF4-FFF2-40B4-BE49-F238E27FC236}">
                        <a16:creationId xmlns:a16="http://schemas.microsoft.com/office/drawing/2014/main" id="{D3C0F82E-CF5C-F2FB-EEB3-0F1BE59F47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5" name="chenying0907 15">
                    <a:extLst>
                      <a:ext uri="{FF2B5EF4-FFF2-40B4-BE49-F238E27FC236}">
                        <a16:creationId xmlns:a16="http://schemas.microsoft.com/office/drawing/2014/main" id="{E80D3040-5AF7-AD67-404A-5D1C095138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6" name="chenying0907 16">
                    <a:extLst>
                      <a:ext uri="{FF2B5EF4-FFF2-40B4-BE49-F238E27FC236}">
                        <a16:creationId xmlns:a16="http://schemas.microsoft.com/office/drawing/2014/main" id="{97FD627B-0BB4-6ED8-D4C8-CAF5FBB6DB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7" name="chenying0907 17">
                    <a:extLst>
                      <a:ext uri="{FF2B5EF4-FFF2-40B4-BE49-F238E27FC236}">
                        <a16:creationId xmlns:a16="http://schemas.microsoft.com/office/drawing/2014/main" id="{23D73552-1206-1CAE-B3B6-83D8A54158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8" name="chenying0907 18">
                    <a:extLst>
                      <a:ext uri="{FF2B5EF4-FFF2-40B4-BE49-F238E27FC236}">
                        <a16:creationId xmlns:a16="http://schemas.microsoft.com/office/drawing/2014/main" id="{9CE52E3E-8686-F378-B9C6-F0F8149E38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9" name="chenying0907 19">
                    <a:extLst>
                      <a:ext uri="{FF2B5EF4-FFF2-40B4-BE49-F238E27FC236}">
                        <a16:creationId xmlns:a16="http://schemas.microsoft.com/office/drawing/2014/main" id="{96DC9CD5-4A3F-16AE-B29B-9C4623F897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0" name="chenying0907 20">
                    <a:extLst>
                      <a:ext uri="{FF2B5EF4-FFF2-40B4-BE49-F238E27FC236}">
                        <a16:creationId xmlns:a16="http://schemas.microsoft.com/office/drawing/2014/main" id="{0BE466A3-E842-F767-93CD-DED168D569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1" name="chenying0907 21">
                    <a:extLst>
                      <a:ext uri="{FF2B5EF4-FFF2-40B4-BE49-F238E27FC236}">
                        <a16:creationId xmlns:a16="http://schemas.microsoft.com/office/drawing/2014/main" id="{9BCD6E4B-CADD-39B9-3380-840F7A32CB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2" name="chenying0907 22">
                    <a:extLst>
                      <a:ext uri="{FF2B5EF4-FFF2-40B4-BE49-F238E27FC236}">
                        <a16:creationId xmlns:a16="http://schemas.microsoft.com/office/drawing/2014/main" id="{08764137-8B82-EDB2-C95D-5D78569216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3" name="chenying0907 23">
                    <a:extLst>
                      <a:ext uri="{FF2B5EF4-FFF2-40B4-BE49-F238E27FC236}">
                        <a16:creationId xmlns:a16="http://schemas.microsoft.com/office/drawing/2014/main" id="{F43AE5DA-6637-BA7D-6918-B2D27218F2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4" name="chenying0907 24">
                    <a:extLst>
                      <a:ext uri="{FF2B5EF4-FFF2-40B4-BE49-F238E27FC236}">
                        <a16:creationId xmlns:a16="http://schemas.microsoft.com/office/drawing/2014/main" id="{FCA5CEBA-6378-06CC-D845-A3F8FAC4CA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5" name="chenying0907 25">
                    <a:extLst>
                      <a:ext uri="{FF2B5EF4-FFF2-40B4-BE49-F238E27FC236}">
                        <a16:creationId xmlns:a16="http://schemas.microsoft.com/office/drawing/2014/main" id="{09AD31C0-0FB0-A6D6-81E1-E5B0B4CD7A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6" name="chenying0907 26">
                    <a:extLst>
                      <a:ext uri="{FF2B5EF4-FFF2-40B4-BE49-F238E27FC236}">
                        <a16:creationId xmlns:a16="http://schemas.microsoft.com/office/drawing/2014/main" id="{65CBC3D4-EC76-3CB2-4BA8-0537E485FF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7" name="chenying0907 27">
                    <a:extLst>
                      <a:ext uri="{FF2B5EF4-FFF2-40B4-BE49-F238E27FC236}">
                        <a16:creationId xmlns:a16="http://schemas.microsoft.com/office/drawing/2014/main" id="{7D71845F-1D90-BB63-C326-2C5D8E2905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8" name="chenying0907 28">
                    <a:extLst>
                      <a:ext uri="{FF2B5EF4-FFF2-40B4-BE49-F238E27FC236}">
                        <a16:creationId xmlns:a16="http://schemas.microsoft.com/office/drawing/2014/main" id="{C1407F0E-A3CE-6922-BC44-8E6C5694BE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9" name="chenying0907 29">
                    <a:extLst>
                      <a:ext uri="{FF2B5EF4-FFF2-40B4-BE49-F238E27FC236}">
                        <a16:creationId xmlns:a16="http://schemas.microsoft.com/office/drawing/2014/main" id="{74293598-E497-F2E3-2326-1ECD58DD06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0" name="chenying0907 30">
                    <a:extLst>
                      <a:ext uri="{FF2B5EF4-FFF2-40B4-BE49-F238E27FC236}">
                        <a16:creationId xmlns:a16="http://schemas.microsoft.com/office/drawing/2014/main" id="{09E857D8-4CEA-7F04-D696-BA1620C2A5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1" name="chenying0907 31">
                    <a:extLst>
                      <a:ext uri="{FF2B5EF4-FFF2-40B4-BE49-F238E27FC236}">
                        <a16:creationId xmlns:a16="http://schemas.microsoft.com/office/drawing/2014/main" id="{F6D82EA4-F676-F861-46B3-F914623236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2" name="chenying0907 32">
                    <a:extLst>
                      <a:ext uri="{FF2B5EF4-FFF2-40B4-BE49-F238E27FC236}">
                        <a16:creationId xmlns:a16="http://schemas.microsoft.com/office/drawing/2014/main" id="{A6AF2ECC-CCF2-A396-865E-37D0C82400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3" name="chenying0907 33">
                    <a:extLst>
                      <a:ext uri="{FF2B5EF4-FFF2-40B4-BE49-F238E27FC236}">
                        <a16:creationId xmlns:a16="http://schemas.microsoft.com/office/drawing/2014/main" id="{D3B28319-C04E-9DDE-49EB-6C8BA66BBB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4" name="chenying0907 34">
                    <a:extLst>
                      <a:ext uri="{FF2B5EF4-FFF2-40B4-BE49-F238E27FC236}">
                        <a16:creationId xmlns:a16="http://schemas.microsoft.com/office/drawing/2014/main" id="{87B31299-2AC7-64DA-63A7-DE4AC683CC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5" name="chenying0907 35">
                    <a:extLst>
                      <a:ext uri="{FF2B5EF4-FFF2-40B4-BE49-F238E27FC236}">
                        <a16:creationId xmlns:a16="http://schemas.microsoft.com/office/drawing/2014/main" id="{2BCAB8BD-2E8C-51B6-D1FF-86B0462818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6" name="chenying0907 36">
                    <a:extLst>
                      <a:ext uri="{FF2B5EF4-FFF2-40B4-BE49-F238E27FC236}">
                        <a16:creationId xmlns:a16="http://schemas.microsoft.com/office/drawing/2014/main" id="{4D9DF19E-AF42-C4F6-A776-92BD92F173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7" name="chenying0907 37">
                    <a:extLst>
                      <a:ext uri="{FF2B5EF4-FFF2-40B4-BE49-F238E27FC236}">
                        <a16:creationId xmlns:a16="http://schemas.microsoft.com/office/drawing/2014/main" id="{E22DCFA6-797C-5938-4177-51040BFDC2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8" name="chenying0907 38">
                    <a:extLst>
                      <a:ext uri="{FF2B5EF4-FFF2-40B4-BE49-F238E27FC236}">
                        <a16:creationId xmlns:a16="http://schemas.microsoft.com/office/drawing/2014/main" id="{1341AA8A-0D79-027B-EDD5-CC399B2017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9" name="chenying0907 39">
                    <a:extLst>
                      <a:ext uri="{FF2B5EF4-FFF2-40B4-BE49-F238E27FC236}">
                        <a16:creationId xmlns:a16="http://schemas.microsoft.com/office/drawing/2014/main" id="{C8036535-261E-C8D1-61F5-8E07E35B0D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0" name="chenying0907 40">
                    <a:extLst>
                      <a:ext uri="{FF2B5EF4-FFF2-40B4-BE49-F238E27FC236}">
                        <a16:creationId xmlns:a16="http://schemas.microsoft.com/office/drawing/2014/main" id="{F7E098A6-815C-E528-8641-D983C62F27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1" name="chenying0907 41">
                    <a:extLst>
                      <a:ext uri="{FF2B5EF4-FFF2-40B4-BE49-F238E27FC236}">
                        <a16:creationId xmlns:a16="http://schemas.microsoft.com/office/drawing/2014/main" id="{E37741B7-749C-F30E-C04F-8261325A35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2" name="chenying0907 42">
                    <a:extLst>
                      <a:ext uri="{FF2B5EF4-FFF2-40B4-BE49-F238E27FC236}">
                        <a16:creationId xmlns:a16="http://schemas.microsoft.com/office/drawing/2014/main" id="{CE0FC2CE-C471-E80A-81D7-9D72C34DC1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3" name="chenying0907 43">
                    <a:extLst>
                      <a:ext uri="{FF2B5EF4-FFF2-40B4-BE49-F238E27FC236}">
                        <a16:creationId xmlns:a16="http://schemas.microsoft.com/office/drawing/2014/main" id="{C78474C1-5451-F527-5ACB-C90A22F902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4" name="chenying0907 44">
                    <a:extLst>
                      <a:ext uri="{FF2B5EF4-FFF2-40B4-BE49-F238E27FC236}">
                        <a16:creationId xmlns:a16="http://schemas.microsoft.com/office/drawing/2014/main" id="{93034C7E-0FDA-4020-7FDC-8F61F069DF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5" name="chenying0907 45">
                    <a:extLst>
                      <a:ext uri="{FF2B5EF4-FFF2-40B4-BE49-F238E27FC236}">
                        <a16:creationId xmlns:a16="http://schemas.microsoft.com/office/drawing/2014/main" id="{0A6A5090-86D2-3EB3-34DE-CFB5D541E3E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6" name="chenying0907 46">
                    <a:extLst>
                      <a:ext uri="{FF2B5EF4-FFF2-40B4-BE49-F238E27FC236}">
                        <a16:creationId xmlns:a16="http://schemas.microsoft.com/office/drawing/2014/main" id="{489A985A-E089-F1F4-6E08-348E96AFD6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7" name="chenying0907 47">
                    <a:extLst>
                      <a:ext uri="{FF2B5EF4-FFF2-40B4-BE49-F238E27FC236}">
                        <a16:creationId xmlns:a16="http://schemas.microsoft.com/office/drawing/2014/main" id="{943E579B-0E77-44CC-D153-929E6D5076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8" name="chenying0907 48">
                    <a:extLst>
                      <a:ext uri="{FF2B5EF4-FFF2-40B4-BE49-F238E27FC236}">
                        <a16:creationId xmlns:a16="http://schemas.microsoft.com/office/drawing/2014/main" id="{753C7895-E72A-1316-3295-95DBFA14DD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9" name="chenying0907 49">
                    <a:extLst>
                      <a:ext uri="{FF2B5EF4-FFF2-40B4-BE49-F238E27FC236}">
                        <a16:creationId xmlns:a16="http://schemas.microsoft.com/office/drawing/2014/main" id="{2C7246A6-5D55-CD0D-DECE-ABBC7AA6F2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0" name="chenying0907 50">
                    <a:extLst>
                      <a:ext uri="{FF2B5EF4-FFF2-40B4-BE49-F238E27FC236}">
                        <a16:creationId xmlns:a16="http://schemas.microsoft.com/office/drawing/2014/main" id="{04A4B648-04C5-C696-74A2-6326E61115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1" name="chenying0907 51">
                    <a:extLst>
                      <a:ext uri="{FF2B5EF4-FFF2-40B4-BE49-F238E27FC236}">
                        <a16:creationId xmlns:a16="http://schemas.microsoft.com/office/drawing/2014/main" id="{F6C4E974-2EBE-36B7-36CE-BA516CE87E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2" name="chenying0907 52">
                    <a:extLst>
                      <a:ext uri="{FF2B5EF4-FFF2-40B4-BE49-F238E27FC236}">
                        <a16:creationId xmlns:a16="http://schemas.microsoft.com/office/drawing/2014/main" id="{FAADF48A-5AA5-84E1-D684-BE7FE47C29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3" name="chenying0907 53">
                    <a:extLst>
                      <a:ext uri="{FF2B5EF4-FFF2-40B4-BE49-F238E27FC236}">
                        <a16:creationId xmlns:a16="http://schemas.microsoft.com/office/drawing/2014/main" id="{152D1961-B466-A733-3F7D-E8F95F0AA6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4" name="chenying0907 54">
                    <a:extLst>
                      <a:ext uri="{FF2B5EF4-FFF2-40B4-BE49-F238E27FC236}">
                        <a16:creationId xmlns:a16="http://schemas.microsoft.com/office/drawing/2014/main" id="{FFFD0C1F-B21C-7CD7-78B4-902E959A35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5" name="chenying0907 55">
                    <a:extLst>
                      <a:ext uri="{FF2B5EF4-FFF2-40B4-BE49-F238E27FC236}">
                        <a16:creationId xmlns:a16="http://schemas.microsoft.com/office/drawing/2014/main" id="{ADBC6EDF-6307-94D5-C42A-AE315DB4CD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6" name="chenying0907 56">
                    <a:extLst>
                      <a:ext uri="{FF2B5EF4-FFF2-40B4-BE49-F238E27FC236}">
                        <a16:creationId xmlns:a16="http://schemas.microsoft.com/office/drawing/2014/main" id="{9EEAE43D-46CA-67D6-ED81-3A945323AC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7" name="chenying0907 57">
                    <a:extLst>
                      <a:ext uri="{FF2B5EF4-FFF2-40B4-BE49-F238E27FC236}">
                        <a16:creationId xmlns:a16="http://schemas.microsoft.com/office/drawing/2014/main" id="{439E596A-A7E0-578A-80F6-C37A2EF01B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8" name="chenying0907 58">
                    <a:extLst>
                      <a:ext uri="{FF2B5EF4-FFF2-40B4-BE49-F238E27FC236}">
                        <a16:creationId xmlns:a16="http://schemas.microsoft.com/office/drawing/2014/main" id="{21CD133B-EA2A-7203-57DF-9F9D71868D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9" name="chenying0907 59">
                    <a:extLst>
                      <a:ext uri="{FF2B5EF4-FFF2-40B4-BE49-F238E27FC236}">
                        <a16:creationId xmlns:a16="http://schemas.microsoft.com/office/drawing/2014/main" id="{01BFB815-64C1-50DC-EBBF-1737DFAACD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0" name="chenying0907 60">
                    <a:extLst>
                      <a:ext uri="{FF2B5EF4-FFF2-40B4-BE49-F238E27FC236}">
                        <a16:creationId xmlns:a16="http://schemas.microsoft.com/office/drawing/2014/main" id="{B3392D04-EDB3-2203-0CA5-120EEE9E9B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1" name="chenying0907 61">
                    <a:extLst>
                      <a:ext uri="{FF2B5EF4-FFF2-40B4-BE49-F238E27FC236}">
                        <a16:creationId xmlns:a16="http://schemas.microsoft.com/office/drawing/2014/main" id="{BDDC862F-2CDC-1C62-F11B-AFFAA964176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2" name="chenying0907 62">
                    <a:extLst>
                      <a:ext uri="{FF2B5EF4-FFF2-40B4-BE49-F238E27FC236}">
                        <a16:creationId xmlns:a16="http://schemas.microsoft.com/office/drawing/2014/main" id="{7FF3B3A6-C061-15F7-431B-2AC277564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3" name="chenying0907 63">
                    <a:extLst>
                      <a:ext uri="{FF2B5EF4-FFF2-40B4-BE49-F238E27FC236}">
                        <a16:creationId xmlns:a16="http://schemas.microsoft.com/office/drawing/2014/main" id="{20863A0D-D8EA-0109-695A-062FBABDA57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4" name="chenying0907 64">
                    <a:extLst>
                      <a:ext uri="{FF2B5EF4-FFF2-40B4-BE49-F238E27FC236}">
                        <a16:creationId xmlns:a16="http://schemas.microsoft.com/office/drawing/2014/main" id="{046A3536-99C6-71D0-BF58-73F09FFB52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5" name="chenying0907 65">
                    <a:extLst>
                      <a:ext uri="{FF2B5EF4-FFF2-40B4-BE49-F238E27FC236}">
                        <a16:creationId xmlns:a16="http://schemas.microsoft.com/office/drawing/2014/main" id="{9F5C27BE-CE2E-44C7-0FE8-924A9287D6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6" name="chenying0907 66">
                    <a:extLst>
                      <a:ext uri="{FF2B5EF4-FFF2-40B4-BE49-F238E27FC236}">
                        <a16:creationId xmlns:a16="http://schemas.microsoft.com/office/drawing/2014/main" id="{D851A3C6-D5AC-5631-4502-75D5FF32B5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7" name="chenying0907 67">
                    <a:extLst>
                      <a:ext uri="{FF2B5EF4-FFF2-40B4-BE49-F238E27FC236}">
                        <a16:creationId xmlns:a16="http://schemas.microsoft.com/office/drawing/2014/main" id="{3DEB895E-6FAE-267D-D50B-AFC45785E3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8" name="chenying0907 68">
                    <a:extLst>
                      <a:ext uri="{FF2B5EF4-FFF2-40B4-BE49-F238E27FC236}">
                        <a16:creationId xmlns:a16="http://schemas.microsoft.com/office/drawing/2014/main" id="{3206277C-CB04-AAF0-D646-ED8D309B38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9" name="chenying0907 69">
                    <a:extLst>
                      <a:ext uri="{FF2B5EF4-FFF2-40B4-BE49-F238E27FC236}">
                        <a16:creationId xmlns:a16="http://schemas.microsoft.com/office/drawing/2014/main" id="{9573482D-1962-B49F-C508-D6459B276F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0" name="chenying0907 70">
                    <a:extLst>
                      <a:ext uri="{FF2B5EF4-FFF2-40B4-BE49-F238E27FC236}">
                        <a16:creationId xmlns:a16="http://schemas.microsoft.com/office/drawing/2014/main" id="{C8E8519B-3EA6-514E-2FEC-B878A72308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1" name="chenying0907 71">
                    <a:extLst>
                      <a:ext uri="{FF2B5EF4-FFF2-40B4-BE49-F238E27FC236}">
                        <a16:creationId xmlns:a16="http://schemas.microsoft.com/office/drawing/2014/main" id="{E4AE10B3-E8E5-14F5-8E18-91BCE594F0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2" name="chenying0907 72">
                    <a:extLst>
                      <a:ext uri="{FF2B5EF4-FFF2-40B4-BE49-F238E27FC236}">
                        <a16:creationId xmlns:a16="http://schemas.microsoft.com/office/drawing/2014/main" id="{5DFE7D5A-9A2A-4E9C-9106-F6DB22F1CC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3" name="chenying0907 73">
                    <a:extLst>
                      <a:ext uri="{FF2B5EF4-FFF2-40B4-BE49-F238E27FC236}">
                        <a16:creationId xmlns:a16="http://schemas.microsoft.com/office/drawing/2014/main" id="{C6374E01-C743-D2A9-D762-A7DF6FB6A4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4" name="chenying0907 74">
                    <a:extLst>
                      <a:ext uri="{FF2B5EF4-FFF2-40B4-BE49-F238E27FC236}">
                        <a16:creationId xmlns:a16="http://schemas.microsoft.com/office/drawing/2014/main" id="{79320430-E80D-A484-61EA-0F24953C55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5" name="chenying0907 75">
                    <a:extLst>
                      <a:ext uri="{FF2B5EF4-FFF2-40B4-BE49-F238E27FC236}">
                        <a16:creationId xmlns:a16="http://schemas.microsoft.com/office/drawing/2014/main" id="{379A1142-3469-BB26-BE65-7F4B94FB39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6" name="chenying0907 76">
                    <a:extLst>
                      <a:ext uri="{FF2B5EF4-FFF2-40B4-BE49-F238E27FC236}">
                        <a16:creationId xmlns:a16="http://schemas.microsoft.com/office/drawing/2014/main" id="{D6C9A7C1-E311-3CF5-959F-7C76329343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7" name="chenying0907 77">
                    <a:extLst>
                      <a:ext uri="{FF2B5EF4-FFF2-40B4-BE49-F238E27FC236}">
                        <a16:creationId xmlns:a16="http://schemas.microsoft.com/office/drawing/2014/main" id="{9DB22F71-B6B3-1EED-03B6-835A3C366E3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8" name="chenying0907 78">
                    <a:extLst>
                      <a:ext uri="{FF2B5EF4-FFF2-40B4-BE49-F238E27FC236}">
                        <a16:creationId xmlns:a16="http://schemas.microsoft.com/office/drawing/2014/main" id="{5F89FD2D-2DC8-1428-D882-D8261B7C4F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9" name="chenying0907 79">
                    <a:extLst>
                      <a:ext uri="{FF2B5EF4-FFF2-40B4-BE49-F238E27FC236}">
                        <a16:creationId xmlns:a16="http://schemas.microsoft.com/office/drawing/2014/main" id="{FE0E02B8-4149-2F32-6DC5-F63ECF1F61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0" name="chenying0907 80">
                    <a:extLst>
                      <a:ext uri="{FF2B5EF4-FFF2-40B4-BE49-F238E27FC236}">
                        <a16:creationId xmlns:a16="http://schemas.microsoft.com/office/drawing/2014/main" id="{60D4E85A-E82B-0238-4742-B53D3B7973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1" name="chenying0907 81">
                    <a:extLst>
                      <a:ext uri="{FF2B5EF4-FFF2-40B4-BE49-F238E27FC236}">
                        <a16:creationId xmlns:a16="http://schemas.microsoft.com/office/drawing/2014/main" id="{A57F9CD9-8A71-F351-881F-3BEBFAB3C4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2" name="chenying0907 82">
                    <a:extLst>
                      <a:ext uri="{FF2B5EF4-FFF2-40B4-BE49-F238E27FC236}">
                        <a16:creationId xmlns:a16="http://schemas.microsoft.com/office/drawing/2014/main" id="{61C85E8A-497B-C31A-0F77-8AEC83D961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3" name="chenying0907 83">
                    <a:extLst>
                      <a:ext uri="{FF2B5EF4-FFF2-40B4-BE49-F238E27FC236}">
                        <a16:creationId xmlns:a16="http://schemas.microsoft.com/office/drawing/2014/main" id="{C78A8C11-CA31-D729-9FD3-3055A56BC3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4" name="chenying0907 84">
                    <a:extLst>
                      <a:ext uri="{FF2B5EF4-FFF2-40B4-BE49-F238E27FC236}">
                        <a16:creationId xmlns:a16="http://schemas.microsoft.com/office/drawing/2014/main" id="{BE92B6ED-F929-BC44-68CF-4ABB8ADC8A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5" name="chenying0907 85">
                    <a:extLst>
                      <a:ext uri="{FF2B5EF4-FFF2-40B4-BE49-F238E27FC236}">
                        <a16:creationId xmlns:a16="http://schemas.microsoft.com/office/drawing/2014/main" id="{EB984F42-7000-8CD3-C5EC-8F398C3F67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6" name="chenying0907 86">
                    <a:extLst>
                      <a:ext uri="{FF2B5EF4-FFF2-40B4-BE49-F238E27FC236}">
                        <a16:creationId xmlns:a16="http://schemas.microsoft.com/office/drawing/2014/main" id="{97B43886-05CC-533D-8DC1-46618CC901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7" name="chenying0907 87">
                    <a:extLst>
                      <a:ext uri="{FF2B5EF4-FFF2-40B4-BE49-F238E27FC236}">
                        <a16:creationId xmlns:a16="http://schemas.microsoft.com/office/drawing/2014/main" id="{D210C9DD-2B1B-AFC2-88CB-DF6D45F4EF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8" name="chenying0907 88">
                    <a:extLst>
                      <a:ext uri="{FF2B5EF4-FFF2-40B4-BE49-F238E27FC236}">
                        <a16:creationId xmlns:a16="http://schemas.microsoft.com/office/drawing/2014/main" id="{0621BF3A-285F-E1E6-78E2-CD2FAAC46C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9" name="chenying0907 89">
                    <a:extLst>
                      <a:ext uri="{FF2B5EF4-FFF2-40B4-BE49-F238E27FC236}">
                        <a16:creationId xmlns:a16="http://schemas.microsoft.com/office/drawing/2014/main" id="{811F0EA2-468F-0E1C-C84B-2FD2E5D337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00" name="chenying0907 90">
                    <a:extLst>
                      <a:ext uri="{FF2B5EF4-FFF2-40B4-BE49-F238E27FC236}">
                        <a16:creationId xmlns:a16="http://schemas.microsoft.com/office/drawing/2014/main" id="{031F938D-09FC-2425-8AAD-6F0A555B55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01" name="chenying0907 91">
                    <a:extLst>
                      <a:ext uri="{FF2B5EF4-FFF2-40B4-BE49-F238E27FC236}">
                        <a16:creationId xmlns:a16="http://schemas.microsoft.com/office/drawing/2014/main" id="{9895ACC6-BE49-FAE9-C4E5-63E763F8D2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02" name="chenying0907 92">
                    <a:extLst>
                      <a:ext uri="{FF2B5EF4-FFF2-40B4-BE49-F238E27FC236}">
                        <a16:creationId xmlns:a16="http://schemas.microsoft.com/office/drawing/2014/main" id="{D8130782-9085-9792-7861-50F11729E1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111" name="Picture 110" descr="Chart&#10;&#10;Description automatically generated">
              <a:extLst>
                <a:ext uri="{FF2B5EF4-FFF2-40B4-BE49-F238E27FC236}">
                  <a16:creationId xmlns:a16="http://schemas.microsoft.com/office/drawing/2014/main" id="{1E276AA3-40AF-3BF9-40E5-0915C8AA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845" y="1753712"/>
              <a:ext cx="1512554" cy="1008289"/>
            </a:xfrm>
            <a:prstGeom prst="rect">
              <a:avLst/>
            </a:prstGeom>
          </p:spPr>
        </p:pic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181C7EC0-F325-5426-B610-25CAD808D3F2}"/>
              </a:ext>
            </a:extLst>
          </p:cNvPr>
          <p:cNvGrpSpPr/>
          <p:nvPr/>
        </p:nvGrpSpPr>
        <p:grpSpPr>
          <a:xfrm>
            <a:off x="2137182" y="3807544"/>
            <a:ext cx="4322635" cy="2204693"/>
            <a:chOff x="1809845" y="1753712"/>
            <a:chExt cx="3395640" cy="1950400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CF8E630B-263A-BB7E-C317-5F6B6FF08232}"/>
                </a:ext>
              </a:extLst>
            </p:cNvPr>
            <p:cNvGrpSpPr/>
            <p:nvPr/>
          </p:nvGrpSpPr>
          <p:grpSpPr>
            <a:xfrm>
              <a:off x="2088713" y="2067223"/>
              <a:ext cx="3116772" cy="1636889"/>
              <a:chOff x="2047601" y="1237831"/>
              <a:chExt cx="4271798" cy="1846944"/>
            </a:xfrm>
          </p:grpSpPr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30DDAE4B-B94E-5EB3-2AD3-FB99B2E8D976}"/>
                  </a:ext>
                </a:extLst>
              </p:cNvPr>
              <p:cNvSpPr txBox="1"/>
              <p:nvPr/>
            </p:nvSpPr>
            <p:spPr>
              <a:xfrm>
                <a:off x="2047601" y="1669640"/>
                <a:ext cx="4271798" cy="860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ổi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giận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7" name="PA_chenying0907 4">
                <a:extLst>
                  <a:ext uri="{FF2B5EF4-FFF2-40B4-BE49-F238E27FC236}">
                    <a16:creationId xmlns:a16="http://schemas.microsoft.com/office/drawing/2014/main" id="{A148831D-0812-69F6-48DD-E0BF3F905031}"/>
                  </a:ext>
                </a:extLst>
              </p:cNvPr>
              <p:cNvGrpSpPr/>
              <p:nvPr>
                <p:custDataLst>
                  <p:tags r:id="rId3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208" name="chenying0907 5">
                  <a:extLst>
                    <a:ext uri="{FF2B5EF4-FFF2-40B4-BE49-F238E27FC236}">
                      <a16:creationId xmlns:a16="http://schemas.microsoft.com/office/drawing/2014/main" id="{084E24B1-42C9-40DE-1E46-69EEDAF36353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9" name="chenying0907 6">
                  <a:extLst>
                    <a:ext uri="{FF2B5EF4-FFF2-40B4-BE49-F238E27FC236}">
                      <a16:creationId xmlns:a16="http://schemas.microsoft.com/office/drawing/2014/main" id="{091524A1-C517-35A5-3E9F-834061519688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0" name="chenying0907 7">
                  <a:extLst>
                    <a:ext uri="{FF2B5EF4-FFF2-40B4-BE49-F238E27FC236}">
                      <a16:creationId xmlns:a16="http://schemas.microsoft.com/office/drawing/2014/main" id="{5D5A7931-B158-B608-24FE-0AC9D30DB295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1" name="chenying0907 8">
                  <a:extLst>
                    <a:ext uri="{FF2B5EF4-FFF2-40B4-BE49-F238E27FC236}">
                      <a16:creationId xmlns:a16="http://schemas.microsoft.com/office/drawing/2014/main" id="{2F9C8D73-B17D-A207-1442-E4D7928C2DAE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2" name="chenying0907 9">
                  <a:extLst>
                    <a:ext uri="{FF2B5EF4-FFF2-40B4-BE49-F238E27FC236}">
                      <a16:creationId xmlns:a16="http://schemas.microsoft.com/office/drawing/2014/main" id="{2C45BF5F-EC03-4605-E279-312D3B991892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3" name="chenying0907 10">
                  <a:extLst>
                    <a:ext uri="{FF2B5EF4-FFF2-40B4-BE49-F238E27FC236}">
                      <a16:creationId xmlns:a16="http://schemas.microsoft.com/office/drawing/2014/main" id="{A1AEFFB9-C1C3-4BF4-2633-28702C912E92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4" name="chenying0907 11">
                  <a:extLst>
                    <a:ext uri="{FF2B5EF4-FFF2-40B4-BE49-F238E27FC236}">
                      <a16:creationId xmlns:a16="http://schemas.microsoft.com/office/drawing/2014/main" id="{4C581645-3980-F094-00B8-0C822AC3656D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215" name="chenying0907 239">
                  <a:extLst>
                    <a:ext uri="{FF2B5EF4-FFF2-40B4-BE49-F238E27FC236}">
                      <a16:creationId xmlns:a16="http://schemas.microsoft.com/office/drawing/2014/main" id="{3E0931A5-CD8E-A42F-0B10-AEACE4264BCF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216" name="chenying0907 12">
                    <a:extLst>
                      <a:ext uri="{FF2B5EF4-FFF2-40B4-BE49-F238E27FC236}">
                        <a16:creationId xmlns:a16="http://schemas.microsoft.com/office/drawing/2014/main" id="{3AFCAF73-C751-6D3F-17BE-DE3224CCF9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7" name="chenying0907 13">
                    <a:extLst>
                      <a:ext uri="{FF2B5EF4-FFF2-40B4-BE49-F238E27FC236}">
                        <a16:creationId xmlns:a16="http://schemas.microsoft.com/office/drawing/2014/main" id="{1FD48F65-39BE-6C94-25EB-3235C1355D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8" name="chenying0907 14">
                    <a:extLst>
                      <a:ext uri="{FF2B5EF4-FFF2-40B4-BE49-F238E27FC236}">
                        <a16:creationId xmlns:a16="http://schemas.microsoft.com/office/drawing/2014/main" id="{4C838812-1D70-2A8B-B343-8462CE6AA1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9" name="chenying0907 15">
                    <a:extLst>
                      <a:ext uri="{FF2B5EF4-FFF2-40B4-BE49-F238E27FC236}">
                        <a16:creationId xmlns:a16="http://schemas.microsoft.com/office/drawing/2014/main" id="{82357535-B8E9-4823-FC35-5A228E67A7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0" name="chenying0907 16">
                    <a:extLst>
                      <a:ext uri="{FF2B5EF4-FFF2-40B4-BE49-F238E27FC236}">
                        <a16:creationId xmlns:a16="http://schemas.microsoft.com/office/drawing/2014/main" id="{2097F7D3-6414-2597-867D-E4C7C6F44F6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1" name="chenying0907 17">
                    <a:extLst>
                      <a:ext uri="{FF2B5EF4-FFF2-40B4-BE49-F238E27FC236}">
                        <a16:creationId xmlns:a16="http://schemas.microsoft.com/office/drawing/2014/main" id="{0DF17E8D-83AD-F0B6-CA86-613773DD88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2" name="chenying0907 18">
                    <a:extLst>
                      <a:ext uri="{FF2B5EF4-FFF2-40B4-BE49-F238E27FC236}">
                        <a16:creationId xmlns:a16="http://schemas.microsoft.com/office/drawing/2014/main" id="{43963158-F834-50F2-4C82-CD6A0EF7D3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3" name="chenying0907 19">
                    <a:extLst>
                      <a:ext uri="{FF2B5EF4-FFF2-40B4-BE49-F238E27FC236}">
                        <a16:creationId xmlns:a16="http://schemas.microsoft.com/office/drawing/2014/main" id="{06599130-B19E-D3B0-A4A7-3EC5B84158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4" name="chenying0907 20">
                    <a:extLst>
                      <a:ext uri="{FF2B5EF4-FFF2-40B4-BE49-F238E27FC236}">
                        <a16:creationId xmlns:a16="http://schemas.microsoft.com/office/drawing/2014/main" id="{04C2AFA3-274B-2A07-3933-D4AE2781E0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5" name="chenying0907 21">
                    <a:extLst>
                      <a:ext uri="{FF2B5EF4-FFF2-40B4-BE49-F238E27FC236}">
                        <a16:creationId xmlns:a16="http://schemas.microsoft.com/office/drawing/2014/main" id="{D9BB5634-F728-CC7E-F7C8-E65B3B2EED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6" name="chenying0907 22">
                    <a:extLst>
                      <a:ext uri="{FF2B5EF4-FFF2-40B4-BE49-F238E27FC236}">
                        <a16:creationId xmlns:a16="http://schemas.microsoft.com/office/drawing/2014/main" id="{B4F118F9-876E-7A1D-2239-B16A02B16D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7" name="chenying0907 23">
                    <a:extLst>
                      <a:ext uri="{FF2B5EF4-FFF2-40B4-BE49-F238E27FC236}">
                        <a16:creationId xmlns:a16="http://schemas.microsoft.com/office/drawing/2014/main" id="{42265CF2-6241-403C-FDA2-F61252B0301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8" name="chenying0907 24">
                    <a:extLst>
                      <a:ext uri="{FF2B5EF4-FFF2-40B4-BE49-F238E27FC236}">
                        <a16:creationId xmlns:a16="http://schemas.microsoft.com/office/drawing/2014/main" id="{D53E69A9-8641-C89B-0E66-C474A928F7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9" name="chenying0907 25">
                    <a:extLst>
                      <a:ext uri="{FF2B5EF4-FFF2-40B4-BE49-F238E27FC236}">
                        <a16:creationId xmlns:a16="http://schemas.microsoft.com/office/drawing/2014/main" id="{3C07576A-436C-9001-EBAA-76BCA8970E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0" name="chenying0907 26">
                    <a:extLst>
                      <a:ext uri="{FF2B5EF4-FFF2-40B4-BE49-F238E27FC236}">
                        <a16:creationId xmlns:a16="http://schemas.microsoft.com/office/drawing/2014/main" id="{CCF3BDE8-DF9F-9B87-F8DB-FD3FE0CFF9C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1" name="chenying0907 27">
                    <a:extLst>
                      <a:ext uri="{FF2B5EF4-FFF2-40B4-BE49-F238E27FC236}">
                        <a16:creationId xmlns:a16="http://schemas.microsoft.com/office/drawing/2014/main" id="{5A36D27C-EBE7-66E9-985B-6C293C9CCF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2" name="chenying0907 28">
                    <a:extLst>
                      <a:ext uri="{FF2B5EF4-FFF2-40B4-BE49-F238E27FC236}">
                        <a16:creationId xmlns:a16="http://schemas.microsoft.com/office/drawing/2014/main" id="{A15168C0-AC48-D547-7670-36EE7C3F96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3" name="chenying0907 29">
                    <a:extLst>
                      <a:ext uri="{FF2B5EF4-FFF2-40B4-BE49-F238E27FC236}">
                        <a16:creationId xmlns:a16="http://schemas.microsoft.com/office/drawing/2014/main" id="{34E7BE34-A5A9-3D73-2B93-7CC87A62C5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4" name="chenying0907 30">
                    <a:extLst>
                      <a:ext uri="{FF2B5EF4-FFF2-40B4-BE49-F238E27FC236}">
                        <a16:creationId xmlns:a16="http://schemas.microsoft.com/office/drawing/2014/main" id="{959BFB59-8FBA-38CE-B2E3-DE994F6E08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5" name="chenying0907 31">
                    <a:extLst>
                      <a:ext uri="{FF2B5EF4-FFF2-40B4-BE49-F238E27FC236}">
                        <a16:creationId xmlns:a16="http://schemas.microsoft.com/office/drawing/2014/main" id="{8940E93C-550C-8884-DF65-918EC872F33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6" name="chenying0907 32">
                    <a:extLst>
                      <a:ext uri="{FF2B5EF4-FFF2-40B4-BE49-F238E27FC236}">
                        <a16:creationId xmlns:a16="http://schemas.microsoft.com/office/drawing/2014/main" id="{5BC68FA6-BC7A-4556-BAF1-AFB6057929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7" name="chenying0907 33">
                    <a:extLst>
                      <a:ext uri="{FF2B5EF4-FFF2-40B4-BE49-F238E27FC236}">
                        <a16:creationId xmlns:a16="http://schemas.microsoft.com/office/drawing/2014/main" id="{58DB753B-D073-4CAD-55B5-CCC81FFE2E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8" name="chenying0907 34">
                    <a:extLst>
                      <a:ext uri="{FF2B5EF4-FFF2-40B4-BE49-F238E27FC236}">
                        <a16:creationId xmlns:a16="http://schemas.microsoft.com/office/drawing/2014/main" id="{AC4AC5DE-946A-E0DF-7652-9A9A7CB0A3E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9" name="chenying0907 35">
                    <a:extLst>
                      <a:ext uri="{FF2B5EF4-FFF2-40B4-BE49-F238E27FC236}">
                        <a16:creationId xmlns:a16="http://schemas.microsoft.com/office/drawing/2014/main" id="{4B02E667-F419-0CF5-1360-CA6E0D60D6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0" name="chenying0907 36">
                    <a:extLst>
                      <a:ext uri="{FF2B5EF4-FFF2-40B4-BE49-F238E27FC236}">
                        <a16:creationId xmlns:a16="http://schemas.microsoft.com/office/drawing/2014/main" id="{6398CCC1-6C25-0F82-B192-74C08ED68C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1" name="chenying0907 37">
                    <a:extLst>
                      <a:ext uri="{FF2B5EF4-FFF2-40B4-BE49-F238E27FC236}">
                        <a16:creationId xmlns:a16="http://schemas.microsoft.com/office/drawing/2014/main" id="{61CEB2C0-F5E7-1BD9-8ABA-0F348F80A2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2" name="chenying0907 38">
                    <a:extLst>
                      <a:ext uri="{FF2B5EF4-FFF2-40B4-BE49-F238E27FC236}">
                        <a16:creationId xmlns:a16="http://schemas.microsoft.com/office/drawing/2014/main" id="{EC19531E-FDC5-C329-10BA-0CE166E62B3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3" name="chenying0907 39">
                    <a:extLst>
                      <a:ext uri="{FF2B5EF4-FFF2-40B4-BE49-F238E27FC236}">
                        <a16:creationId xmlns:a16="http://schemas.microsoft.com/office/drawing/2014/main" id="{3E2B299D-465C-497E-0ADF-6E275B9F2B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4" name="chenying0907 40">
                    <a:extLst>
                      <a:ext uri="{FF2B5EF4-FFF2-40B4-BE49-F238E27FC236}">
                        <a16:creationId xmlns:a16="http://schemas.microsoft.com/office/drawing/2014/main" id="{37F1C94D-E148-6131-A8BF-8AF7DF9647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5" name="chenying0907 41">
                    <a:extLst>
                      <a:ext uri="{FF2B5EF4-FFF2-40B4-BE49-F238E27FC236}">
                        <a16:creationId xmlns:a16="http://schemas.microsoft.com/office/drawing/2014/main" id="{A9583125-626A-A354-3C87-14A05A20D6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6" name="chenying0907 42">
                    <a:extLst>
                      <a:ext uri="{FF2B5EF4-FFF2-40B4-BE49-F238E27FC236}">
                        <a16:creationId xmlns:a16="http://schemas.microsoft.com/office/drawing/2014/main" id="{3518B31C-FF2B-2D46-2681-C940984A56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7" name="chenying0907 43">
                    <a:extLst>
                      <a:ext uri="{FF2B5EF4-FFF2-40B4-BE49-F238E27FC236}">
                        <a16:creationId xmlns:a16="http://schemas.microsoft.com/office/drawing/2014/main" id="{2C80E244-B8C7-718B-FD48-EFFB044152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8" name="chenying0907 44">
                    <a:extLst>
                      <a:ext uri="{FF2B5EF4-FFF2-40B4-BE49-F238E27FC236}">
                        <a16:creationId xmlns:a16="http://schemas.microsoft.com/office/drawing/2014/main" id="{8305C009-B16D-0333-C7AC-279468E03DF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9" name="chenying0907 45">
                    <a:extLst>
                      <a:ext uri="{FF2B5EF4-FFF2-40B4-BE49-F238E27FC236}">
                        <a16:creationId xmlns:a16="http://schemas.microsoft.com/office/drawing/2014/main" id="{E1333E75-E63A-B9FC-E833-A98E9D518A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0" name="chenying0907 46">
                    <a:extLst>
                      <a:ext uri="{FF2B5EF4-FFF2-40B4-BE49-F238E27FC236}">
                        <a16:creationId xmlns:a16="http://schemas.microsoft.com/office/drawing/2014/main" id="{81772A6C-FC07-D8F7-9502-2F3687B4D1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1" name="chenying0907 47">
                    <a:extLst>
                      <a:ext uri="{FF2B5EF4-FFF2-40B4-BE49-F238E27FC236}">
                        <a16:creationId xmlns:a16="http://schemas.microsoft.com/office/drawing/2014/main" id="{18C1244A-E055-1FB0-47C5-CAA1ACC74E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2" name="chenying0907 48">
                    <a:extLst>
                      <a:ext uri="{FF2B5EF4-FFF2-40B4-BE49-F238E27FC236}">
                        <a16:creationId xmlns:a16="http://schemas.microsoft.com/office/drawing/2014/main" id="{92C21E30-1E90-82C4-B8DB-242F939308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3" name="chenying0907 49">
                    <a:extLst>
                      <a:ext uri="{FF2B5EF4-FFF2-40B4-BE49-F238E27FC236}">
                        <a16:creationId xmlns:a16="http://schemas.microsoft.com/office/drawing/2014/main" id="{7F9B3236-AF5B-1051-777D-E82C15B428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4" name="chenying0907 50">
                    <a:extLst>
                      <a:ext uri="{FF2B5EF4-FFF2-40B4-BE49-F238E27FC236}">
                        <a16:creationId xmlns:a16="http://schemas.microsoft.com/office/drawing/2014/main" id="{6AF8F7EB-37CC-2C2A-B11D-C4BB470B46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5" name="chenying0907 51">
                    <a:extLst>
                      <a:ext uri="{FF2B5EF4-FFF2-40B4-BE49-F238E27FC236}">
                        <a16:creationId xmlns:a16="http://schemas.microsoft.com/office/drawing/2014/main" id="{C8E29DD8-799E-A202-9893-0620F6837E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6" name="chenying0907 52">
                    <a:extLst>
                      <a:ext uri="{FF2B5EF4-FFF2-40B4-BE49-F238E27FC236}">
                        <a16:creationId xmlns:a16="http://schemas.microsoft.com/office/drawing/2014/main" id="{94734A73-0D3A-4CA1-D1C2-8985D97717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7" name="chenying0907 53">
                    <a:extLst>
                      <a:ext uri="{FF2B5EF4-FFF2-40B4-BE49-F238E27FC236}">
                        <a16:creationId xmlns:a16="http://schemas.microsoft.com/office/drawing/2014/main" id="{BA41903C-68CE-44CC-E07B-9CB12B624C9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8" name="chenying0907 54">
                    <a:extLst>
                      <a:ext uri="{FF2B5EF4-FFF2-40B4-BE49-F238E27FC236}">
                        <a16:creationId xmlns:a16="http://schemas.microsoft.com/office/drawing/2014/main" id="{DB48D484-C680-9EBB-CF57-53975A71F3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9" name="chenying0907 55">
                    <a:extLst>
                      <a:ext uri="{FF2B5EF4-FFF2-40B4-BE49-F238E27FC236}">
                        <a16:creationId xmlns:a16="http://schemas.microsoft.com/office/drawing/2014/main" id="{19EE1490-4435-89D3-0E67-6688A18994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0" name="chenying0907 56">
                    <a:extLst>
                      <a:ext uri="{FF2B5EF4-FFF2-40B4-BE49-F238E27FC236}">
                        <a16:creationId xmlns:a16="http://schemas.microsoft.com/office/drawing/2014/main" id="{6F02297C-D4D3-2170-4E9C-74EF8F0408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1" name="chenying0907 57">
                    <a:extLst>
                      <a:ext uri="{FF2B5EF4-FFF2-40B4-BE49-F238E27FC236}">
                        <a16:creationId xmlns:a16="http://schemas.microsoft.com/office/drawing/2014/main" id="{58D40497-9233-A665-BFCD-560C160C9C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2" name="chenying0907 58">
                    <a:extLst>
                      <a:ext uri="{FF2B5EF4-FFF2-40B4-BE49-F238E27FC236}">
                        <a16:creationId xmlns:a16="http://schemas.microsoft.com/office/drawing/2014/main" id="{C9D9FFF2-D42E-4C99-86FD-CD5A3F6EDD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3" name="chenying0907 59">
                    <a:extLst>
                      <a:ext uri="{FF2B5EF4-FFF2-40B4-BE49-F238E27FC236}">
                        <a16:creationId xmlns:a16="http://schemas.microsoft.com/office/drawing/2014/main" id="{04A67C34-690D-D7B3-BB01-91B82225C5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4" name="chenying0907 60">
                    <a:extLst>
                      <a:ext uri="{FF2B5EF4-FFF2-40B4-BE49-F238E27FC236}">
                        <a16:creationId xmlns:a16="http://schemas.microsoft.com/office/drawing/2014/main" id="{7AE59788-B7CA-1F48-BD3D-C672C0FA25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5" name="chenying0907 61">
                    <a:extLst>
                      <a:ext uri="{FF2B5EF4-FFF2-40B4-BE49-F238E27FC236}">
                        <a16:creationId xmlns:a16="http://schemas.microsoft.com/office/drawing/2014/main" id="{EF1F8FD6-50C8-C076-B055-227087B6AF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6" name="chenying0907 62">
                    <a:extLst>
                      <a:ext uri="{FF2B5EF4-FFF2-40B4-BE49-F238E27FC236}">
                        <a16:creationId xmlns:a16="http://schemas.microsoft.com/office/drawing/2014/main" id="{24FF9F80-EFEF-0B51-545E-74F3B42EFD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7" name="chenying0907 63">
                    <a:extLst>
                      <a:ext uri="{FF2B5EF4-FFF2-40B4-BE49-F238E27FC236}">
                        <a16:creationId xmlns:a16="http://schemas.microsoft.com/office/drawing/2014/main" id="{00EE9F27-5462-A088-010E-2C64C8A5BA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8" name="chenying0907 64">
                    <a:extLst>
                      <a:ext uri="{FF2B5EF4-FFF2-40B4-BE49-F238E27FC236}">
                        <a16:creationId xmlns:a16="http://schemas.microsoft.com/office/drawing/2014/main" id="{9168946A-8445-5950-2FDA-797D9108C7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9" name="chenying0907 65">
                    <a:extLst>
                      <a:ext uri="{FF2B5EF4-FFF2-40B4-BE49-F238E27FC236}">
                        <a16:creationId xmlns:a16="http://schemas.microsoft.com/office/drawing/2014/main" id="{C3D07FD5-1A57-29DC-4F70-7885A13D88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0" name="chenying0907 66">
                    <a:extLst>
                      <a:ext uri="{FF2B5EF4-FFF2-40B4-BE49-F238E27FC236}">
                        <a16:creationId xmlns:a16="http://schemas.microsoft.com/office/drawing/2014/main" id="{58D86161-610B-ECFC-17CF-62B8307A83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1" name="chenying0907 67">
                    <a:extLst>
                      <a:ext uri="{FF2B5EF4-FFF2-40B4-BE49-F238E27FC236}">
                        <a16:creationId xmlns:a16="http://schemas.microsoft.com/office/drawing/2014/main" id="{FFB888D7-2B64-5C3C-AEC5-22C138822E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2" name="chenying0907 68">
                    <a:extLst>
                      <a:ext uri="{FF2B5EF4-FFF2-40B4-BE49-F238E27FC236}">
                        <a16:creationId xmlns:a16="http://schemas.microsoft.com/office/drawing/2014/main" id="{FC3E3ECC-F65B-46A5-B79A-91F3770725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3" name="chenying0907 69">
                    <a:extLst>
                      <a:ext uri="{FF2B5EF4-FFF2-40B4-BE49-F238E27FC236}">
                        <a16:creationId xmlns:a16="http://schemas.microsoft.com/office/drawing/2014/main" id="{F0172F5B-4A4C-63FE-E5E7-FD8A195EDD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4" name="chenying0907 70">
                    <a:extLst>
                      <a:ext uri="{FF2B5EF4-FFF2-40B4-BE49-F238E27FC236}">
                        <a16:creationId xmlns:a16="http://schemas.microsoft.com/office/drawing/2014/main" id="{032C8663-4DE4-9954-5B54-89B7C158B7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5" name="chenying0907 71">
                    <a:extLst>
                      <a:ext uri="{FF2B5EF4-FFF2-40B4-BE49-F238E27FC236}">
                        <a16:creationId xmlns:a16="http://schemas.microsoft.com/office/drawing/2014/main" id="{1BC83A80-7615-2862-5E77-009D8F4EEC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6" name="chenying0907 72">
                    <a:extLst>
                      <a:ext uri="{FF2B5EF4-FFF2-40B4-BE49-F238E27FC236}">
                        <a16:creationId xmlns:a16="http://schemas.microsoft.com/office/drawing/2014/main" id="{09158CA2-23F4-822F-4A6A-422E4705D2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7" name="chenying0907 73">
                    <a:extLst>
                      <a:ext uri="{FF2B5EF4-FFF2-40B4-BE49-F238E27FC236}">
                        <a16:creationId xmlns:a16="http://schemas.microsoft.com/office/drawing/2014/main" id="{92FAAA00-831C-BCCE-32D7-5A9328C08A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8" name="chenying0907 74">
                    <a:extLst>
                      <a:ext uri="{FF2B5EF4-FFF2-40B4-BE49-F238E27FC236}">
                        <a16:creationId xmlns:a16="http://schemas.microsoft.com/office/drawing/2014/main" id="{CA8B9023-98CC-278E-EF9E-48F06D9E02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9" name="chenying0907 75">
                    <a:extLst>
                      <a:ext uri="{FF2B5EF4-FFF2-40B4-BE49-F238E27FC236}">
                        <a16:creationId xmlns:a16="http://schemas.microsoft.com/office/drawing/2014/main" id="{84E0A001-E470-3996-1309-413D3D821D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0" name="chenying0907 76">
                    <a:extLst>
                      <a:ext uri="{FF2B5EF4-FFF2-40B4-BE49-F238E27FC236}">
                        <a16:creationId xmlns:a16="http://schemas.microsoft.com/office/drawing/2014/main" id="{A0B0516A-D631-144D-3A43-D346489C22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1" name="chenying0907 77">
                    <a:extLst>
                      <a:ext uri="{FF2B5EF4-FFF2-40B4-BE49-F238E27FC236}">
                        <a16:creationId xmlns:a16="http://schemas.microsoft.com/office/drawing/2014/main" id="{5EB96364-FF7A-DE68-944B-1B32068ABF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2" name="chenying0907 78">
                    <a:extLst>
                      <a:ext uri="{FF2B5EF4-FFF2-40B4-BE49-F238E27FC236}">
                        <a16:creationId xmlns:a16="http://schemas.microsoft.com/office/drawing/2014/main" id="{8D69BBC8-0F72-5833-0C52-720AAA71F3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3" name="chenying0907 79">
                    <a:extLst>
                      <a:ext uri="{FF2B5EF4-FFF2-40B4-BE49-F238E27FC236}">
                        <a16:creationId xmlns:a16="http://schemas.microsoft.com/office/drawing/2014/main" id="{D1C5A48B-E2CF-9D84-95B4-387ECCCBF5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4" name="chenying0907 80">
                    <a:extLst>
                      <a:ext uri="{FF2B5EF4-FFF2-40B4-BE49-F238E27FC236}">
                        <a16:creationId xmlns:a16="http://schemas.microsoft.com/office/drawing/2014/main" id="{EB6E3CC5-F719-40A8-DF85-5D93EFB3C3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5" name="chenying0907 81">
                    <a:extLst>
                      <a:ext uri="{FF2B5EF4-FFF2-40B4-BE49-F238E27FC236}">
                        <a16:creationId xmlns:a16="http://schemas.microsoft.com/office/drawing/2014/main" id="{78C81A8C-66C7-2107-96B4-E4E60E06D5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6" name="chenying0907 82">
                    <a:extLst>
                      <a:ext uri="{FF2B5EF4-FFF2-40B4-BE49-F238E27FC236}">
                        <a16:creationId xmlns:a16="http://schemas.microsoft.com/office/drawing/2014/main" id="{CCA170CA-1F88-AEF6-E946-1F606B665E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7" name="chenying0907 83">
                    <a:extLst>
                      <a:ext uri="{FF2B5EF4-FFF2-40B4-BE49-F238E27FC236}">
                        <a16:creationId xmlns:a16="http://schemas.microsoft.com/office/drawing/2014/main" id="{A8A7716A-724D-18FE-1766-9BD44AF9FA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8" name="chenying0907 84">
                    <a:extLst>
                      <a:ext uri="{FF2B5EF4-FFF2-40B4-BE49-F238E27FC236}">
                        <a16:creationId xmlns:a16="http://schemas.microsoft.com/office/drawing/2014/main" id="{01FEE8EB-943B-3764-A773-2D807D527D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9" name="chenying0907 85">
                    <a:extLst>
                      <a:ext uri="{FF2B5EF4-FFF2-40B4-BE49-F238E27FC236}">
                        <a16:creationId xmlns:a16="http://schemas.microsoft.com/office/drawing/2014/main" id="{49412C62-A3D0-0E42-2AD5-7B01A972CF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0" name="chenying0907 86">
                    <a:extLst>
                      <a:ext uri="{FF2B5EF4-FFF2-40B4-BE49-F238E27FC236}">
                        <a16:creationId xmlns:a16="http://schemas.microsoft.com/office/drawing/2014/main" id="{23EA4687-5066-714F-51E6-223236333D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1" name="chenying0907 87">
                    <a:extLst>
                      <a:ext uri="{FF2B5EF4-FFF2-40B4-BE49-F238E27FC236}">
                        <a16:creationId xmlns:a16="http://schemas.microsoft.com/office/drawing/2014/main" id="{04C877CA-1DD5-1FDF-3A9A-9514FB9AA1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2" name="chenying0907 88">
                    <a:extLst>
                      <a:ext uri="{FF2B5EF4-FFF2-40B4-BE49-F238E27FC236}">
                        <a16:creationId xmlns:a16="http://schemas.microsoft.com/office/drawing/2014/main" id="{DF448BA3-C4B5-285B-B7A0-CACB338725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3" name="chenying0907 89">
                    <a:extLst>
                      <a:ext uri="{FF2B5EF4-FFF2-40B4-BE49-F238E27FC236}">
                        <a16:creationId xmlns:a16="http://schemas.microsoft.com/office/drawing/2014/main" id="{F11A560F-FB00-246A-6904-AA01443AC4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4" name="chenying0907 90">
                    <a:extLst>
                      <a:ext uri="{FF2B5EF4-FFF2-40B4-BE49-F238E27FC236}">
                        <a16:creationId xmlns:a16="http://schemas.microsoft.com/office/drawing/2014/main" id="{597E654A-A471-95FD-A2D6-D4CFE84FCF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5" name="chenying0907 91">
                    <a:extLst>
                      <a:ext uri="{FF2B5EF4-FFF2-40B4-BE49-F238E27FC236}">
                        <a16:creationId xmlns:a16="http://schemas.microsoft.com/office/drawing/2014/main" id="{6DFFDF40-6918-B2C9-107D-7D95B85C18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6" name="chenying0907 92">
                    <a:extLst>
                      <a:ext uri="{FF2B5EF4-FFF2-40B4-BE49-F238E27FC236}">
                        <a16:creationId xmlns:a16="http://schemas.microsoft.com/office/drawing/2014/main" id="{23C70F72-1C06-C9DF-4C13-5225F39244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205" name="Picture 204" descr="Chart&#10;&#10;Description automatically generated">
              <a:extLst>
                <a:ext uri="{FF2B5EF4-FFF2-40B4-BE49-F238E27FC236}">
                  <a16:creationId xmlns:a16="http://schemas.microsoft.com/office/drawing/2014/main" id="{87ACB854-F530-B58F-4E50-F4CCF829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845" y="1753712"/>
              <a:ext cx="1512554" cy="1008289"/>
            </a:xfrm>
            <a:prstGeom prst="rect">
              <a:avLst/>
            </a:prstGeom>
          </p:spPr>
        </p:pic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C6C17B62-AD5D-C609-78F4-2970DB97423A}"/>
              </a:ext>
            </a:extLst>
          </p:cNvPr>
          <p:cNvGrpSpPr/>
          <p:nvPr/>
        </p:nvGrpSpPr>
        <p:grpSpPr>
          <a:xfrm>
            <a:off x="7320931" y="3767082"/>
            <a:ext cx="3967065" cy="2376893"/>
            <a:chOff x="1809845" y="1753712"/>
            <a:chExt cx="3402329" cy="1950400"/>
          </a:xfrm>
        </p:grpSpPr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2E9CA0E3-1E64-FC27-5F71-E5CFE4B9988B}"/>
                </a:ext>
              </a:extLst>
            </p:cNvPr>
            <p:cNvGrpSpPr/>
            <p:nvPr/>
          </p:nvGrpSpPr>
          <p:grpSpPr>
            <a:xfrm>
              <a:off x="2095402" y="2067223"/>
              <a:ext cx="3116772" cy="1636889"/>
              <a:chOff x="2056769" y="1237831"/>
              <a:chExt cx="4271798" cy="1846944"/>
            </a:xfrm>
          </p:grpSpPr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743F147C-F24C-08FA-52C5-7B65A021B6A6}"/>
                  </a:ext>
                </a:extLst>
              </p:cNvPr>
              <p:cNvSpPr txBox="1"/>
              <p:nvPr/>
            </p:nvSpPr>
            <p:spPr>
              <a:xfrm>
                <a:off x="2056769" y="1700590"/>
                <a:ext cx="4271798" cy="79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ảy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mầm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1" name="PA_chenying0907 4">
                <a:extLst>
                  <a:ext uri="{FF2B5EF4-FFF2-40B4-BE49-F238E27FC236}">
                    <a16:creationId xmlns:a16="http://schemas.microsoft.com/office/drawing/2014/main" id="{3E0BEA9B-040D-96C5-1872-A5F13B2DED0D}"/>
                  </a:ext>
                </a:extLst>
              </p:cNvPr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302" name="chenying0907 5">
                  <a:extLst>
                    <a:ext uri="{FF2B5EF4-FFF2-40B4-BE49-F238E27FC236}">
                      <a16:creationId xmlns:a16="http://schemas.microsoft.com/office/drawing/2014/main" id="{9B68F2DD-4DEC-B6DE-1262-035C910DBC39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3" name="chenying0907 6">
                  <a:extLst>
                    <a:ext uri="{FF2B5EF4-FFF2-40B4-BE49-F238E27FC236}">
                      <a16:creationId xmlns:a16="http://schemas.microsoft.com/office/drawing/2014/main" id="{A371B215-A0F2-47A2-66F2-3E0B16204FBF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4" name="chenying0907 7">
                  <a:extLst>
                    <a:ext uri="{FF2B5EF4-FFF2-40B4-BE49-F238E27FC236}">
                      <a16:creationId xmlns:a16="http://schemas.microsoft.com/office/drawing/2014/main" id="{46ED4917-FEF8-7DC2-9207-C75650636FFE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5" name="chenying0907 8">
                  <a:extLst>
                    <a:ext uri="{FF2B5EF4-FFF2-40B4-BE49-F238E27FC236}">
                      <a16:creationId xmlns:a16="http://schemas.microsoft.com/office/drawing/2014/main" id="{175C584C-03EE-0C2C-74ED-45F29C02F130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6" name="chenying0907 9">
                  <a:extLst>
                    <a:ext uri="{FF2B5EF4-FFF2-40B4-BE49-F238E27FC236}">
                      <a16:creationId xmlns:a16="http://schemas.microsoft.com/office/drawing/2014/main" id="{139F2EF1-69A8-18E9-D86B-72E4C7C6641F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7" name="chenying0907 10">
                  <a:extLst>
                    <a:ext uri="{FF2B5EF4-FFF2-40B4-BE49-F238E27FC236}">
                      <a16:creationId xmlns:a16="http://schemas.microsoft.com/office/drawing/2014/main" id="{DB004F7F-1A2A-9229-29CA-9E155859B436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8" name="chenying0907 11">
                  <a:extLst>
                    <a:ext uri="{FF2B5EF4-FFF2-40B4-BE49-F238E27FC236}">
                      <a16:creationId xmlns:a16="http://schemas.microsoft.com/office/drawing/2014/main" id="{3FDFB859-9E4B-6469-C4FD-B592520F572F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309" name="chenying0907 239">
                  <a:extLst>
                    <a:ext uri="{FF2B5EF4-FFF2-40B4-BE49-F238E27FC236}">
                      <a16:creationId xmlns:a16="http://schemas.microsoft.com/office/drawing/2014/main" id="{A442FFC0-5FD3-8325-34C5-E48A6A35FB92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310" name="chenying0907 12">
                    <a:extLst>
                      <a:ext uri="{FF2B5EF4-FFF2-40B4-BE49-F238E27FC236}">
                        <a16:creationId xmlns:a16="http://schemas.microsoft.com/office/drawing/2014/main" id="{F2753307-0C9A-9EFC-EC03-698B49E606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1" name="chenying0907 13">
                    <a:extLst>
                      <a:ext uri="{FF2B5EF4-FFF2-40B4-BE49-F238E27FC236}">
                        <a16:creationId xmlns:a16="http://schemas.microsoft.com/office/drawing/2014/main" id="{A15F1DB0-B8A6-A967-25BB-B2ED4D5881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2" name="chenying0907 14">
                    <a:extLst>
                      <a:ext uri="{FF2B5EF4-FFF2-40B4-BE49-F238E27FC236}">
                        <a16:creationId xmlns:a16="http://schemas.microsoft.com/office/drawing/2014/main" id="{4F1DEC5A-D283-BD36-823E-1070D5C97E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3" name="chenying0907 15">
                    <a:extLst>
                      <a:ext uri="{FF2B5EF4-FFF2-40B4-BE49-F238E27FC236}">
                        <a16:creationId xmlns:a16="http://schemas.microsoft.com/office/drawing/2014/main" id="{DA47B7CA-511B-1CCD-A835-E5246C7A0F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4" name="chenying0907 16">
                    <a:extLst>
                      <a:ext uri="{FF2B5EF4-FFF2-40B4-BE49-F238E27FC236}">
                        <a16:creationId xmlns:a16="http://schemas.microsoft.com/office/drawing/2014/main" id="{B1B31490-19B9-B67F-6201-3A6AB822B3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5" name="chenying0907 17">
                    <a:extLst>
                      <a:ext uri="{FF2B5EF4-FFF2-40B4-BE49-F238E27FC236}">
                        <a16:creationId xmlns:a16="http://schemas.microsoft.com/office/drawing/2014/main" id="{0F007A97-08B9-E5C4-074A-F66857D5FFA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6" name="chenying0907 18">
                    <a:extLst>
                      <a:ext uri="{FF2B5EF4-FFF2-40B4-BE49-F238E27FC236}">
                        <a16:creationId xmlns:a16="http://schemas.microsoft.com/office/drawing/2014/main" id="{2B70D698-9E3C-671C-EC8C-A9CE773DA3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7" name="chenying0907 19">
                    <a:extLst>
                      <a:ext uri="{FF2B5EF4-FFF2-40B4-BE49-F238E27FC236}">
                        <a16:creationId xmlns:a16="http://schemas.microsoft.com/office/drawing/2014/main" id="{4BDBB519-7B97-34AB-E17B-F5B3AAC7BD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8" name="chenying0907 20">
                    <a:extLst>
                      <a:ext uri="{FF2B5EF4-FFF2-40B4-BE49-F238E27FC236}">
                        <a16:creationId xmlns:a16="http://schemas.microsoft.com/office/drawing/2014/main" id="{373576BA-3D21-0863-15D1-1A05F0C600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9" name="chenying0907 21">
                    <a:extLst>
                      <a:ext uri="{FF2B5EF4-FFF2-40B4-BE49-F238E27FC236}">
                        <a16:creationId xmlns:a16="http://schemas.microsoft.com/office/drawing/2014/main" id="{B9AE9A03-76F3-F0E6-0608-49D24A42A2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0" name="chenying0907 22">
                    <a:extLst>
                      <a:ext uri="{FF2B5EF4-FFF2-40B4-BE49-F238E27FC236}">
                        <a16:creationId xmlns:a16="http://schemas.microsoft.com/office/drawing/2014/main" id="{F177804E-DC9E-6193-038C-1DE817547D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1" name="chenying0907 23">
                    <a:extLst>
                      <a:ext uri="{FF2B5EF4-FFF2-40B4-BE49-F238E27FC236}">
                        <a16:creationId xmlns:a16="http://schemas.microsoft.com/office/drawing/2014/main" id="{9074B454-D735-52F3-30C9-D7775B03CA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2" name="chenying0907 24">
                    <a:extLst>
                      <a:ext uri="{FF2B5EF4-FFF2-40B4-BE49-F238E27FC236}">
                        <a16:creationId xmlns:a16="http://schemas.microsoft.com/office/drawing/2014/main" id="{6C579426-1E95-2DF2-DA45-CAA68934FC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3" name="chenying0907 25">
                    <a:extLst>
                      <a:ext uri="{FF2B5EF4-FFF2-40B4-BE49-F238E27FC236}">
                        <a16:creationId xmlns:a16="http://schemas.microsoft.com/office/drawing/2014/main" id="{3A6386B9-4906-3B96-C445-D170F3F268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4" name="chenying0907 26">
                    <a:extLst>
                      <a:ext uri="{FF2B5EF4-FFF2-40B4-BE49-F238E27FC236}">
                        <a16:creationId xmlns:a16="http://schemas.microsoft.com/office/drawing/2014/main" id="{6F6C6D74-A340-8C47-9223-467C006DBC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5" name="chenying0907 27">
                    <a:extLst>
                      <a:ext uri="{FF2B5EF4-FFF2-40B4-BE49-F238E27FC236}">
                        <a16:creationId xmlns:a16="http://schemas.microsoft.com/office/drawing/2014/main" id="{EC59C4EA-4B0F-B693-8829-EA6CC8BC6F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6" name="chenying0907 28">
                    <a:extLst>
                      <a:ext uri="{FF2B5EF4-FFF2-40B4-BE49-F238E27FC236}">
                        <a16:creationId xmlns:a16="http://schemas.microsoft.com/office/drawing/2014/main" id="{3F1EAC54-2D1F-8CE3-4DEA-2FD8B31075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7" name="chenying0907 29">
                    <a:extLst>
                      <a:ext uri="{FF2B5EF4-FFF2-40B4-BE49-F238E27FC236}">
                        <a16:creationId xmlns:a16="http://schemas.microsoft.com/office/drawing/2014/main" id="{CECFF8A0-7960-5A4E-5AC5-4126B4CABD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8" name="chenying0907 30">
                    <a:extLst>
                      <a:ext uri="{FF2B5EF4-FFF2-40B4-BE49-F238E27FC236}">
                        <a16:creationId xmlns:a16="http://schemas.microsoft.com/office/drawing/2014/main" id="{368C0A06-B8F2-F2D7-88E7-A373F65BCE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9" name="chenying0907 31">
                    <a:extLst>
                      <a:ext uri="{FF2B5EF4-FFF2-40B4-BE49-F238E27FC236}">
                        <a16:creationId xmlns:a16="http://schemas.microsoft.com/office/drawing/2014/main" id="{0044DC41-FB66-4630-6513-F8CD2CC57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0" name="chenying0907 32">
                    <a:extLst>
                      <a:ext uri="{FF2B5EF4-FFF2-40B4-BE49-F238E27FC236}">
                        <a16:creationId xmlns:a16="http://schemas.microsoft.com/office/drawing/2014/main" id="{7CB82628-48F4-508B-0966-6AEE93ABA9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1" name="chenying0907 33">
                    <a:extLst>
                      <a:ext uri="{FF2B5EF4-FFF2-40B4-BE49-F238E27FC236}">
                        <a16:creationId xmlns:a16="http://schemas.microsoft.com/office/drawing/2014/main" id="{D6FD0B60-6A8C-185C-A143-F23D489468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2" name="chenying0907 34">
                    <a:extLst>
                      <a:ext uri="{FF2B5EF4-FFF2-40B4-BE49-F238E27FC236}">
                        <a16:creationId xmlns:a16="http://schemas.microsoft.com/office/drawing/2014/main" id="{B3C99FE7-3491-B222-7EEF-BE3BD2F0F8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3" name="chenying0907 35">
                    <a:extLst>
                      <a:ext uri="{FF2B5EF4-FFF2-40B4-BE49-F238E27FC236}">
                        <a16:creationId xmlns:a16="http://schemas.microsoft.com/office/drawing/2014/main" id="{FF3EEE66-5DCE-C9D3-C90D-1C67B293A0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4" name="chenying0907 36">
                    <a:extLst>
                      <a:ext uri="{FF2B5EF4-FFF2-40B4-BE49-F238E27FC236}">
                        <a16:creationId xmlns:a16="http://schemas.microsoft.com/office/drawing/2014/main" id="{A1984DB4-3B55-39C1-CCA3-62ED0E70CB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5" name="chenying0907 37">
                    <a:extLst>
                      <a:ext uri="{FF2B5EF4-FFF2-40B4-BE49-F238E27FC236}">
                        <a16:creationId xmlns:a16="http://schemas.microsoft.com/office/drawing/2014/main" id="{04171DB1-0176-7CF5-8A34-1B04F5FBA6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6" name="chenying0907 38">
                    <a:extLst>
                      <a:ext uri="{FF2B5EF4-FFF2-40B4-BE49-F238E27FC236}">
                        <a16:creationId xmlns:a16="http://schemas.microsoft.com/office/drawing/2014/main" id="{3E26C304-63C7-4ED9-E27F-A2217E2A62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7" name="chenying0907 39">
                    <a:extLst>
                      <a:ext uri="{FF2B5EF4-FFF2-40B4-BE49-F238E27FC236}">
                        <a16:creationId xmlns:a16="http://schemas.microsoft.com/office/drawing/2014/main" id="{6E3F0A76-0927-20EE-A738-A07148E7C9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8" name="chenying0907 40">
                    <a:extLst>
                      <a:ext uri="{FF2B5EF4-FFF2-40B4-BE49-F238E27FC236}">
                        <a16:creationId xmlns:a16="http://schemas.microsoft.com/office/drawing/2014/main" id="{E12F9764-8722-FAB2-1C25-ADBBFB7BC1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9" name="chenying0907 41">
                    <a:extLst>
                      <a:ext uri="{FF2B5EF4-FFF2-40B4-BE49-F238E27FC236}">
                        <a16:creationId xmlns:a16="http://schemas.microsoft.com/office/drawing/2014/main" id="{D02892A5-EC6F-8A28-0A8E-055EE1983F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0" name="chenying0907 42">
                    <a:extLst>
                      <a:ext uri="{FF2B5EF4-FFF2-40B4-BE49-F238E27FC236}">
                        <a16:creationId xmlns:a16="http://schemas.microsoft.com/office/drawing/2014/main" id="{F6AE44A1-933F-EDD3-5423-B3D5ECF64C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1" name="chenying0907 43">
                    <a:extLst>
                      <a:ext uri="{FF2B5EF4-FFF2-40B4-BE49-F238E27FC236}">
                        <a16:creationId xmlns:a16="http://schemas.microsoft.com/office/drawing/2014/main" id="{FCA8529C-420A-03D8-ED71-97AEA7CB8F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2" name="chenying0907 44">
                    <a:extLst>
                      <a:ext uri="{FF2B5EF4-FFF2-40B4-BE49-F238E27FC236}">
                        <a16:creationId xmlns:a16="http://schemas.microsoft.com/office/drawing/2014/main" id="{DFB3657C-92D0-CCBE-5BF2-E6752A90B0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3" name="chenying0907 45">
                    <a:extLst>
                      <a:ext uri="{FF2B5EF4-FFF2-40B4-BE49-F238E27FC236}">
                        <a16:creationId xmlns:a16="http://schemas.microsoft.com/office/drawing/2014/main" id="{5EA40E8D-9B98-209D-DF81-4A3015D812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4" name="chenying0907 46">
                    <a:extLst>
                      <a:ext uri="{FF2B5EF4-FFF2-40B4-BE49-F238E27FC236}">
                        <a16:creationId xmlns:a16="http://schemas.microsoft.com/office/drawing/2014/main" id="{2E11012B-F0EF-4257-6167-D958D80127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5" name="chenying0907 47">
                    <a:extLst>
                      <a:ext uri="{FF2B5EF4-FFF2-40B4-BE49-F238E27FC236}">
                        <a16:creationId xmlns:a16="http://schemas.microsoft.com/office/drawing/2014/main" id="{5D129C7A-84B6-F2EA-5FDA-5C9B89EAFD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6" name="chenying0907 48">
                    <a:extLst>
                      <a:ext uri="{FF2B5EF4-FFF2-40B4-BE49-F238E27FC236}">
                        <a16:creationId xmlns:a16="http://schemas.microsoft.com/office/drawing/2014/main" id="{A48EB712-6751-740C-DBB0-4590437608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7" name="chenying0907 49">
                    <a:extLst>
                      <a:ext uri="{FF2B5EF4-FFF2-40B4-BE49-F238E27FC236}">
                        <a16:creationId xmlns:a16="http://schemas.microsoft.com/office/drawing/2014/main" id="{A9F8FA65-A50F-9D12-5F88-513905F33C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8" name="chenying0907 50">
                    <a:extLst>
                      <a:ext uri="{FF2B5EF4-FFF2-40B4-BE49-F238E27FC236}">
                        <a16:creationId xmlns:a16="http://schemas.microsoft.com/office/drawing/2014/main" id="{625C5467-4B89-B98B-2EF3-F9F95575F0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9" name="chenying0907 51">
                    <a:extLst>
                      <a:ext uri="{FF2B5EF4-FFF2-40B4-BE49-F238E27FC236}">
                        <a16:creationId xmlns:a16="http://schemas.microsoft.com/office/drawing/2014/main" id="{AF9072E5-FDD3-C51B-6955-678DB8CCF4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0" name="chenying0907 52">
                    <a:extLst>
                      <a:ext uri="{FF2B5EF4-FFF2-40B4-BE49-F238E27FC236}">
                        <a16:creationId xmlns:a16="http://schemas.microsoft.com/office/drawing/2014/main" id="{7D5AAD09-83EF-41BA-895C-CC4A568055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1" name="chenying0907 53">
                    <a:extLst>
                      <a:ext uri="{FF2B5EF4-FFF2-40B4-BE49-F238E27FC236}">
                        <a16:creationId xmlns:a16="http://schemas.microsoft.com/office/drawing/2014/main" id="{84D5B205-45FD-5182-1087-FC81E11889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2" name="chenying0907 54">
                    <a:extLst>
                      <a:ext uri="{FF2B5EF4-FFF2-40B4-BE49-F238E27FC236}">
                        <a16:creationId xmlns:a16="http://schemas.microsoft.com/office/drawing/2014/main" id="{1C285849-6BA0-97C2-C78F-2621FCA6D3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3" name="chenying0907 55">
                    <a:extLst>
                      <a:ext uri="{FF2B5EF4-FFF2-40B4-BE49-F238E27FC236}">
                        <a16:creationId xmlns:a16="http://schemas.microsoft.com/office/drawing/2014/main" id="{FE811325-B8AE-D7E2-64AA-A055A5696B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4" name="chenying0907 56">
                    <a:extLst>
                      <a:ext uri="{FF2B5EF4-FFF2-40B4-BE49-F238E27FC236}">
                        <a16:creationId xmlns:a16="http://schemas.microsoft.com/office/drawing/2014/main" id="{733107B8-3166-1C92-4C21-A7569BF0AAB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5" name="chenying0907 57">
                    <a:extLst>
                      <a:ext uri="{FF2B5EF4-FFF2-40B4-BE49-F238E27FC236}">
                        <a16:creationId xmlns:a16="http://schemas.microsoft.com/office/drawing/2014/main" id="{ADBB01E6-EB52-78BF-EDF1-B2681C9A54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6" name="chenying0907 58">
                    <a:extLst>
                      <a:ext uri="{FF2B5EF4-FFF2-40B4-BE49-F238E27FC236}">
                        <a16:creationId xmlns:a16="http://schemas.microsoft.com/office/drawing/2014/main" id="{658C1427-078C-700C-4B0B-127C1DE771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7" name="chenying0907 59">
                    <a:extLst>
                      <a:ext uri="{FF2B5EF4-FFF2-40B4-BE49-F238E27FC236}">
                        <a16:creationId xmlns:a16="http://schemas.microsoft.com/office/drawing/2014/main" id="{E62C70A6-9451-E285-6B8A-BD8EEC10EC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8" name="chenying0907 60">
                    <a:extLst>
                      <a:ext uri="{FF2B5EF4-FFF2-40B4-BE49-F238E27FC236}">
                        <a16:creationId xmlns:a16="http://schemas.microsoft.com/office/drawing/2014/main" id="{073FFD36-875F-D427-80A9-083FECBA7E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9" name="chenying0907 61">
                    <a:extLst>
                      <a:ext uri="{FF2B5EF4-FFF2-40B4-BE49-F238E27FC236}">
                        <a16:creationId xmlns:a16="http://schemas.microsoft.com/office/drawing/2014/main" id="{BA895186-1327-0DDB-FB8D-7E6ADA6D21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0" name="chenying0907 62">
                    <a:extLst>
                      <a:ext uri="{FF2B5EF4-FFF2-40B4-BE49-F238E27FC236}">
                        <a16:creationId xmlns:a16="http://schemas.microsoft.com/office/drawing/2014/main" id="{C5C11E75-C448-4C22-E3FA-6B4CC1ABE7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1" name="chenying0907 63">
                    <a:extLst>
                      <a:ext uri="{FF2B5EF4-FFF2-40B4-BE49-F238E27FC236}">
                        <a16:creationId xmlns:a16="http://schemas.microsoft.com/office/drawing/2014/main" id="{775EECEB-0297-D1B4-E15B-4EE0ADF8C1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2" name="chenying0907 64">
                    <a:extLst>
                      <a:ext uri="{FF2B5EF4-FFF2-40B4-BE49-F238E27FC236}">
                        <a16:creationId xmlns:a16="http://schemas.microsoft.com/office/drawing/2014/main" id="{BB71A050-6A6A-29BC-7E9D-E46CFF5FA0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3" name="chenying0907 65">
                    <a:extLst>
                      <a:ext uri="{FF2B5EF4-FFF2-40B4-BE49-F238E27FC236}">
                        <a16:creationId xmlns:a16="http://schemas.microsoft.com/office/drawing/2014/main" id="{FCCE6675-8B6D-D8CE-099B-9A00E61C87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4" name="chenying0907 66">
                    <a:extLst>
                      <a:ext uri="{FF2B5EF4-FFF2-40B4-BE49-F238E27FC236}">
                        <a16:creationId xmlns:a16="http://schemas.microsoft.com/office/drawing/2014/main" id="{00DE8ABF-7E04-9C63-1609-7A586EE7E6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5" name="chenying0907 67">
                    <a:extLst>
                      <a:ext uri="{FF2B5EF4-FFF2-40B4-BE49-F238E27FC236}">
                        <a16:creationId xmlns:a16="http://schemas.microsoft.com/office/drawing/2014/main" id="{8D0908A5-C49D-B983-6B16-BDB74E723A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6" name="chenying0907 68">
                    <a:extLst>
                      <a:ext uri="{FF2B5EF4-FFF2-40B4-BE49-F238E27FC236}">
                        <a16:creationId xmlns:a16="http://schemas.microsoft.com/office/drawing/2014/main" id="{EF10BD47-FDE4-7A91-9192-795BDCFC69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7" name="chenying0907 69">
                    <a:extLst>
                      <a:ext uri="{FF2B5EF4-FFF2-40B4-BE49-F238E27FC236}">
                        <a16:creationId xmlns:a16="http://schemas.microsoft.com/office/drawing/2014/main" id="{685D0DD7-6EB9-06CA-1D29-1E09BE440F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8" name="chenying0907 70">
                    <a:extLst>
                      <a:ext uri="{FF2B5EF4-FFF2-40B4-BE49-F238E27FC236}">
                        <a16:creationId xmlns:a16="http://schemas.microsoft.com/office/drawing/2014/main" id="{BBD3DA88-56F2-9F05-0EB0-52D03ED988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9" name="chenying0907 71">
                    <a:extLst>
                      <a:ext uri="{FF2B5EF4-FFF2-40B4-BE49-F238E27FC236}">
                        <a16:creationId xmlns:a16="http://schemas.microsoft.com/office/drawing/2014/main" id="{BE5939D6-3FD8-EA69-96AE-3D57E3313B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0" name="chenying0907 72">
                    <a:extLst>
                      <a:ext uri="{FF2B5EF4-FFF2-40B4-BE49-F238E27FC236}">
                        <a16:creationId xmlns:a16="http://schemas.microsoft.com/office/drawing/2014/main" id="{66706294-3E77-71F1-F7A5-F033C62B33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1" name="chenying0907 73">
                    <a:extLst>
                      <a:ext uri="{FF2B5EF4-FFF2-40B4-BE49-F238E27FC236}">
                        <a16:creationId xmlns:a16="http://schemas.microsoft.com/office/drawing/2014/main" id="{1F1F11CB-D906-C2D5-05B2-B8F1F31D39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2" name="chenying0907 74">
                    <a:extLst>
                      <a:ext uri="{FF2B5EF4-FFF2-40B4-BE49-F238E27FC236}">
                        <a16:creationId xmlns:a16="http://schemas.microsoft.com/office/drawing/2014/main" id="{6FAECCCF-FB95-0C83-A2B9-4F5766637A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3" name="chenying0907 75">
                    <a:extLst>
                      <a:ext uri="{FF2B5EF4-FFF2-40B4-BE49-F238E27FC236}">
                        <a16:creationId xmlns:a16="http://schemas.microsoft.com/office/drawing/2014/main" id="{C1DB65BF-7087-2C37-4782-17FE2F23FE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4" name="chenying0907 76">
                    <a:extLst>
                      <a:ext uri="{FF2B5EF4-FFF2-40B4-BE49-F238E27FC236}">
                        <a16:creationId xmlns:a16="http://schemas.microsoft.com/office/drawing/2014/main" id="{6F2B9A6F-A6BE-56D1-265E-7EB1AC9B54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5" name="chenying0907 77">
                    <a:extLst>
                      <a:ext uri="{FF2B5EF4-FFF2-40B4-BE49-F238E27FC236}">
                        <a16:creationId xmlns:a16="http://schemas.microsoft.com/office/drawing/2014/main" id="{6A518A33-8645-051F-1BF9-80189C1561D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6" name="chenying0907 78">
                    <a:extLst>
                      <a:ext uri="{FF2B5EF4-FFF2-40B4-BE49-F238E27FC236}">
                        <a16:creationId xmlns:a16="http://schemas.microsoft.com/office/drawing/2014/main" id="{39F547FC-E8C9-4DD8-71DB-2B10EA4813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7" name="chenying0907 79">
                    <a:extLst>
                      <a:ext uri="{FF2B5EF4-FFF2-40B4-BE49-F238E27FC236}">
                        <a16:creationId xmlns:a16="http://schemas.microsoft.com/office/drawing/2014/main" id="{EF7AB70A-A4F5-CF7C-47BD-E948114216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8" name="chenying0907 80">
                    <a:extLst>
                      <a:ext uri="{FF2B5EF4-FFF2-40B4-BE49-F238E27FC236}">
                        <a16:creationId xmlns:a16="http://schemas.microsoft.com/office/drawing/2014/main" id="{6509EA2A-9E60-1613-987F-A42CEFB7C5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9" name="chenying0907 81">
                    <a:extLst>
                      <a:ext uri="{FF2B5EF4-FFF2-40B4-BE49-F238E27FC236}">
                        <a16:creationId xmlns:a16="http://schemas.microsoft.com/office/drawing/2014/main" id="{0DC6D22C-3EEB-3F9F-003C-FC76174720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0" name="chenying0907 82">
                    <a:extLst>
                      <a:ext uri="{FF2B5EF4-FFF2-40B4-BE49-F238E27FC236}">
                        <a16:creationId xmlns:a16="http://schemas.microsoft.com/office/drawing/2014/main" id="{870B74B6-3C3C-2B54-4264-BAE8E12F75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1" name="chenying0907 83">
                    <a:extLst>
                      <a:ext uri="{FF2B5EF4-FFF2-40B4-BE49-F238E27FC236}">
                        <a16:creationId xmlns:a16="http://schemas.microsoft.com/office/drawing/2014/main" id="{B073BB7A-131C-5ADB-F4AB-D80ADA3DF8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2" name="chenying0907 84">
                    <a:extLst>
                      <a:ext uri="{FF2B5EF4-FFF2-40B4-BE49-F238E27FC236}">
                        <a16:creationId xmlns:a16="http://schemas.microsoft.com/office/drawing/2014/main" id="{D4198D44-FEC1-3E7D-E543-C60574F94C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3" name="chenying0907 85">
                    <a:extLst>
                      <a:ext uri="{FF2B5EF4-FFF2-40B4-BE49-F238E27FC236}">
                        <a16:creationId xmlns:a16="http://schemas.microsoft.com/office/drawing/2014/main" id="{2A1D32C8-43D6-F486-35D0-9F1E0B5B88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4" name="chenying0907 86">
                    <a:extLst>
                      <a:ext uri="{FF2B5EF4-FFF2-40B4-BE49-F238E27FC236}">
                        <a16:creationId xmlns:a16="http://schemas.microsoft.com/office/drawing/2014/main" id="{47F5BBC4-2F26-D8AD-475E-FB466F0F37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5" name="chenying0907 87">
                    <a:extLst>
                      <a:ext uri="{FF2B5EF4-FFF2-40B4-BE49-F238E27FC236}">
                        <a16:creationId xmlns:a16="http://schemas.microsoft.com/office/drawing/2014/main" id="{55FE941B-E3B5-2E3F-F7D6-81EE2DE9329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6" name="chenying0907 88">
                    <a:extLst>
                      <a:ext uri="{FF2B5EF4-FFF2-40B4-BE49-F238E27FC236}">
                        <a16:creationId xmlns:a16="http://schemas.microsoft.com/office/drawing/2014/main" id="{DE4A001C-7819-FC3F-2F1A-DBDE0500C2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7" name="chenying0907 89">
                    <a:extLst>
                      <a:ext uri="{FF2B5EF4-FFF2-40B4-BE49-F238E27FC236}">
                        <a16:creationId xmlns:a16="http://schemas.microsoft.com/office/drawing/2014/main" id="{6782B748-02FC-3DA2-B495-68146C59C3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8" name="chenying0907 90">
                    <a:extLst>
                      <a:ext uri="{FF2B5EF4-FFF2-40B4-BE49-F238E27FC236}">
                        <a16:creationId xmlns:a16="http://schemas.microsoft.com/office/drawing/2014/main" id="{491DF386-AEA2-0875-0ACA-CB359142A4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9" name="chenying0907 91">
                    <a:extLst>
                      <a:ext uri="{FF2B5EF4-FFF2-40B4-BE49-F238E27FC236}">
                        <a16:creationId xmlns:a16="http://schemas.microsoft.com/office/drawing/2014/main" id="{2F93E631-6A2C-D1E8-613C-9CB151367A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90" name="chenying0907 92">
                    <a:extLst>
                      <a:ext uri="{FF2B5EF4-FFF2-40B4-BE49-F238E27FC236}">
                        <a16:creationId xmlns:a16="http://schemas.microsoft.com/office/drawing/2014/main" id="{CCF6866F-0A09-805F-45CD-0480B4556A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299" name="Picture 298" descr="Chart&#10;&#10;Description automatically generated">
              <a:extLst>
                <a:ext uri="{FF2B5EF4-FFF2-40B4-BE49-F238E27FC236}">
                  <a16:creationId xmlns:a16="http://schemas.microsoft.com/office/drawing/2014/main" id="{C36E4F34-ED14-E768-4A83-40342371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845" y="1753712"/>
              <a:ext cx="1512554" cy="1008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6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352713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6835586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5707994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156161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8566143" y="37504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2608698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7239347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4">
            <a:extLst>
              <a:ext uri="{FF2B5EF4-FFF2-40B4-BE49-F238E27FC236}">
                <a16:creationId xmlns:a16="http://schemas.microsoft.com/office/drawing/2014/main" id="{93BAF2AC-2FB1-43B3-29C2-CE936C26CE19}"/>
              </a:ext>
            </a:extLst>
          </p:cNvPr>
          <p:cNvGrpSpPr/>
          <p:nvPr/>
        </p:nvGrpSpPr>
        <p:grpSpPr>
          <a:xfrm>
            <a:off x="798983" y="1656774"/>
            <a:ext cx="10547734" cy="3197474"/>
            <a:chOff x="-59545" y="2162756"/>
            <a:chExt cx="10727582" cy="3197474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C60877A9-8950-B9E9-A364-2E7F0FE725FD}"/>
                </a:ext>
              </a:extLst>
            </p:cNvPr>
            <p:cNvSpPr txBox="1"/>
            <p:nvPr/>
          </p:nvSpPr>
          <p:spPr>
            <a:xfrm>
              <a:off x="688626" y="2190131"/>
              <a:ext cx="997941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Đảo</a:t>
              </a:r>
              <a:r>
                <a:rPr lang="en-US" sz="4000" b="1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hoang</a:t>
              </a:r>
              <a:r>
                <a:rPr lang="vi-VN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: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không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ở.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  <a:p>
              <a:pPr algn="just"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Hối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hận</a:t>
              </a:r>
              <a:r>
                <a:rPr lang="vi-VN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: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lấy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tiếc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và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cảm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thấy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day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dứt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khi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ra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lỗi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mình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E5283-1042-DFF8-5394-C9795A9D2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457" y="2162756"/>
              <a:ext cx="701083" cy="7010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D2C74-C295-062A-ED41-02F49756E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9545" y="3606664"/>
              <a:ext cx="701083" cy="70108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239098-3C07-18B2-9232-0C85AA841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8931"/>
            <a:ext cx="1049822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142876"/>
            <a:ext cx="10769600" cy="6180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A153F4-8670-4EB5-A7E1-1F92B10F3399}"/>
              </a:ext>
            </a:extLst>
          </p:cNvPr>
          <p:cNvGrpSpPr/>
          <p:nvPr/>
        </p:nvGrpSpPr>
        <p:grpSpPr>
          <a:xfrm>
            <a:off x="8266497" y="1888033"/>
            <a:ext cx="3704506" cy="2468880"/>
            <a:chOff x="9026330" y="1381655"/>
            <a:chExt cx="3704506" cy="2468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99C906-9C67-433C-82A4-D2EE2B8D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2A798-8EF5-4012-A03A-FBF0724E5403}"/>
                </a:ext>
              </a:extLst>
            </p:cNvPr>
            <p:cNvSpPr txBox="1"/>
            <p:nvPr/>
          </p:nvSpPr>
          <p:spPr>
            <a:xfrm rot="79912">
              <a:off x="9553494" y="2015039"/>
              <a:ext cx="21825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 nếu có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4342C-5BE2-4227-8211-B499448319C1}"/>
              </a:ext>
            </a:extLst>
          </p:cNvPr>
          <p:cNvGrpSpPr/>
          <p:nvPr/>
        </p:nvGrpSpPr>
        <p:grpSpPr>
          <a:xfrm>
            <a:off x="4413077" y="1200212"/>
            <a:ext cx="3672992" cy="2743200"/>
            <a:chOff x="4672461" y="1214043"/>
            <a:chExt cx="3672992" cy="2743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E7E6BA-85BA-443F-95DE-5B03628FF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AF1F-1CCC-40DE-8B22-67F7933C0661}"/>
                </a:ext>
              </a:extLst>
            </p:cNvPr>
            <p:cNvSpPr txBox="1"/>
            <p:nvPr/>
          </p:nvSpPr>
          <p:spPr>
            <a:xfrm flipH="1">
              <a:off x="5178040" y="1787932"/>
              <a:ext cx="27670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các thành viên đều đọc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533D2F-63ED-4F41-82FB-63EC6F7A5C5D}"/>
              </a:ext>
            </a:extLst>
          </p:cNvPr>
          <p:cNvGrpSpPr/>
          <p:nvPr/>
        </p:nvGrpSpPr>
        <p:grpSpPr>
          <a:xfrm rot="10374921" flipV="1">
            <a:off x="889619" y="1571315"/>
            <a:ext cx="3550560" cy="2651760"/>
            <a:chOff x="1758356" y="1446550"/>
            <a:chExt cx="3550560" cy="2651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D2379D-24A5-4BA3-8515-FB9FD336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132BD-DCC4-4D1B-82BE-BABA6129DE55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3EE0A657-1C7B-430B-9D65-1EB2E7955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043F6CCD-1300-4315-9C06-115BB65B0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6FB7C6-3D72-4123-88FB-432FAD82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1" y="3644518"/>
            <a:ext cx="4661453" cy="3200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18451C-7179-4787-85E7-C612A05D8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0" y="276882"/>
            <a:ext cx="753704" cy="75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7DDAD7-F14D-49CE-8334-5BDB0D3AE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517" y="90615"/>
            <a:ext cx="699881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E2D9ED3E-BC39-4FF2-B44B-57F3A7209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224B2622-73CA-42E0-9617-724D2AC52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55C1A-6D53-46CA-B3C7-F0908871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5" y="525315"/>
            <a:ext cx="753704" cy="75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A8CC5-688A-4FAA-B778-7BBE096A6727}"/>
              </a:ext>
            </a:extLst>
          </p:cNvPr>
          <p:cNvGrpSpPr/>
          <p:nvPr/>
        </p:nvGrpSpPr>
        <p:grpSpPr>
          <a:xfrm>
            <a:off x="2308439" y="1723302"/>
            <a:ext cx="2062480" cy="3462655"/>
            <a:chOff x="1381" y="1902"/>
            <a:chExt cx="3248" cy="54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D3DD9C-CF35-47F3-BE1C-936FE8B23A1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6205" t="41444" r="5433" b="16728"/>
            <a:stretch>
              <a:fillRect/>
            </a:stretch>
          </p:blipFill>
          <p:spPr>
            <a:xfrm>
              <a:off x="1531" y="2123"/>
              <a:ext cx="3098" cy="52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6FD68D-35B1-4937-BE9E-60A29F75C219}"/>
                </a:ext>
              </a:extLst>
            </p:cNvPr>
            <p:cNvSpPr/>
            <p:nvPr/>
          </p:nvSpPr>
          <p:spPr>
            <a:xfrm>
              <a:off x="1381" y="1902"/>
              <a:ext cx="537" cy="3046"/>
            </a:xfrm>
            <a:custGeom>
              <a:avLst/>
              <a:gdLst>
                <a:gd name="connisteX0" fmla="*/ 283210 w 340995"/>
                <a:gd name="connsiteY0" fmla="*/ 520065 h 1934210"/>
                <a:gd name="connisteX1" fmla="*/ 283210 w 340995"/>
                <a:gd name="connsiteY1" fmla="*/ 520065 h 1934210"/>
                <a:gd name="connisteX2" fmla="*/ 242570 w 340995"/>
                <a:gd name="connsiteY2" fmla="*/ 594995 h 1934210"/>
                <a:gd name="connisteX3" fmla="*/ 242570 w 340995"/>
                <a:gd name="connsiteY3" fmla="*/ 664210 h 1934210"/>
                <a:gd name="connisteX4" fmla="*/ 259715 w 340995"/>
                <a:gd name="connsiteY4" fmla="*/ 733425 h 1934210"/>
                <a:gd name="connisteX5" fmla="*/ 271780 w 340995"/>
                <a:gd name="connsiteY5" fmla="*/ 802640 h 1934210"/>
                <a:gd name="connisteX6" fmla="*/ 288925 w 340995"/>
                <a:gd name="connsiteY6" fmla="*/ 877570 h 1934210"/>
                <a:gd name="connisteX7" fmla="*/ 288925 w 340995"/>
                <a:gd name="connsiteY7" fmla="*/ 946785 h 1934210"/>
                <a:gd name="connisteX8" fmla="*/ 266065 w 340995"/>
                <a:gd name="connsiteY8" fmla="*/ 1016000 h 1934210"/>
                <a:gd name="connisteX9" fmla="*/ 300355 w 340995"/>
                <a:gd name="connsiteY9" fmla="*/ 1085850 h 1934210"/>
                <a:gd name="connisteX10" fmla="*/ 300355 w 340995"/>
                <a:gd name="connsiteY10" fmla="*/ 1155065 h 1934210"/>
                <a:gd name="connisteX11" fmla="*/ 231140 w 340995"/>
                <a:gd name="connsiteY11" fmla="*/ 1206500 h 1934210"/>
                <a:gd name="connisteX12" fmla="*/ 161925 w 340995"/>
                <a:gd name="connsiteY12" fmla="*/ 1241425 h 1934210"/>
                <a:gd name="connisteX13" fmla="*/ 156210 w 340995"/>
                <a:gd name="connsiteY13" fmla="*/ 1310640 h 1934210"/>
                <a:gd name="connisteX14" fmla="*/ 179070 w 340995"/>
                <a:gd name="connsiteY14" fmla="*/ 1379855 h 1934210"/>
                <a:gd name="connisteX15" fmla="*/ 225425 w 340995"/>
                <a:gd name="connsiteY15" fmla="*/ 1449070 h 1934210"/>
                <a:gd name="connisteX16" fmla="*/ 294640 w 340995"/>
                <a:gd name="connsiteY16" fmla="*/ 1501140 h 1934210"/>
                <a:gd name="connisteX17" fmla="*/ 340995 w 340995"/>
                <a:gd name="connsiteY17" fmla="*/ 1570355 h 1934210"/>
                <a:gd name="connisteX18" fmla="*/ 317500 w 340995"/>
                <a:gd name="connsiteY18" fmla="*/ 1639570 h 1934210"/>
                <a:gd name="connisteX19" fmla="*/ 271780 w 340995"/>
                <a:gd name="connsiteY19" fmla="*/ 1708785 h 1934210"/>
                <a:gd name="connisteX20" fmla="*/ 219710 w 340995"/>
                <a:gd name="connsiteY20" fmla="*/ 1778000 h 1934210"/>
                <a:gd name="connisteX21" fmla="*/ 173355 w 340995"/>
                <a:gd name="connsiteY21" fmla="*/ 1847850 h 1934210"/>
                <a:gd name="connisteX22" fmla="*/ 104140 w 340995"/>
                <a:gd name="connsiteY22" fmla="*/ 1905000 h 1934210"/>
                <a:gd name="connisteX23" fmla="*/ 34925 w 340995"/>
                <a:gd name="connsiteY23" fmla="*/ 1934210 h 1934210"/>
                <a:gd name="connisteX24" fmla="*/ 0 w 340995"/>
                <a:gd name="connsiteY24" fmla="*/ 1864995 h 1934210"/>
                <a:gd name="connisteX25" fmla="*/ 0 w 340995"/>
                <a:gd name="connsiteY25" fmla="*/ 1795780 h 1934210"/>
                <a:gd name="connisteX26" fmla="*/ 0 w 340995"/>
                <a:gd name="connsiteY26" fmla="*/ 1714500 h 1934210"/>
                <a:gd name="connisteX27" fmla="*/ 0 w 340995"/>
                <a:gd name="connsiteY27" fmla="*/ 1639570 h 1934210"/>
                <a:gd name="connisteX28" fmla="*/ 0 w 340995"/>
                <a:gd name="connsiteY28" fmla="*/ 1558925 h 1934210"/>
                <a:gd name="connisteX29" fmla="*/ 0 w 340995"/>
                <a:gd name="connsiteY29" fmla="*/ 1489710 h 1934210"/>
                <a:gd name="connisteX30" fmla="*/ 0 w 340995"/>
                <a:gd name="connsiteY30" fmla="*/ 1420495 h 1934210"/>
                <a:gd name="connisteX31" fmla="*/ 0 w 340995"/>
                <a:gd name="connsiteY31" fmla="*/ 1351280 h 1934210"/>
                <a:gd name="connisteX32" fmla="*/ 0 w 340995"/>
                <a:gd name="connsiteY32" fmla="*/ 1276350 h 1934210"/>
                <a:gd name="connisteX33" fmla="*/ 0 w 340995"/>
                <a:gd name="connsiteY33" fmla="*/ 1206500 h 1934210"/>
                <a:gd name="connisteX34" fmla="*/ 0 w 340995"/>
                <a:gd name="connsiteY34" fmla="*/ 1131570 h 1934210"/>
                <a:gd name="connisteX35" fmla="*/ 0 w 340995"/>
                <a:gd name="connsiteY35" fmla="*/ 1062355 h 1934210"/>
                <a:gd name="connisteX36" fmla="*/ 0 w 340995"/>
                <a:gd name="connsiteY36" fmla="*/ 993140 h 1934210"/>
                <a:gd name="connisteX37" fmla="*/ 0 w 340995"/>
                <a:gd name="connsiteY37" fmla="*/ 918210 h 1934210"/>
                <a:gd name="connisteX38" fmla="*/ 0 w 340995"/>
                <a:gd name="connsiteY38" fmla="*/ 843280 h 1934210"/>
                <a:gd name="connisteX39" fmla="*/ 0 w 340995"/>
                <a:gd name="connsiteY39" fmla="*/ 774065 h 1934210"/>
                <a:gd name="connisteX40" fmla="*/ 0 w 340995"/>
                <a:gd name="connsiteY40" fmla="*/ 704850 h 1934210"/>
                <a:gd name="connisteX41" fmla="*/ 17780 w 340995"/>
                <a:gd name="connsiteY41" fmla="*/ 617855 h 1934210"/>
                <a:gd name="connisteX42" fmla="*/ 29210 w 340995"/>
                <a:gd name="connsiteY42" fmla="*/ 548640 h 1934210"/>
                <a:gd name="connisteX43" fmla="*/ 29210 w 340995"/>
                <a:gd name="connsiteY43" fmla="*/ 479425 h 1934210"/>
                <a:gd name="connisteX44" fmla="*/ 29210 w 340995"/>
                <a:gd name="connsiteY44" fmla="*/ 410210 h 1934210"/>
                <a:gd name="connisteX45" fmla="*/ 34925 w 340995"/>
                <a:gd name="connsiteY45" fmla="*/ 340995 h 1934210"/>
                <a:gd name="connisteX46" fmla="*/ 46355 w 340995"/>
                <a:gd name="connsiteY46" fmla="*/ 271780 h 1934210"/>
                <a:gd name="connisteX47" fmla="*/ 69215 w 340995"/>
                <a:gd name="connsiteY47" fmla="*/ 196850 h 1934210"/>
                <a:gd name="connisteX48" fmla="*/ 86995 w 340995"/>
                <a:gd name="connsiteY48" fmla="*/ 127000 h 1934210"/>
                <a:gd name="connisteX49" fmla="*/ 104140 w 340995"/>
                <a:gd name="connsiteY49" fmla="*/ 57785 h 1934210"/>
                <a:gd name="connisteX50" fmla="*/ 179070 w 340995"/>
                <a:gd name="connsiteY50" fmla="*/ 0 h 1934210"/>
                <a:gd name="connisteX51" fmla="*/ 254000 w 340995"/>
                <a:gd name="connsiteY51" fmla="*/ 17780 h 1934210"/>
                <a:gd name="connisteX52" fmla="*/ 277495 w 340995"/>
                <a:gd name="connsiteY52" fmla="*/ 86995 h 1934210"/>
                <a:gd name="connisteX53" fmla="*/ 277495 w 340995"/>
                <a:gd name="connsiteY53" fmla="*/ 156210 h 1934210"/>
                <a:gd name="connisteX54" fmla="*/ 277495 w 340995"/>
                <a:gd name="connsiteY54" fmla="*/ 225425 h 1934210"/>
                <a:gd name="connisteX55" fmla="*/ 277495 w 340995"/>
                <a:gd name="connsiteY55" fmla="*/ 294640 h 1934210"/>
                <a:gd name="connisteX56" fmla="*/ 277495 w 340995"/>
                <a:gd name="connsiteY56" fmla="*/ 363855 h 1934210"/>
                <a:gd name="connisteX57" fmla="*/ 266065 w 340995"/>
                <a:gd name="connsiteY57" fmla="*/ 438785 h 1934210"/>
                <a:gd name="connisteX58" fmla="*/ 266065 w 340995"/>
                <a:gd name="connsiteY58" fmla="*/ 508000 h 1934210"/>
                <a:gd name="connisteX59" fmla="*/ 248285 w 340995"/>
                <a:gd name="connsiteY59" fmla="*/ 577850 h 193421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</a:cxnLst>
              <a:rect l="l" t="t" r="r" b="b"/>
              <a:pathLst>
                <a:path w="340995" h="1934210">
                  <a:moveTo>
                    <a:pt x="283210" y="520065"/>
                  </a:moveTo>
                  <a:lnTo>
                    <a:pt x="242570" y="594995"/>
                  </a:lnTo>
                  <a:lnTo>
                    <a:pt x="242570" y="664210"/>
                  </a:lnTo>
                  <a:lnTo>
                    <a:pt x="259715" y="733425"/>
                  </a:lnTo>
                  <a:lnTo>
                    <a:pt x="271780" y="802640"/>
                  </a:lnTo>
                  <a:lnTo>
                    <a:pt x="288925" y="877570"/>
                  </a:lnTo>
                  <a:lnTo>
                    <a:pt x="288925" y="946785"/>
                  </a:lnTo>
                  <a:lnTo>
                    <a:pt x="266065" y="1016000"/>
                  </a:lnTo>
                  <a:lnTo>
                    <a:pt x="300355" y="1085850"/>
                  </a:lnTo>
                  <a:lnTo>
                    <a:pt x="300355" y="1155065"/>
                  </a:lnTo>
                  <a:lnTo>
                    <a:pt x="231140" y="1206500"/>
                  </a:lnTo>
                  <a:lnTo>
                    <a:pt x="161925" y="1241425"/>
                  </a:lnTo>
                  <a:lnTo>
                    <a:pt x="156210" y="1310640"/>
                  </a:lnTo>
                  <a:lnTo>
                    <a:pt x="179070" y="1379855"/>
                  </a:lnTo>
                  <a:lnTo>
                    <a:pt x="225425" y="1449070"/>
                  </a:lnTo>
                  <a:lnTo>
                    <a:pt x="294640" y="1501140"/>
                  </a:lnTo>
                  <a:lnTo>
                    <a:pt x="340995" y="1570355"/>
                  </a:lnTo>
                  <a:lnTo>
                    <a:pt x="317500" y="1639570"/>
                  </a:lnTo>
                  <a:lnTo>
                    <a:pt x="271780" y="1708785"/>
                  </a:lnTo>
                  <a:lnTo>
                    <a:pt x="219710" y="1778000"/>
                  </a:lnTo>
                  <a:lnTo>
                    <a:pt x="173355" y="1847850"/>
                  </a:lnTo>
                  <a:lnTo>
                    <a:pt x="104140" y="1905000"/>
                  </a:lnTo>
                  <a:lnTo>
                    <a:pt x="34925" y="1934210"/>
                  </a:lnTo>
                  <a:lnTo>
                    <a:pt x="0" y="1864995"/>
                  </a:lnTo>
                  <a:lnTo>
                    <a:pt x="0" y="1795780"/>
                  </a:lnTo>
                  <a:lnTo>
                    <a:pt x="0" y="1714500"/>
                  </a:lnTo>
                  <a:lnTo>
                    <a:pt x="0" y="1639570"/>
                  </a:lnTo>
                  <a:lnTo>
                    <a:pt x="0" y="1558925"/>
                  </a:lnTo>
                  <a:lnTo>
                    <a:pt x="0" y="1489710"/>
                  </a:lnTo>
                  <a:lnTo>
                    <a:pt x="0" y="1420495"/>
                  </a:lnTo>
                  <a:lnTo>
                    <a:pt x="0" y="1351280"/>
                  </a:lnTo>
                  <a:lnTo>
                    <a:pt x="0" y="1276350"/>
                  </a:lnTo>
                  <a:lnTo>
                    <a:pt x="0" y="1206500"/>
                  </a:lnTo>
                  <a:lnTo>
                    <a:pt x="0" y="1131570"/>
                  </a:lnTo>
                  <a:lnTo>
                    <a:pt x="0" y="1062355"/>
                  </a:lnTo>
                  <a:lnTo>
                    <a:pt x="0" y="993140"/>
                  </a:lnTo>
                  <a:lnTo>
                    <a:pt x="0" y="918210"/>
                  </a:lnTo>
                  <a:lnTo>
                    <a:pt x="0" y="843280"/>
                  </a:lnTo>
                  <a:lnTo>
                    <a:pt x="0" y="774065"/>
                  </a:lnTo>
                  <a:lnTo>
                    <a:pt x="0" y="704850"/>
                  </a:lnTo>
                  <a:lnTo>
                    <a:pt x="17780" y="617855"/>
                  </a:lnTo>
                  <a:lnTo>
                    <a:pt x="29210" y="548640"/>
                  </a:lnTo>
                  <a:lnTo>
                    <a:pt x="29210" y="479425"/>
                  </a:lnTo>
                  <a:lnTo>
                    <a:pt x="29210" y="410210"/>
                  </a:lnTo>
                  <a:lnTo>
                    <a:pt x="34925" y="340995"/>
                  </a:lnTo>
                  <a:lnTo>
                    <a:pt x="46355" y="271780"/>
                  </a:lnTo>
                  <a:lnTo>
                    <a:pt x="69215" y="196850"/>
                  </a:lnTo>
                  <a:lnTo>
                    <a:pt x="86995" y="127000"/>
                  </a:lnTo>
                  <a:lnTo>
                    <a:pt x="104140" y="57785"/>
                  </a:lnTo>
                  <a:lnTo>
                    <a:pt x="179070" y="0"/>
                  </a:lnTo>
                  <a:lnTo>
                    <a:pt x="254000" y="17780"/>
                  </a:lnTo>
                  <a:lnTo>
                    <a:pt x="277495" y="86995"/>
                  </a:lnTo>
                  <a:lnTo>
                    <a:pt x="277495" y="156210"/>
                  </a:lnTo>
                  <a:lnTo>
                    <a:pt x="277495" y="225425"/>
                  </a:lnTo>
                  <a:lnTo>
                    <a:pt x="277495" y="294640"/>
                  </a:lnTo>
                  <a:lnTo>
                    <a:pt x="277495" y="363855"/>
                  </a:lnTo>
                  <a:lnTo>
                    <a:pt x="266065" y="438785"/>
                  </a:lnTo>
                  <a:lnTo>
                    <a:pt x="266065" y="508000"/>
                  </a:lnTo>
                  <a:lnTo>
                    <a:pt x="248285" y="5778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175E794-16C4-44DD-B649-17F88B97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904050" y="1329720"/>
            <a:ext cx="5095240" cy="2699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C32C-FDD7-47BD-8468-17D678BE1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3" y="338265"/>
            <a:ext cx="89679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7BDBB-430D-CA88-08A6-423A2E20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1" y="787078"/>
            <a:ext cx="8479839" cy="4195961"/>
          </a:xfrm>
          <a:prstGeom prst="rect">
            <a:avLst/>
          </a:prstGeom>
        </p:spPr>
      </p:pic>
      <p:grpSp>
        <p:nvGrpSpPr>
          <p:cNvPr id="4" name="Nhóm 21">
            <a:extLst>
              <a:ext uri="{FF2B5EF4-FFF2-40B4-BE49-F238E27FC236}">
                <a16:creationId xmlns:a16="http://schemas.microsoft.com/office/drawing/2014/main" id="{4D8BD629-888D-E637-EB9D-85476269E62B}"/>
              </a:ext>
            </a:extLst>
          </p:cNvPr>
          <p:cNvGrpSpPr/>
          <p:nvPr/>
        </p:nvGrpSpPr>
        <p:grpSpPr>
          <a:xfrm>
            <a:off x="8993875" y="3429000"/>
            <a:ext cx="4248188" cy="3467149"/>
            <a:chOff x="1287462" y="1498599"/>
            <a:chExt cx="3625259" cy="2892425"/>
          </a:xfrm>
        </p:grpSpPr>
        <p:sp>
          <p:nvSpPr>
            <p:cNvPr id="5" name="Hình Bầu dục 22">
              <a:extLst>
                <a:ext uri="{FF2B5EF4-FFF2-40B4-BE49-F238E27FC236}">
                  <a16:creationId xmlns:a16="http://schemas.microsoft.com/office/drawing/2014/main" id="{22BA6B87-702E-03AB-2F5E-E85F4CB09E31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23">
              <a:extLst>
                <a:ext uri="{FF2B5EF4-FFF2-40B4-BE49-F238E27FC236}">
                  <a16:creationId xmlns:a16="http://schemas.microsoft.com/office/drawing/2014/main" id="{0D4A8EA7-8424-D6C4-E980-B0DB9A458CEB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59FE2DE0-5194-A86E-F6DC-06C72AA4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349840" y="6299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352734" y="16443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1.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Vợ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chồng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Mai An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Tiêm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đã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làm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gì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ở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đảo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hoang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400051" y="2221481"/>
            <a:ext cx="1130660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. 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Mai An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Tiêm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nghĩ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gì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khi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nhặt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và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gieo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trồng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loại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hạt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do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chim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thả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xuống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64" y="148609"/>
            <a:ext cx="1829419" cy="148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96EE5A-1B24-7032-C221-78AD7DDC974C}"/>
              </a:ext>
            </a:extLst>
          </p:cNvPr>
          <p:cNvSpPr txBox="1"/>
          <p:nvPr/>
        </p:nvSpPr>
        <p:spPr>
          <a:xfrm>
            <a:off x="400359" y="2954906"/>
            <a:ext cx="11210616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3. Nói tiếp các câu dưới đây để giới thiệu loại quả Mai An Tiêm đã trồng.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Quả có vỏ màu (…), ruột (…), hạt (…), vị (…).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Quả đó có tên là (…)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15697-C149-2EEE-71BD-E0C13A148309}"/>
              </a:ext>
            </a:extLst>
          </p:cNvPr>
          <p:cNvSpPr txBox="1"/>
          <p:nvPr/>
        </p:nvSpPr>
        <p:spPr>
          <a:xfrm>
            <a:off x="457509" y="4971989"/>
            <a:ext cx="1121061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4. Theo em, Mai An Tiêm là người thế nào?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ảng câu hỏi">
            <a:extLst>
              <a:ext uri="{FF2B5EF4-FFF2-40B4-BE49-F238E27FC236}">
                <a16:creationId xmlns:a16="http://schemas.microsoft.com/office/drawing/2014/main" id="{939A27E0-9F09-9278-06D0-B15D0A29CC37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Chứa câu hỏi">
            <a:extLst>
              <a:ext uri="{FF2B5EF4-FFF2-40B4-BE49-F238E27FC236}">
                <a16:creationId xmlns:a16="http://schemas.microsoft.com/office/drawing/2014/main" id="{CDD7044F-1F25-B594-3079-167D42469C9D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a">
            <a:extLst>
              <a:ext uri="{FF2B5EF4-FFF2-40B4-BE49-F238E27FC236}">
                <a16:creationId xmlns:a16="http://schemas.microsoft.com/office/drawing/2014/main" id="{A455750F-DE69-DE6E-C4F0-0B1AFE15219F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 chồng Mai An Tiêm đã dựng nhà bằng tre nứa, lấy cỏ phơi khô tết thành quần áo, nhặt và gieo trồng một loại hạt do chim thả xuống.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13DB1F5-1861-F181-831B-9922EC82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37" name="Arrow: Left 36">
            <a:hlinkClick r:id="rId3" action="ppaction://hlinksldjump"/>
            <a:extLst>
              <a:ext uri="{FF2B5EF4-FFF2-40B4-BE49-F238E27FC236}">
                <a16:creationId xmlns:a16="http://schemas.microsoft.com/office/drawing/2014/main" id="{1DE44854-74C8-04EC-7F77-6B741568ED9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9EDF62D0-9633-30CA-D8FF-83C00055E42B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18C500ED-881D-E549-C84E-44D1287C91B3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Mai An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3752352A-59F0-65B2-35A1-C378F3869D1A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nghĩ thứ quả này chim ăn được thì người cũng ăn được.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5C7B1-E740-F2BB-D879-DCD95D2B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62B12BB3-4CEA-CF3C-D542-948EBC378172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C7CB04-D22F-FF35-99BE-9FE8C3C434D9}"/>
              </a:ext>
            </a:extLst>
          </p:cNvPr>
          <p:cNvSpPr/>
          <p:nvPr/>
        </p:nvSpPr>
        <p:spPr>
          <a:xfrm>
            <a:off x="697662" y="128640"/>
            <a:ext cx="10104348" cy="250026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81663FF6-1299-601E-91F2-D9EF8C033056}"/>
              </a:ext>
            </a:extLst>
          </p:cNvPr>
          <p:cNvSpPr txBox="1"/>
          <p:nvPr/>
        </p:nvSpPr>
        <p:spPr>
          <a:xfrm>
            <a:off x="1074654" y="131632"/>
            <a:ext cx="9288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Nói tiếp các câu dưới đây để giới thiệu loại quả Mai An Tiêm đã trồng.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có vỏ màu (…), ruột (…), hạt (…), vị (…).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đó có tên là (…)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F81366C3-EA9B-6569-8738-9A07116E0051}"/>
              </a:ext>
            </a:extLst>
          </p:cNvPr>
          <p:cNvSpPr/>
          <p:nvPr/>
        </p:nvSpPr>
        <p:spPr>
          <a:xfrm>
            <a:off x="685801" y="3038475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Quả có vỏ màu xanh, ruột đỏ, hạt đen nhánh, vị ngọt và mát.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Quả đó có tên là dưa hấu.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78909-87BB-869B-D10F-D60C16BB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A7FABE7E-3B49-E10B-6B74-528C1D0AA123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09756-AC00-41D8-ABDC-6C8CECF4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300" y="1601365"/>
            <a:ext cx="7091264" cy="39888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87EFF2-D477-BA90-8E0A-2A6F07435344}"/>
              </a:ext>
            </a:extLst>
          </p:cNvPr>
          <p:cNvSpPr/>
          <p:nvPr/>
        </p:nvSpPr>
        <p:spPr>
          <a:xfrm>
            <a:off x="4260591" y="1334482"/>
            <a:ext cx="7619422" cy="46763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NHÉT CÁI ẢNH CUTE CHO HS ĐOÁN VÀO ĐÂY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^_^</a:t>
            </a:r>
          </a:p>
        </p:txBody>
      </p:sp>
      <p:pic>
        <p:nvPicPr>
          <p:cNvPr id="56" name="Picture 5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20E5CB4-AB42-2313-231E-EA2DF00B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36" y="2072293"/>
            <a:ext cx="1390844" cy="2267266"/>
          </a:xfrm>
          <a:prstGeom prst="rect">
            <a:avLst/>
          </a:prstGeom>
        </p:spPr>
      </p:pic>
      <p:pic>
        <p:nvPicPr>
          <p:cNvPr id="55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7D38F2B-D05D-B165-51BC-6BF531F4D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836" y="-48984"/>
            <a:ext cx="1390844" cy="2267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0B892-FB43-609B-1D3D-1A187BD4F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075" y="120059"/>
            <a:ext cx="6419644" cy="1085182"/>
          </a:xfrm>
          <a:prstGeom prst="rect">
            <a:avLst/>
          </a:prstGeom>
        </p:spPr>
      </p:pic>
      <p:pic>
        <p:nvPicPr>
          <p:cNvPr id="52" name="Picture 51" descr="A picture containing vector graphics, ligh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39BDBCBE-BC90-CB01-7D48-1D4D7F4076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5249"/>
          <a:stretch/>
        </p:blipFill>
        <p:spPr>
          <a:xfrm>
            <a:off x="127715" y="3188160"/>
            <a:ext cx="3699076" cy="3549781"/>
          </a:xfrm>
          <a:prstGeom prst="rect">
            <a:avLst/>
          </a:prstGeom>
        </p:spPr>
      </p:pic>
      <p:pic>
        <p:nvPicPr>
          <p:cNvPr id="54" name="Picture 5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9287D82-C07F-385F-C7B8-C8849C916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9" y="820967"/>
            <a:ext cx="1390844" cy="2267266"/>
          </a:xfrm>
          <a:prstGeom prst="rect">
            <a:avLst/>
          </a:prstGeom>
        </p:spPr>
      </p:pic>
      <p:pic>
        <p:nvPicPr>
          <p:cNvPr id="58" name="Picture 57" descr="Background pattern&#10;&#10;Description automatically generated">
            <a:extLst>
              <a:ext uri="{FF2B5EF4-FFF2-40B4-BE49-F238E27FC236}">
                <a16:creationId xmlns:a16="http://schemas.microsoft.com/office/drawing/2014/main" id="{8AA47C48-32A0-2DE0-3649-B94D7A25FE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855" y="-1232601"/>
            <a:ext cx="7770308" cy="4370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9EB0D-7C9E-4501-9E0D-91EB3125C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578" y="1374284"/>
            <a:ext cx="7698260" cy="4581647"/>
          </a:xfrm>
          <a:prstGeom prst="rect">
            <a:avLst/>
          </a:prstGeom>
        </p:spPr>
      </p:pic>
      <p:sp>
        <p:nvSpPr>
          <p:cNvPr id="28" name="Freeform: Shape 27">
            <a:hlinkClick r:id="rId11" action="ppaction://hlinksldjump"/>
            <a:extLst>
              <a:ext uri="{FF2B5EF4-FFF2-40B4-BE49-F238E27FC236}">
                <a16:creationId xmlns:a16="http://schemas.microsoft.com/office/drawing/2014/main" id="{252795F9-65EB-5BC8-ADBA-804B0C4E3927}"/>
              </a:ext>
            </a:extLst>
          </p:cNvPr>
          <p:cNvSpPr/>
          <p:nvPr/>
        </p:nvSpPr>
        <p:spPr>
          <a:xfrm>
            <a:off x="4380033" y="1277749"/>
            <a:ext cx="3831221" cy="2922608"/>
          </a:xfrm>
          <a:custGeom>
            <a:avLst/>
            <a:gdLst>
              <a:gd name="connsiteX0" fmla="*/ 0 w 3831221"/>
              <a:gd name="connsiteY0" fmla="*/ 0 h 2922608"/>
              <a:gd name="connsiteX1" fmla="*/ 3831221 w 3831221"/>
              <a:gd name="connsiteY1" fmla="*/ 0 h 2922608"/>
              <a:gd name="connsiteX2" fmla="*/ 3831221 w 3831221"/>
              <a:gd name="connsiteY2" fmla="*/ 522952 h 2922608"/>
              <a:gd name="connsiteX3" fmla="*/ 3810482 w 3831221"/>
              <a:gd name="connsiteY3" fmla="*/ 520861 h 2922608"/>
              <a:gd name="connsiteX4" fmla="*/ 3237535 w 3831221"/>
              <a:gd name="connsiteY4" fmla="*/ 1093808 h 2922608"/>
              <a:gd name="connsiteX5" fmla="*/ 3810482 w 3831221"/>
              <a:gd name="connsiteY5" fmla="*/ 1666755 h 2922608"/>
              <a:gd name="connsiteX6" fmla="*/ 3831221 w 3831221"/>
              <a:gd name="connsiteY6" fmla="*/ 1664664 h 2922608"/>
              <a:gd name="connsiteX7" fmla="*/ 3831221 w 3831221"/>
              <a:gd name="connsiteY7" fmla="*/ 2349661 h 2922608"/>
              <a:gd name="connsiteX8" fmla="*/ 2488557 w 3831221"/>
              <a:gd name="connsiteY8" fmla="*/ 2349661 h 2922608"/>
              <a:gd name="connsiteX9" fmla="*/ 1915610 w 3831221"/>
              <a:gd name="connsiteY9" fmla="*/ 2922608 h 2922608"/>
              <a:gd name="connsiteX10" fmla="*/ 1342663 w 3831221"/>
              <a:gd name="connsiteY10" fmla="*/ 2349661 h 2922608"/>
              <a:gd name="connsiteX11" fmla="*/ 0 w 3831221"/>
              <a:gd name="connsiteY11" fmla="*/ 2349661 h 292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1221" h="2922608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810482" y="520861"/>
                </a:lnTo>
                <a:cubicBezTo>
                  <a:pt x="3494052" y="520861"/>
                  <a:pt x="3237535" y="777378"/>
                  <a:pt x="3237535" y="1093808"/>
                </a:cubicBezTo>
                <a:cubicBezTo>
                  <a:pt x="3237535" y="1410238"/>
                  <a:pt x="3494052" y="1666755"/>
                  <a:pt x="3810482" y="1666755"/>
                </a:cubicBezTo>
                <a:lnTo>
                  <a:pt x="3831221" y="1664664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666091"/>
                  <a:pt x="2232040" y="2922608"/>
                  <a:pt x="1915610" y="2922608"/>
                </a:cubicBezTo>
                <a:cubicBezTo>
                  <a:pt x="1599180" y="2922608"/>
                  <a:pt x="1342663" y="266609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38" name="Freeform: Shape 37">
            <a:hlinkClick r:id="rId11" action="ppaction://hlinksldjump"/>
            <a:extLst>
              <a:ext uri="{FF2B5EF4-FFF2-40B4-BE49-F238E27FC236}">
                <a16:creationId xmlns:a16="http://schemas.microsoft.com/office/drawing/2014/main" id="{5256D56D-D7AB-B3E8-B98C-224538DFF8BF}"/>
              </a:ext>
            </a:extLst>
          </p:cNvPr>
          <p:cNvSpPr/>
          <p:nvPr/>
        </p:nvSpPr>
        <p:spPr>
          <a:xfrm flipV="1">
            <a:off x="4363108" y="3662752"/>
            <a:ext cx="4383429" cy="2349661"/>
          </a:xfrm>
          <a:custGeom>
            <a:avLst/>
            <a:gdLst>
              <a:gd name="connsiteX0" fmla="*/ 0 w 4383429"/>
              <a:gd name="connsiteY0" fmla="*/ 0 h 2349661"/>
              <a:gd name="connsiteX1" fmla="*/ 3831221 w 4383429"/>
              <a:gd name="connsiteY1" fmla="*/ 0 h 2349661"/>
              <a:gd name="connsiteX2" fmla="*/ 3831221 w 4383429"/>
              <a:gd name="connsiteY2" fmla="*/ 522952 h 2349661"/>
              <a:gd name="connsiteX3" fmla="*/ 3925951 w 4383429"/>
              <a:gd name="connsiteY3" fmla="*/ 532502 h 2349661"/>
              <a:gd name="connsiteX4" fmla="*/ 4383429 w 4383429"/>
              <a:gd name="connsiteY4" fmla="*/ 1093808 h 2349661"/>
              <a:gd name="connsiteX5" fmla="*/ 3925951 w 4383429"/>
              <a:gd name="connsiteY5" fmla="*/ 1655115 h 2349661"/>
              <a:gd name="connsiteX6" fmla="*/ 3831221 w 4383429"/>
              <a:gd name="connsiteY6" fmla="*/ 1664665 h 2349661"/>
              <a:gd name="connsiteX7" fmla="*/ 3831221 w 4383429"/>
              <a:gd name="connsiteY7" fmla="*/ 2349661 h 2349661"/>
              <a:gd name="connsiteX8" fmla="*/ 2488557 w 4383429"/>
              <a:gd name="connsiteY8" fmla="*/ 2349661 h 2349661"/>
              <a:gd name="connsiteX9" fmla="*/ 1915610 w 4383429"/>
              <a:gd name="connsiteY9" fmla="*/ 1776714 h 2349661"/>
              <a:gd name="connsiteX10" fmla="*/ 1342663 w 4383429"/>
              <a:gd name="connsiteY10" fmla="*/ 2349661 h 2349661"/>
              <a:gd name="connsiteX11" fmla="*/ 0 w 4383429"/>
              <a:gd name="connsiteY11" fmla="*/ 2349661 h 23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3429" h="2349661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925951" y="532502"/>
                </a:lnTo>
                <a:cubicBezTo>
                  <a:pt x="4187033" y="585927"/>
                  <a:pt x="4383429" y="816932"/>
                  <a:pt x="4383429" y="1093808"/>
                </a:cubicBezTo>
                <a:cubicBezTo>
                  <a:pt x="4383429" y="1370684"/>
                  <a:pt x="4187033" y="1601690"/>
                  <a:pt x="3925951" y="165511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033231"/>
                  <a:pt x="2232040" y="1776714"/>
                  <a:pt x="1915610" y="1776714"/>
                </a:cubicBezTo>
                <a:cubicBezTo>
                  <a:pt x="1599180" y="1776714"/>
                  <a:pt x="1342663" y="203323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33" name="Freeform: Shape 32">
            <a:hlinkClick r:id="rId12" action="ppaction://hlinksldjump"/>
            <a:extLst>
              <a:ext uri="{FF2B5EF4-FFF2-40B4-BE49-F238E27FC236}">
                <a16:creationId xmlns:a16="http://schemas.microsoft.com/office/drawing/2014/main" id="{900229E6-708E-CADB-0C23-4C3F5A4D21EA}"/>
              </a:ext>
            </a:extLst>
          </p:cNvPr>
          <p:cNvSpPr/>
          <p:nvPr/>
        </p:nvSpPr>
        <p:spPr>
          <a:xfrm flipH="1">
            <a:off x="7627654" y="1325290"/>
            <a:ext cx="4383429" cy="2349661"/>
          </a:xfrm>
          <a:custGeom>
            <a:avLst/>
            <a:gdLst>
              <a:gd name="connsiteX0" fmla="*/ 0 w 4383429"/>
              <a:gd name="connsiteY0" fmla="*/ 0 h 2349661"/>
              <a:gd name="connsiteX1" fmla="*/ 3831221 w 4383429"/>
              <a:gd name="connsiteY1" fmla="*/ 0 h 2349661"/>
              <a:gd name="connsiteX2" fmla="*/ 3831221 w 4383429"/>
              <a:gd name="connsiteY2" fmla="*/ 522952 h 2349661"/>
              <a:gd name="connsiteX3" fmla="*/ 3925951 w 4383429"/>
              <a:gd name="connsiteY3" fmla="*/ 532501 h 2349661"/>
              <a:gd name="connsiteX4" fmla="*/ 4383429 w 4383429"/>
              <a:gd name="connsiteY4" fmla="*/ 1093808 h 2349661"/>
              <a:gd name="connsiteX5" fmla="*/ 3925951 w 4383429"/>
              <a:gd name="connsiteY5" fmla="*/ 1655115 h 2349661"/>
              <a:gd name="connsiteX6" fmla="*/ 3831221 w 4383429"/>
              <a:gd name="connsiteY6" fmla="*/ 1664665 h 2349661"/>
              <a:gd name="connsiteX7" fmla="*/ 3831221 w 4383429"/>
              <a:gd name="connsiteY7" fmla="*/ 2349661 h 2349661"/>
              <a:gd name="connsiteX8" fmla="*/ 2488557 w 4383429"/>
              <a:gd name="connsiteY8" fmla="*/ 2349661 h 2349661"/>
              <a:gd name="connsiteX9" fmla="*/ 1915610 w 4383429"/>
              <a:gd name="connsiteY9" fmla="*/ 1776714 h 2349661"/>
              <a:gd name="connsiteX10" fmla="*/ 1342663 w 4383429"/>
              <a:gd name="connsiteY10" fmla="*/ 2349661 h 2349661"/>
              <a:gd name="connsiteX11" fmla="*/ 0 w 4383429"/>
              <a:gd name="connsiteY11" fmla="*/ 2349661 h 23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3429" h="2349661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925951" y="532501"/>
                </a:lnTo>
                <a:cubicBezTo>
                  <a:pt x="4187033" y="585927"/>
                  <a:pt x="4383429" y="816932"/>
                  <a:pt x="4383429" y="1093808"/>
                </a:cubicBezTo>
                <a:cubicBezTo>
                  <a:pt x="4383429" y="1370685"/>
                  <a:pt x="4187033" y="1601690"/>
                  <a:pt x="3925951" y="165511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033231"/>
                  <a:pt x="2232040" y="1776714"/>
                  <a:pt x="1915610" y="1776714"/>
                </a:cubicBezTo>
                <a:cubicBezTo>
                  <a:pt x="1599180" y="1776714"/>
                  <a:pt x="1342663" y="203323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40" name="Freeform: Shape 39">
            <a:hlinkClick r:id="rId13" action="ppaction://hlinksldjump"/>
            <a:extLst>
              <a:ext uri="{FF2B5EF4-FFF2-40B4-BE49-F238E27FC236}">
                <a16:creationId xmlns:a16="http://schemas.microsoft.com/office/drawing/2014/main" id="{7F46ADB2-6AFA-C2A2-B7D3-CBA072C08D57}"/>
              </a:ext>
            </a:extLst>
          </p:cNvPr>
          <p:cNvSpPr/>
          <p:nvPr/>
        </p:nvSpPr>
        <p:spPr>
          <a:xfrm flipH="1" flipV="1">
            <a:off x="8213324" y="3089019"/>
            <a:ext cx="3831221" cy="2922608"/>
          </a:xfrm>
          <a:custGeom>
            <a:avLst/>
            <a:gdLst>
              <a:gd name="connsiteX0" fmla="*/ 0 w 3831221"/>
              <a:gd name="connsiteY0" fmla="*/ 0 h 2922608"/>
              <a:gd name="connsiteX1" fmla="*/ 3831221 w 3831221"/>
              <a:gd name="connsiteY1" fmla="*/ 0 h 2922608"/>
              <a:gd name="connsiteX2" fmla="*/ 3831221 w 3831221"/>
              <a:gd name="connsiteY2" fmla="*/ 522952 h 2922608"/>
              <a:gd name="connsiteX3" fmla="*/ 3810482 w 3831221"/>
              <a:gd name="connsiteY3" fmla="*/ 520861 h 2922608"/>
              <a:gd name="connsiteX4" fmla="*/ 3237535 w 3831221"/>
              <a:gd name="connsiteY4" fmla="*/ 1093808 h 2922608"/>
              <a:gd name="connsiteX5" fmla="*/ 3810482 w 3831221"/>
              <a:gd name="connsiteY5" fmla="*/ 1666755 h 2922608"/>
              <a:gd name="connsiteX6" fmla="*/ 3831221 w 3831221"/>
              <a:gd name="connsiteY6" fmla="*/ 1664665 h 2922608"/>
              <a:gd name="connsiteX7" fmla="*/ 3831221 w 3831221"/>
              <a:gd name="connsiteY7" fmla="*/ 2349661 h 2922608"/>
              <a:gd name="connsiteX8" fmla="*/ 2488557 w 3831221"/>
              <a:gd name="connsiteY8" fmla="*/ 2349661 h 2922608"/>
              <a:gd name="connsiteX9" fmla="*/ 1915610 w 3831221"/>
              <a:gd name="connsiteY9" fmla="*/ 2922608 h 2922608"/>
              <a:gd name="connsiteX10" fmla="*/ 1342663 w 3831221"/>
              <a:gd name="connsiteY10" fmla="*/ 2349661 h 2922608"/>
              <a:gd name="connsiteX11" fmla="*/ 0 w 3831221"/>
              <a:gd name="connsiteY11" fmla="*/ 2349661 h 292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1221" h="2922608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810482" y="520861"/>
                </a:lnTo>
                <a:cubicBezTo>
                  <a:pt x="3494052" y="520861"/>
                  <a:pt x="3237535" y="777378"/>
                  <a:pt x="3237535" y="1093808"/>
                </a:cubicBezTo>
                <a:cubicBezTo>
                  <a:pt x="3237535" y="1410238"/>
                  <a:pt x="3494052" y="1666755"/>
                  <a:pt x="3810482" y="166675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666091"/>
                  <a:pt x="2232040" y="2922608"/>
                  <a:pt x="1915610" y="2922608"/>
                </a:cubicBezTo>
                <a:cubicBezTo>
                  <a:pt x="1599180" y="2922608"/>
                  <a:pt x="1342663" y="266609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9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hlinkClick r:id="rId11" action="ppaction://hlinksldjump"/>
            <a:extLst>
              <a:ext uri="{FF2B5EF4-FFF2-40B4-BE49-F238E27FC236}">
                <a16:creationId xmlns:a16="http://schemas.microsoft.com/office/drawing/2014/main" id="{0A52EB7D-3938-2288-423B-0C3726FAA127}"/>
              </a:ext>
            </a:extLst>
          </p:cNvPr>
          <p:cNvSpPr txBox="1"/>
          <p:nvPr/>
        </p:nvSpPr>
        <p:spPr>
          <a:xfrm>
            <a:off x="5802922" y="1856799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2" name="TextBox 41">
            <a:hlinkClick r:id="rId12" action="ppaction://hlinksldjump"/>
            <a:extLst>
              <a:ext uri="{FF2B5EF4-FFF2-40B4-BE49-F238E27FC236}">
                <a16:creationId xmlns:a16="http://schemas.microsoft.com/office/drawing/2014/main" id="{62AEBC8E-0550-C33A-5D76-6717B3D031EE}"/>
              </a:ext>
            </a:extLst>
          </p:cNvPr>
          <p:cNvSpPr txBox="1"/>
          <p:nvPr/>
        </p:nvSpPr>
        <p:spPr>
          <a:xfrm>
            <a:off x="9641797" y="1639535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hlinkClick r:id="rId11" action="ppaction://hlinksldjump"/>
            <a:extLst>
              <a:ext uri="{FF2B5EF4-FFF2-40B4-BE49-F238E27FC236}">
                <a16:creationId xmlns:a16="http://schemas.microsoft.com/office/drawing/2014/main" id="{A7488468-1D3D-F63F-47D2-21B6C140E4DE}"/>
              </a:ext>
            </a:extLst>
          </p:cNvPr>
          <p:cNvSpPr txBox="1"/>
          <p:nvPr/>
        </p:nvSpPr>
        <p:spPr>
          <a:xfrm>
            <a:off x="5720891" y="4183873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TextBox 43">
            <a:hlinkClick r:id="rId13" action="ppaction://hlinksldjump"/>
            <a:extLst>
              <a:ext uri="{FF2B5EF4-FFF2-40B4-BE49-F238E27FC236}">
                <a16:creationId xmlns:a16="http://schemas.microsoft.com/office/drawing/2014/main" id="{2C30070A-43F2-EF56-29B6-EDCCDC39867E}"/>
              </a:ext>
            </a:extLst>
          </p:cNvPr>
          <p:cNvSpPr txBox="1"/>
          <p:nvPr/>
        </p:nvSpPr>
        <p:spPr>
          <a:xfrm>
            <a:off x="9574934" y="4183873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5370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8" grpId="0" animBg="1"/>
      <p:bldP spid="38" grpId="0" animBg="1"/>
      <p:bldP spid="33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2A0EC4EC-2B57-C614-43DE-BBF858A201C4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AFE61750-6C88-DF6A-E45A-60AAAB104DE4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Mai An Tiêm là người thế nào?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D140E294-C73F-118F-A046-109F61B18388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là người cần cù, chịu khó, dám nghĩ, dám làm, thông mình, sáng tạo và hiếu thảo.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6DD74-C348-D361-61C4-4C40593B6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FCD4CBB0-E152-40F5-F4F0-FA1660497E2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D219B-62E4-CAB0-2EB9-54B4229AA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245" y="665461"/>
            <a:ext cx="6639119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AE3CF-11B0-9132-0431-25F846A324DB}"/>
              </a:ext>
            </a:extLst>
          </p:cNvPr>
          <p:cNvSpPr txBox="1"/>
          <p:nvPr/>
        </p:nvSpPr>
        <p:spPr>
          <a:xfrm>
            <a:off x="6708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chỉ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hoạt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5AE6C-9F9D-F9BD-F3E3-0DBEB3AC4A33}"/>
              </a:ext>
            </a:extLst>
          </p:cNvPr>
          <p:cNvSpPr txBox="1"/>
          <p:nvPr/>
        </p:nvSpPr>
        <p:spPr>
          <a:xfrm>
            <a:off x="6708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  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Tiêm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khắc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xuống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liền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vớt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dâng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vua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Vua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đón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chồng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Tiêm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B1B0BB-ADD2-72A6-6845-B58BB817C2AD}"/>
              </a:ext>
            </a:extLst>
          </p:cNvPr>
          <p:cNvCxnSpPr/>
          <p:nvPr/>
        </p:nvCxnSpPr>
        <p:spPr>
          <a:xfrm>
            <a:off x="2225040" y="1155378"/>
            <a:ext cx="143256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4A8851-B44A-722D-B3F9-DD3C68354E28}"/>
              </a:ext>
            </a:extLst>
          </p:cNvPr>
          <p:cNvCxnSpPr/>
          <p:nvPr/>
        </p:nvCxnSpPr>
        <p:spPr>
          <a:xfrm>
            <a:off x="4360536" y="1198957"/>
            <a:ext cx="207565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3E6F6-F943-6684-1928-5FCA85038BD9}"/>
              </a:ext>
            </a:extLst>
          </p:cNvPr>
          <p:cNvCxnSpPr/>
          <p:nvPr/>
        </p:nvCxnSpPr>
        <p:spPr>
          <a:xfrm>
            <a:off x="2854960" y="2455858"/>
            <a:ext cx="965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33AA6-C230-AC61-96DB-B6D8453EAA98}"/>
              </a:ext>
            </a:extLst>
          </p:cNvPr>
          <p:cNvCxnSpPr/>
          <p:nvPr/>
        </p:nvCxnSpPr>
        <p:spPr>
          <a:xfrm>
            <a:off x="7561656" y="2455858"/>
            <a:ext cx="589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309283-2AB5-D0A1-587E-F4C5C5D33FDC}"/>
              </a:ext>
            </a:extLst>
          </p:cNvPr>
          <p:cNvCxnSpPr/>
          <p:nvPr/>
        </p:nvCxnSpPr>
        <p:spPr>
          <a:xfrm>
            <a:off x="8079409" y="2984178"/>
            <a:ext cx="589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ADDD18-ACC6-66AC-1D13-4729D838AA5A}"/>
              </a:ext>
            </a:extLst>
          </p:cNvPr>
          <p:cNvCxnSpPr/>
          <p:nvPr/>
        </p:nvCxnSpPr>
        <p:spPr>
          <a:xfrm>
            <a:off x="1905000" y="2978268"/>
            <a:ext cx="70104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DA11BA-8312-7106-659F-D6C9F7918146}"/>
              </a:ext>
            </a:extLst>
          </p:cNvPr>
          <p:cNvCxnSpPr/>
          <p:nvPr/>
        </p:nvCxnSpPr>
        <p:spPr>
          <a:xfrm>
            <a:off x="2606040" y="2984178"/>
            <a:ext cx="73152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6CCFBE-85B3-8695-0369-66A03EDA28AE}"/>
              </a:ext>
            </a:extLst>
          </p:cNvPr>
          <p:cNvCxnSpPr/>
          <p:nvPr/>
        </p:nvCxnSpPr>
        <p:spPr>
          <a:xfrm>
            <a:off x="706120" y="3544263"/>
            <a:ext cx="83312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401F5B-2D1C-224F-B3B6-AC54DA901FB6}"/>
              </a:ext>
            </a:extLst>
          </p:cNvPr>
          <p:cNvCxnSpPr/>
          <p:nvPr/>
        </p:nvCxnSpPr>
        <p:spPr>
          <a:xfrm>
            <a:off x="1755140" y="3544263"/>
            <a:ext cx="9398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309945-EC58-C3BD-C250-059F7A1ED769}"/>
              </a:ext>
            </a:extLst>
          </p:cNvPr>
          <p:cNvCxnSpPr/>
          <p:nvPr/>
        </p:nvCxnSpPr>
        <p:spPr>
          <a:xfrm>
            <a:off x="6873090" y="3544263"/>
            <a:ext cx="6604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8740C3-A4FF-37E0-53EC-2A63A2025446}"/>
              </a:ext>
            </a:extLst>
          </p:cNvPr>
          <p:cNvCxnSpPr/>
          <p:nvPr/>
        </p:nvCxnSpPr>
        <p:spPr>
          <a:xfrm>
            <a:off x="772160" y="4148331"/>
            <a:ext cx="40132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33A9D4-040F-701E-F250-5ED19C254728}"/>
              </a:ext>
            </a:extLst>
          </p:cNvPr>
          <p:cNvSpPr/>
          <p:nvPr/>
        </p:nvSpPr>
        <p:spPr>
          <a:xfrm>
            <a:off x="2102682" y="4557628"/>
            <a:ext cx="1964947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khắc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8DEAA8-3E50-EC02-5EC9-35C773076A57}"/>
              </a:ext>
            </a:extLst>
          </p:cNvPr>
          <p:cNvSpPr/>
          <p:nvPr/>
        </p:nvSpPr>
        <p:spPr>
          <a:xfrm>
            <a:off x="4528744" y="4559566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thả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8961F96-1FE3-D06F-0225-0B376C63D254}"/>
              </a:ext>
            </a:extLst>
          </p:cNvPr>
          <p:cNvSpPr/>
          <p:nvPr/>
        </p:nvSpPr>
        <p:spPr>
          <a:xfrm>
            <a:off x="6657264" y="4560982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1C5ED4-9683-E1DE-E956-AC9533A91DF3}"/>
              </a:ext>
            </a:extLst>
          </p:cNvPr>
          <p:cNvSpPr/>
          <p:nvPr/>
        </p:nvSpPr>
        <p:spPr>
          <a:xfrm>
            <a:off x="8904800" y="4557628"/>
            <a:ext cx="1610799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087720-1834-FD34-7105-C1589B2D81FA}"/>
              </a:ext>
            </a:extLst>
          </p:cNvPr>
          <p:cNvSpPr/>
          <p:nvPr/>
        </p:nvSpPr>
        <p:spPr>
          <a:xfrm>
            <a:off x="1539240" y="5567191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vớt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56C2DB2-DCD4-CFD8-7CE4-E3967E5A0CCD}"/>
              </a:ext>
            </a:extLst>
          </p:cNvPr>
          <p:cNvSpPr/>
          <p:nvPr/>
        </p:nvSpPr>
        <p:spPr>
          <a:xfrm>
            <a:off x="3495040" y="5567191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đem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FE63E9A-7417-6410-09A1-2C81DD3CC6EE}"/>
              </a:ext>
            </a:extLst>
          </p:cNvPr>
          <p:cNvSpPr/>
          <p:nvPr/>
        </p:nvSpPr>
        <p:spPr>
          <a:xfrm>
            <a:off x="5398363" y="5567191"/>
            <a:ext cx="1804927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dâng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81F5D75-CA80-74DF-1BC1-36870EDA8CDD}"/>
              </a:ext>
            </a:extLst>
          </p:cNvPr>
          <p:cNvSpPr/>
          <p:nvPr/>
        </p:nvSpPr>
        <p:spPr>
          <a:xfrm>
            <a:off x="7594448" y="553566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đón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2C9581A-A483-C1B7-96CB-7C455E82A64E}"/>
              </a:ext>
            </a:extLst>
          </p:cNvPr>
          <p:cNvSpPr/>
          <p:nvPr/>
        </p:nvSpPr>
        <p:spPr>
          <a:xfrm>
            <a:off x="9728124" y="553566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về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4C1BF8-1F02-2BA4-1C6C-B05503F602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18" y="4832959"/>
            <a:ext cx="1952111" cy="1952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3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625E8-0F33-7C28-3568-1DA734AC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748" y="4885852"/>
            <a:ext cx="2115495" cy="2115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C3AC5-C19E-318B-4890-2E0AFBC72458}"/>
              </a:ext>
            </a:extLst>
          </p:cNvPr>
          <p:cNvSpPr txBox="1"/>
          <p:nvPr/>
        </p:nvSpPr>
        <p:spPr>
          <a:xfrm>
            <a:off x="1073646" y="519583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Đặt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vừa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70028-DF05-7F20-B333-03F0D348196D}"/>
              </a:ext>
            </a:extLst>
          </p:cNvPr>
          <p:cNvSpPr/>
          <p:nvPr/>
        </p:nvSpPr>
        <p:spPr>
          <a:xfrm>
            <a:off x="2518516" y="1650149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khắc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BB5014-E150-CC96-2DBB-10BA62355199}"/>
              </a:ext>
            </a:extLst>
          </p:cNvPr>
          <p:cNvSpPr/>
          <p:nvPr/>
        </p:nvSpPr>
        <p:spPr>
          <a:xfrm>
            <a:off x="4647036" y="1650149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thả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ED4479-03A7-FE60-2156-91456BD711CB}"/>
              </a:ext>
            </a:extLst>
          </p:cNvPr>
          <p:cNvSpPr/>
          <p:nvPr/>
        </p:nvSpPr>
        <p:spPr>
          <a:xfrm>
            <a:off x="6775556" y="1651565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8E4E08-029B-7E0E-9AC2-AB969E24E0CC}"/>
              </a:ext>
            </a:extLst>
          </p:cNvPr>
          <p:cNvSpPr/>
          <p:nvPr/>
        </p:nvSpPr>
        <p:spPr>
          <a:xfrm>
            <a:off x="9023093" y="1650678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75A22-D213-D211-1CA2-D07306E1A734}"/>
              </a:ext>
            </a:extLst>
          </p:cNvPr>
          <p:cNvSpPr/>
          <p:nvPr/>
        </p:nvSpPr>
        <p:spPr>
          <a:xfrm>
            <a:off x="1657532" y="265777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vớt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370F29-0CEA-5F36-2C5B-438BAEA69776}"/>
              </a:ext>
            </a:extLst>
          </p:cNvPr>
          <p:cNvSpPr/>
          <p:nvPr/>
        </p:nvSpPr>
        <p:spPr>
          <a:xfrm>
            <a:off x="3653934" y="265777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9ED834-AB05-C66D-77AC-474E956EB9A0}"/>
              </a:ext>
            </a:extLst>
          </p:cNvPr>
          <p:cNvSpPr/>
          <p:nvPr/>
        </p:nvSpPr>
        <p:spPr>
          <a:xfrm>
            <a:off x="5683337" y="2646883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dâng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DC54D8-B660-5B97-A0FF-DC9E044C231F}"/>
              </a:ext>
            </a:extLst>
          </p:cNvPr>
          <p:cNvSpPr/>
          <p:nvPr/>
        </p:nvSpPr>
        <p:spPr>
          <a:xfrm>
            <a:off x="7712740" y="2626247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đón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55986B-A247-58B4-2D74-A45A4282A6A2}"/>
              </a:ext>
            </a:extLst>
          </p:cNvPr>
          <p:cNvSpPr/>
          <p:nvPr/>
        </p:nvSpPr>
        <p:spPr>
          <a:xfrm>
            <a:off x="9846416" y="2626247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về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123CDE-222E-FBB2-B107-296778302E93}"/>
              </a:ext>
            </a:extLst>
          </p:cNvPr>
          <p:cNvCxnSpPr/>
          <p:nvPr/>
        </p:nvCxnSpPr>
        <p:spPr>
          <a:xfrm>
            <a:off x="1657532" y="1165914"/>
            <a:ext cx="2616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ED05A3-8171-5F20-CC1A-78EB2B84B54F}"/>
              </a:ext>
            </a:extLst>
          </p:cNvPr>
          <p:cNvCxnSpPr>
            <a:endCxn id="5" idx="2"/>
          </p:cNvCxnSpPr>
          <p:nvPr/>
        </p:nvCxnSpPr>
        <p:spPr>
          <a:xfrm flipV="1">
            <a:off x="5317094" y="1165914"/>
            <a:ext cx="1412635" cy="231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18471B-0881-412A-BF57-0590A5E1BDF3}"/>
              </a:ext>
            </a:extLst>
          </p:cNvPr>
          <p:cNvCxnSpPr/>
          <p:nvPr/>
        </p:nvCxnSpPr>
        <p:spPr>
          <a:xfrm>
            <a:off x="7933370" y="1165914"/>
            <a:ext cx="191304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BB3FE7-D2B0-C34C-89AC-E2571BD08CAD}"/>
              </a:ext>
            </a:extLst>
          </p:cNvPr>
          <p:cNvSpPr txBox="1"/>
          <p:nvPr/>
        </p:nvSpPr>
        <p:spPr>
          <a:xfrm>
            <a:off x="1657532" y="3881496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: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quyển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…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6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53EF52-CBE2-6C7C-D0ED-18FEF3CB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35" y="1626901"/>
            <a:ext cx="6602540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6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17" descr="E:\PPT\形状 2.png形状 2">
            <a:extLst>
              <a:ext uri="{FF2B5EF4-FFF2-40B4-BE49-F238E27FC236}">
                <a16:creationId xmlns:a16="http://schemas.microsoft.com/office/drawing/2014/main" id="{248F9DC9-2B15-4668-8090-4ED06455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85" y="2762250"/>
            <a:ext cx="3780790" cy="35623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FC2832-005D-40BF-9058-79C7BF00F081}"/>
              </a:ext>
            </a:extLst>
          </p:cNvPr>
          <p:cNvSpPr txBox="1"/>
          <p:nvPr/>
        </p:nvSpPr>
        <p:spPr>
          <a:xfrm>
            <a:off x="4890861" y="1049485"/>
            <a:ext cx="420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0B2B97E3-BDD2-468A-A25B-93584B691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3357" y="848331"/>
            <a:ext cx="1078849" cy="845498"/>
          </a:xfrm>
          <a:prstGeom prst="rect">
            <a:avLst/>
          </a:prstGeom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818F7D3C-EF59-4AA0-9FF8-14A7D7EDB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88" y="680530"/>
            <a:ext cx="594282" cy="54744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7907FF1E-876F-4C7F-B3D1-BEAF83D25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845" y="848331"/>
            <a:ext cx="1078849" cy="845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8E773-2130-89BC-3852-1AC57C38A8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830478" y="2349223"/>
            <a:ext cx="5095240" cy="26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296 L -2.91667E-6 0.01319 C 0.00261 0.00972 0.00469 0.00439 0.00795 0.003 C 0.01341 0.00023 0.01927 0.00185 0.025 0.00092 C 0.02683 0.00046 0.02878 -0.00047 0.0306 -0.00116 C 0.03295 -0.00186 0.03516 -0.00255 0.0375 -0.00301 C 0.04545 -0.00209 0.0543 -0.00139 0.0625 0.00092 C 0.06615 0.00208 0.06706 0.00324 0.07045 0.00486 C 0.07305 0.00625 0.07565 0.00763 0.07839 0.00902 C 0.07982 0.00972 0.08138 0.01041 0.08295 0.01111 C 0.08633 0.0125 0.08985 0.01319 0.0931 0.01504 C 0.09662 0.01712 0.09987 0.0206 0.10339 0.02314 C 0.10834 0.02662 0.11081 0.02754 0.11589 0.02916 L 0.12943 0.03333 C 0.14636 0.02824 0.12683 0.03564 0.14206 0.02523 C 0.14492 0.02314 0.14818 0.02291 0.15104 0.02106 C 0.15573 0.01828 0.15769 0.01689 0.16354 0.01504 C 0.16654 0.01412 0.16966 0.01365 0.17266 0.01296 C 0.17383 0.01226 0.17487 0.01111 0.17604 0.01111 C 0.18516 0.01111 0.19427 0.0118 0.20339 0.01296 C 0.20456 0.01319 0.2056 0.01435 0.20677 0.01504 C 0.20834 0.01574 0.20977 0.01643 0.21133 0.01712 C 0.21394 0.01828 0.21667 0.01967 0.21927 0.02106 C 0.22084 0.02314 0.22201 0.02592 0.22383 0.02708 C 0.22943 0.03125 0.23646 0.02824 0.24206 0.02708 C 0.24349 0.02592 0.24492 0.02407 0.24649 0.02314 C 0.24805 0.02222 0.24961 0.02199 0.25104 0.02106 C 0.25339 0.0199 0.25573 0.01851 0.25795 0.01712 C 0.26446 0.0125 0.26511 0.01018 0.27149 0.00902 C 0.27761 0.00787 0.28373 0.00763 0.28972 0.00694 C 0.29727 0.00763 0.30495 0.00763 0.3125 0.00902 C 0.31628 0.00972 0.31992 0.0125 0.32383 0.01296 C 0.328 0.01365 0.33216 0.01412 0.33633 0.01504 C 0.33867 0.0155 0.34089 0.01643 0.3431 0.01712 C 0.34623 0.01782 0.34922 0.01851 0.35222 0.01898 L 0.36016 0.02314 C 0.36133 0.02384 0.3625 0.02453 0.36354 0.02523 C 0.3681 0.02708 0.37279 0.028 0.37722 0.02916 C 0.37865 0.02893 0.38933 0.02893 0.3931 0.02523 C 0.39558 0.02268 0.39727 0.01828 0.4 0.01712 C 0.40222 0.01597 0.4056 0.01481 0.40795 0.01296 C 0.41367 0.00879 0.41055 0.00902 0.41367 0.00902 L 0.41133 0.00486 " pathEditMode="relative" rAng="0" ptsTypes="AAAAAAAAAAAAAAAAAAAAAAAAAAAAAAAAAAAAAAAAA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-0.00093 L 0.04662 -0.04098 C 0.05638 -0.05 0.07096 -0.05487 0.08633 -0.05487 C 0.10378 -0.05487 0.11771 -0.05 0.12748 -0.04098 L 0.17422 -0.00093 " pathEditMode="relative" rAng="0" ptsTypes="AAAAA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30" y="1608667"/>
            <a:ext cx="5223070" cy="4714879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8FEFE0BB-E660-6A21-C8DC-1BED34CEB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21" y="109287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3C5BACC-5E86-7CA7-F3DE-F85B1CC275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/>
          <a:stretch/>
        </p:blipFill>
        <p:spPr>
          <a:xfrm>
            <a:off x="9382539" y="2237961"/>
            <a:ext cx="2748501" cy="47571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91B9E-8E18-F4EB-B156-0C9AA3CBEE04}"/>
              </a:ext>
            </a:extLst>
          </p:cNvPr>
          <p:cNvSpPr/>
          <p:nvPr/>
        </p:nvSpPr>
        <p:spPr>
          <a:xfrm>
            <a:off x="1000539" y="668241"/>
            <a:ext cx="8382000" cy="3139440"/>
          </a:xfrm>
          <a:custGeom>
            <a:avLst/>
            <a:gdLst>
              <a:gd name="connsiteX0" fmla="*/ 0 w 8382000"/>
              <a:gd name="connsiteY0" fmla="*/ 523250 h 3139440"/>
              <a:gd name="connsiteX1" fmla="*/ 523250 w 8382000"/>
              <a:gd name="connsiteY1" fmla="*/ 0 h 3139440"/>
              <a:gd name="connsiteX2" fmla="*/ 7858750 w 8382000"/>
              <a:gd name="connsiteY2" fmla="*/ 0 h 3139440"/>
              <a:gd name="connsiteX3" fmla="*/ 8382000 w 8382000"/>
              <a:gd name="connsiteY3" fmla="*/ 523250 h 3139440"/>
              <a:gd name="connsiteX4" fmla="*/ 8382000 w 8382000"/>
              <a:gd name="connsiteY4" fmla="*/ 2616190 h 3139440"/>
              <a:gd name="connsiteX5" fmla="*/ 7858750 w 8382000"/>
              <a:gd name="connsiteY5" fmla="*/ 3139440 h 3139440"/>
              <a:gd name="connsiteX6" fmla="*/ 523250 w 8382000"/>
              <a:gd name="connsiteY6" fmla="*/ 3139440 h 3139440"/>
              <a:gd name="connsiteX7" fmla="*/ 0 w 8382000"/>
              <a:gd name="connsiteY7" fmla="*/ 2616190 h 3139440"/>
              <a:gd name="connsiteX8" fmla="*/ 0 w 8382000"/>
              <a:gd name="connsiteY8" fmla="*/ 523250 h 31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3139440" fill="none" extrusionOk="0">
                <a:moveTo>
                  <a:pt x="0" y="523250"/>
                </a:moveTo>
                <a:cubicBezTo>
                  <a:pt x="406" y="245259"/>
                  <a:pt x="247304" y="21881"/>
                  <a:pt x="523250" y="0"/>
                </a:cubicBezTo>
                <a:cubicBezTo>
                  <a:pt x="1704402" y="72427"/>
                  <a:pt x="6524861" y="61419"/>
                  <a:pt x="7858750" y="0"/>
                </a:cubicBezTo>
                <a:cubicBezTo>
                  <a:pt x="8145890" y="-12687"/>
                  <a:pt x="8372930" y="231524"/>
                  <a:pt x="8382000" y="523250"/>
                </a:cubicBezTo>
                <a:cubicBezTo>
                  <a:pt x="8482876" y="1330879"/>
                  <a:pt x="8274687" y="2216777"/>
                  <a:pt x="8382000" y="2616190"/>
                </a:cubicBezTo>
                <a:cubicBezTo>
                  <a:pt x="8383555" y="2897283"/>
                  <a:pt x="8117962" y="3106066"/>
                  <a:pt x="7858750" y="3139440"/>
                </a:cubicBezTo>
                <a:cubicBezTo>
                  <a:pt x="4566561" y="3169267"/>
                  <a:pt x="3854384" y="3060134"/>
                  <a:pt x="523250" y="3139440"/>
                </a:cubicBezTo>
                <a:cubicBezTo>
                  <a:pt x="269821" y="3135421"/>
                  <a:pt x="-54812" y="2916011"/>
                  <a:pt x="0" y="2616190"/>
                </a:cubicBezTo>
                <a:cubicBezTo>
                  <a:pt x="50037" y="1782378"/>
                  <a:pt x="770" y="1073688"/>
                  <a:pt x="0" y="523250"/>
                </a:cubicBezTo>
                <a:close/>
              </a:path>
              <a:path w="8382000" h="3139440" stroke="0" extrusionOk="0">
                <a:moveTo>
                  <a:pt x="0" y="523250"/>
                </a:moveTo>
                <a:cubicBezTo>
                  <a:pt x="50642" y="248071"/>
                  <a:pt x="258068" y="49589"/>
                  <a:pt x="523250" y="0"/>
                </a:cubicBezTo>
                <a:cubicBezTo>
                  <a:pt x="1778103" y="123000"/>
                  <a:pt x="6295604" y="-96860"/>
                  <a:pt x="7858750" y="0"/>
                </a:cubicBezTo>
                <a:cubicBezTo>
                  <a:pt x="8120162" y="-21013"/>
                  <a:pt x="8384166" y="229900"/>
                  <a:pt x="8382000" y="523250"/>
                </a:cubicBezTo>
                <a:cubicBezTo>
                  <a:pt x="8385173" y="1119278"/>
                  <a:pt x="8476267" y="2001916"/>
                  <a:pt x="8382000" y="2616190"/>
                </a:cubicBezTo>
                <a:cubicBezTo>
                  <a:pt x="8328737" y="2924469"/>
                  <a:pt x="8138806" y="3137979"/>
                  <a:pt x="7858750" y="3139440"/>
                </a:cubicBezTo>
                <a:cubicBezTo>
                  <a:pt x="5218916" y="2978733"/>
                  <a:pt x="2361104" y="3179107"/>
                  <a:pt x="523250" y="3139440"/>
                </a:cubicBezTo>
                <a:cubicBezTo>
                  <a:pt x="186077" y="3129707"/>
                  <a:pt x="-31920" y="2890712"/>
                  <a:pt x="0" y="2616190"/>
                </a:cubicBezTo>
                <a:cubicBezTo>
                  <a:pt x="32216" y="2054685"/>
                  <a:pt x="57206" y="963136"/>
                  <a:pt x="0" y="52325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các bạn học bài gì?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0CA43D-6B02-CBF1-9461-C73CEBDBE0C2}"/>
              </a:ext>
            </a:extLst>
          </p:cNvPr>
          <p:cNvSpPr/>
          <p:nvPr/>
        </p:nvSpPr>
        <p:spPr>
          <a:xfrm>
            <a:off x="1097280" y="3916680"/>
            <a:ext cx="8382000" cy="2148840"/>
          </a:xfrm>
          <a:custGeom>
            <a:avLst/>
            <a:gdLst>
              <a:gd name="connsiteX0" fmla="*/ 0 w 8382000"/>
              <a:gd name="connsiteY0" fmla="*/ 358147 h 2148840"/>
              <a:gd name="connsiteX1" fmla="*/ 358147 w 8382000"/>
              <a:gd name="connsiteY1" fmla="*/ 0 h 2148840"/>
              <a:gd name="connsiteX2" fmla="*/ 8023853 w 8382000"/>
              <a:gd name="connsiteY2" fmla="*/ 0 h 2148840"/>
              <a:gd name="connsiteX3" fmla="*/ 8382000 w 8382000"/>
              <a:gd name="connsiteY3" fmla="*/ 358147 h 2148840"/>
              <a:gd name="connsiteX4" fmla="*/ 8382000 w 8382000"/>
              <a:gd name="connsiteY4" fmla="*/ 1790693 h 2148840"/>
              <a:gd name="connsiteX5" fmla="*/ 8023853 w 8382000"/>
              <a:gd name="connsiteY5" fmla="*/ 2148840 h 2148840"/>
              <a:gd name="connsiteX6" fmla="*/ 358147 w 8382000"/>
              <a:gd name="connsiteY6" fmla="*/ 2148840 h 2148840"/>
              <a:gd name="connsiteX7" fmla="*/ 0 w 8382000"/>
              <a:gd name="connsiteY7" fmla="*/ 1790693 h 2148840"/>
              <a:gd name="connsiteX8" fmla="*/ 0 w 8382000"/>
              <a:gd name="connsiteY8" fmla="*/ 358147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2148840" fill="none" extrusionOk="0">
                <a:moveTo>
                  <a:pt x="0" y="358147"/>
                </a:moveTo>
                <a:cubicBezTo>
                  <a:pt x="1347" y="196801"/>
                  <a:pt x="161783" y="2408"/>
                  <a:pt x="358147" y="0"/>
                </a:cubicBezTo>
                <a:cubicBezTo>
                  <a:pt x="4016438" y="72427"/>
                  <a:pt x="6121130" y="61419"/>
                  <a:pt x="8023853" y="0"/>
                </a:cubicBezTo>
                <a:cubicBezTo>
                  <a:pt x="8219091" y="-17628"/>
                  <a:pt x="8368381" y="156228"/>
                  <a:pt x="8382000" y="358147"/>
                </a:cubicBezTo>
                <a:cubicBezTo>
                  <a:pt x="8377879" y="846757"/>
                  <a:pt x="8509005" y="1509844"/>
                  <a:pt x="8382000" y="1790693"/>
                </a:cubicBezTo>
                <a:cubicBezTo>
                  <a:pt x="8384674" y="1974920"/>
                  <a:pt x="8211032" y="2136934"/>
                  <a:pt x="8023853" y="2148840"/>
                </a:cubicBezTo>
                <a:cubicBezTo>
                  <a:pt x="6807211" y="2178667"/>
                  <a:pt x="1768266" y="2069534"/>
                  <a:pt x="358147" y="2148840"/>
                </a:cubicBezTo>
                <a:cubicBezTo>
                  <a:pt x="174291" y="2147264"/>
                  <a:pt x="-12388" y="1990942"/>
                  <a:pt x="0" y="1790693"/>
                </a:cubicBezTo>
                <a:cubicBezTo>
                  <a:pt x="-556" y="1235381"/>
                  <a:pt x="42183" y="538579"/>
                  <a:pt x="0" y="358147"/>
                </a:cubicBezTo>
                <a:close/>
              </a:path>
              <a:path w="8382000" h="2148840" stroke="0" extrusionOk="0">
                <a:moveTo>
                  <a:pt x="0" y="358147"/>
                </a:moveTo>
                <a:cubicBezTo>
                  <a:pt x="28336" y="168072"/>
                  <a:pt x="166590" y="13005"/>
                  <a:pt x="358147" y="0"/>
                </a:cubicBezTo>
                <a:cubicBezTo>
                  <a:pt x="3127315" y="123000"/>
                  <a:pt x="6394190" y="-96860"/>
                  <a:pt x="8023853" y="0"/>
                </a:cubicBezTo>
                <a:cubicBezTo>
                  <a:pt x="8190277" y="-23912"/>
                  <a:pt x="8397100" y="129905"/>
                  <a:pt x="8382000" y="358147"/>
                </a:cubicBezTo>
                <a:cubicBezTo>
                  <a:pt x="8425239" y="691945"/>
                  <a:pt x="8255514" y="1136464"/>
                  <a:pt x="8382000" y="1790693"/>
                </a:cubicBezTo>
                <a:cubicBezTo>
                  <a:pt x="8361908" y="1995771"/>
                  <a:pt x="8192566" y="2144080"/>
                  <a:pt x="8023853" y="2148840"/>
                </a:cubicBezTo>
                <a:cubicBezTo>
                  <a:pt x="4801764" y="1988133"/>
                  <a:pt x="2332716" y="2188507"/>
                  <a:pt x="358147" y="2148840"/>
                </a:cubicBezTo>
                <a:cubicBezTo>
                  <a:pt x="151979" y="2147150"/>
                  <a:pt x="-20613" y="1979154"/>
                  <a:pt x="0" y="1790693"/>
                </a:cubicBezTo>
                <a:cubicBezTo>
                  <a:pt x="-118469" y="1092044"/>
                  <a:pt x="-55391" y="562021"/>
                  <a:pt x="0" y="35814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chú bồ câu đến in- tơ- nét</a:t>
            </a:r>
            <a:endParaRPr lang="vi-VN" sz="44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54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667F1-04AB-9481-A3F7-D13CBABCF22F}"/>
              </a:ext>
            </a:extLst>
          </p:cNvPr>
          <p:cNvSpPr/>
          <p:nvPr/>
        </p:nvSpPr>
        <p:spPr>
          <a:xfrm>
            <a:off x="1097280" y="624840"/>
            <a:ext cx="8382000" cy="3139440"/>
          </a:xfrm>
          <a:custGeom>
            <a:avLst/>
            <a:gdLst>
              <a:gd name="connsiteX0" fmla="*/ 0 w 8382000"/>
              <a:gd name="connsiteY0" fmla="*/ 523250 h 3139440"/>
              <a:gd name="connsiteX1" fmla="*/ 523250 w 8382000"/>
              <a:gd name="connsiteY1" fmla="*/ 0 h 3139440"/>
              <a:gd name="connsiteX2" fmla="*/ 7858750 w 8382000"/>
              <a:gd name="connsiteY2" fmla="*/ 0 h 3139440"/>
              <a:gd name="connsiteX3" fmla="*/ 8382000 w 8382000"/>
              <a:gd name="connsiteY3" fmla="*/ 523250 h 3139440"/>
              <a:gd name="connsiteX4" fmla="*/ 8382000 w 8382000"/>
              <a:gd name="connsiteY4" fmla="*/ 2616190 h 3139440"/>
              <a:gd name="connsiteX5" fmla="*/ 7858750 w 8382000"/>
              <a:gd name="connsiteY5" fmla="*/ 3139440 h 3139440"/>
              <a:gd name="connsiteX6" fmla="*/ 523250 w 8382000"/>
              <a:gd name="connsiteY6" fmla="*/ 3139440 h 3139440"/>
              <a:gd name="connsiteX7" fmla="*/ 0 w 8382000"/>
              <a:gd name="connsiteY7" fmla="*/ 2616190 h 3139440"/>
              <a:gd name="connsiteX8" fmla="*/ 0 w 8382000"/>
              <a:gd name="connsiteY8" fmla="*/ 523250 h 31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3139440" fill="none" extrusionOk="0">
                <a:moveTo>
                  <a:pt x="0" y="523250"/>
                </a:moveTo>
                <a:cubicBezTo>
                  <a:pt x="406" y="245259"/>
                  <a:pt x="247304" y="21881"/>
                  <a:pt x="523250" y="0"/>
                </a:cubicBezTo>
                <a:cubicBezTo>
                  <a:pt x="1704402" y="72427"/>
                  <a:pt x="6524861" y="61419"/>
                  <a:pt x="7858750" y="0"/>
                </a:cubicBezTo>
                <a:cubicBezTo>
                  <a:pt x="8145890" y="-12687"/>
                  <a:pt x="8372930" y="231524"/>
                  <a:pt x="8382000" y="523250"/>
                </a:cubicBezTo>
                <a:cubicBezTo>
                  <a:pt x="8482876" y="1330879"/>
                  <a:pt x="8274687" y="2216777"/>
                  <a:pt x="8382000" y="2616190"/>
                </a:cubicBezTo>
                <a:cubicBezTo>
                  <a:pt x="8383555" y="2897283"/>
                  <a:pt x="8117962" y="3106066"/>
                  <a:pt x="7858750" y="3139440"/>
                </a:cubicBezTo>
                <a:cubicBezTo>
                  <a:pt x="4566561" y="3169267"/>
                  <a:pt x="3854384" y="3060134"/>
                  <a:pt x="523250" y="3139440"/>
                </a:cubicBezTo>
                <a:cubicBezTo>
                  <a:pt x="269821" y="3135421"/>
                  <a:pt x="-54812" y="2916011"/>
                  <a:pt x="0" y="2616190"/>
                </a:cubicBezTo>
                <a:cubicBezTo>
                  <a:pt x="50037" y="1782378"/>
                  <a:pt x="770" y="1073688"/>
                  <a:pt x="0" y="523250"/>
                </a:cubicBezTo>
                <a:close/>
              </a:path>
              <a:path w="8382000" h="3139440" stroke="0" extrusionOk="0">
                <a:moveTo>
                  <a:pt x="0" y="523250"/>
                </a:moveTo>
                <a:cubicBezTo>
                  <a:pt x="50642" y="248071"/>
                  <a:pt x="258068" y="49589"/>
                  <a:pt x="523250" y="0"/>
                </a:cubicBezTo>
                <a:cubicBezTo>
                  <a:pt x="1778103" y="123000"/>
                  <a:pt x="6295604" y="-96860"/>
                  <a:pt x="7858750" y="0"/>
                </a:cubicBezTo>
                <a:cubicBezTo>
                  <a:pt x="8120162" y="-21013"/>
                  <a:pt x="8384166" y="229900"/>
                  <a:pt x="8382000" y="523250"/>
                </a:cubicBezTo>
                <a:cubicBezTo>
                  <a:pt x="8385173" y="1119278"/>
                  <a:pt x="8476267" y="2001916"/>
                  <a:pt x="8382000" y="2616190"/>
                </a:cubicBezTo>
                <a:cubicBezTo>
                  <a:pt x="8328737" y="2924469"/>
                  <a:pt x="8138806" y="3137979"/>
                  <a:pt x="7858750" y="3139440"/>
                </a:cubicBezTo>
                <a:cubicBezTo>
                  <a:pt x="5218916" y="2978733"/>
                  <a:pt x="2361104" y="3179107"/>
                  <a:pt x="523250" y="3139440"/>
                </a:cubicBezTo>
                <a:cubicBezTo>
                  <a:pt x="186077" y="3129707"/>
                  <a:pt x="-31920" y="2890712"/>
                  <a:pt x="0" y="2616190"/>
                </a:cubicBezTo>
                <a:cubicBezTo>
                  <a:pt x="32216" y="2054685"/>
                  <a:pt x="57206" y="963136"/>
                  <a:pt x="0" y="52325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xưa gửi thư bằng cách nào?</a:t>
            </a:r>
          </a:p>
        </p:txBody>
      </p:sp>
      <p:pic>
        <p:nvPicPr>
          <p:cNvPr id="5" name="Picture 4" descr="A picture containing doll, toy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6A21ED-170B-A61E-1925-86A2C4A33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03" y="3124803"/>
            <a:ext cx="4019397" cy="37325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7A199-8299-C74A-F4F5-CA54F0FCB868}"/>
              </a:ext>
            </a:extLst>
          </p:cNvPr>
          <p:cNvSpPr/>
          <p:nvPr/>
        </p:nvSpPr>
        <p:spPr>
          <a:xfrm>
            <a:off x="1097280" y="3916680"/>
            <a:ext cx="8382000" cy="2148840"/>
          </a:xfrm>
          <a:custGeom>
            <a:avLst/>
            <a:gdLst>
              <a:gd name="connsiteX0" fmla="*/ 0 w 8382000"/>
              <a:gd name="connsiteY0" fmla="*/ 358147 h 2148840"/>
              <a:gd name="connsiteX1" fmla="*/ 358147 w 8382000"/>
              <a:gd name="connsiteY1" fmla="*/ 0 h 2148840"/>
              <a:gd name="connsiteX2" fmla="*/ 8023853 w 8382000"/>
              <a:gd name="connsiteY2" fmla="*/ 0 h 2148840"/>
              <a:gd name="connsiteX3" fmla="*/ 8382000 w 8382000"/>
              <a:gd name="connsiteY3" fmla="*/ 358147 h 2148840"/>
              <a:gd name="connsiteX4" fmla="*/ 8382000 w 8382000"/>
              <a:gd name="connsiteY4" fmla="*/ 1790693 h 2148840"/>
              <a:gd name="connsiteX5" fmla="*/ 8023853 w 8382000"/>
              <a:gd name="connsiteY5" fmla="*/ 2148840 h 2148840"/>
              <a:gd name="connsiteX6" fmla="*/ 358147 w 8382000"/>
              <a:gd name="connsiteY6" fmla="*/ 2148840 h 2148840"/>
              <a:gd name="connsiteX7" fmla="*/ 0 w 8382000"/>
              <a:gd name="connsiteY7" fmla="*/ 1790693 h 2148840"/>
              <a:gd name="connsiteX8" fmla="*/ 0 w 8382000"/>
              <a:gd name="connsiteY8" fmla="*/ 358147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2148840" fill="none" extrusionOk="0">
                <a:moveTo>
                  <a:pt x="0" y="358147"/>
                </a:moveTo>
                <a:cubicBezTo>
                  <a:pt x="1347" y="196801"/>
                  <a:pt x="161783" y="2408"/>
                  <a:pt x="358147" y="0"/>
                </a:cubicBezTo>
                <a:cubicBezTo>
                  <a:pt x="4016438" y="72427"/>
                  <a:pt x="6121130" y="61419"/>
                  <a:pt x="8023853" y="0"/>
                </a:cubicBezTo>
                <a:cubicBezTo>
                  <a:pt x="8219091" y="-17628"/>
                  <a:pt x="8368381" y="156228"/>
                  <a:pt x="8382000" y="358147"/>
                </a:cubicBezTo>
                <a:cubicBezTo>
                  <a:pt x="8377879" y="846757"/>
                  <a:pt x="8509005" y="1509844"/>
                  <a:pt x="8382000" y="1790693"/>
                </a:cubicBezTo>
                <a:cubicBezTo>
                  <a:pt x="8384674" y="1974920"/>
                  <a:pt x="8211032" y="2136934"/>
                  <a:pt x="8023853" y="2148840"/>
                </a:cubicBezTo>
                <a:cubicBezTo>
                  <a:pt x="6807211" y="2178667"/>
                  <a:pt x="1768266" y="2069534"/>
                  <a:pt x="358147" y="2148840"/>
                </a:cubicBezTo>
                <a:cubicBezTo>
                  <a:pt x="174291" y="2147264"/>
                  <a:pt x="-12388" y="1990942"/>
                  <a:pt x="0" y="1790693"/>
                </a:cubicBezTo>
                <a:cubicBezTo>
                  <a:pt x="-556" y="1235381"/>
                  <a:pt x="42183" y="538579"/>
                  <a:pt x="0" y="358147"/>
                </a:cubicBezTo>
                <a:close/>
              </a:path>
              <a:path w="8382000" h="2148840" stroke="0" extrusionOk="0">
                <a:moveTo>
                  <a:pt x="0" y="358147"/>
                </a:moveTo>
                <a:cubicBezTo>
                  <a:pt x="28336" y="168072"/>
                  <a:pt x="166590" y="13005"/>
                  <a:pt x="358147" y="0"/>
                </a:cubicBezTo>
                <a:cubicBezTo>
                  <a:pt x="3127315" y="123000"/>
                  <a:pt x="6394190" y="-96860"/>
                  <a:pt x="8023853" y="0"/>
                </a:cubicBezTo>
                <a:cubicBezTo>
                  <a:pt x="8190277" y="-23912"/>
                  <a:pt x="8397100" y="129905"/>
                  <a:pt x="8382000" y="358147"/>
                </a:cubicBezTo>
                <a:cubicBezTo>
                  <a:pt x="8425239" y="691945"/>
                  <a:pt x="8255514" y="1136464"/>
                  <a:pt x="8382000" y="1790693"/>
                </a:cubicBezTo>
                <a:cubicBezTo>
                  <a:pt x="8361908" y="1995771"/>
                  <a:pt x="8192566" y="2144080"/>
                  <a:pt x="8023853" y="2148840"/>
                </a:cubicBezTo>
                <a:cubicBezTo>
                  <a:pt x="4801764" y="1988133"/>
                  <a:pt x="2332716" y="2188507"/>
                  <a:pt x="358147" y="2148840"/>
                </a:cubicBezTo>
                <a:cubicBezTo>
                  <a:pt x="151979" y="2147150"/>
                  <a:pt x="-20613" y="1979154"/>
                  <a:pt x="0" y="1790693"/>
                </a:cubicBezTo>
                <a:cubicBezTo>
                  <a:pt x="-118469" y="1092044"/>
                  <a:pt x="-55391" y="562021"/>
                  <a:pt x="0" y="35814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89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7AC5C4-5D33-0D09-602B-0B8264727911}"/>
              </a:ext>
            </a:extLst>
          </p:cNvPr>
          <p:cNvSpPr/>
          <p:nvPr/>
        </p:nvSpPr>
        <p:spPr>
          <a:xfrm>
            <a:off x="1097280" y="458586"/>
            <a:ext cx="8382000" cy="3139440"/>
          </a:xfrm>
          <a:custGeom>
            <a:avLst/>
            <a:gdLst>
              <a:gd name="connsiteX0" fmla="*/ 0 w 8382000"/>
              <a:gd name="connsiteY0" fmla="*/ 523250 h 3139440"/>
              <a:gd name="connsiteX1" fmla="*/ 523250 w 8382000"/>
              <a:gd name="connsiteY1" fmla="*/ 0 h 3139440"/>
              <a:gd name="connsiteX2" fmla="*/ 7858750 w 8382000"/>
              <a:gd name="connsiteY2" fmla="*/ 0 h 3139440"/>
              <a:gd name="connsiteX3" fmla="*/ 8382000 w 8382000"/>
              <a:gd name="connsiteY3" fmla="*/ 523250 h 3139440"/>
              <a:gd name="connsiteX4" fmla="*/ 8382000 w 8382000"/>
              <a:gd name="connsiteY4" fmla="*/ 2616190 h 3139440"/>
              <a:gd name="connsiteX5" fmla="*/ 7858750 w 8382000"/>
              <a:gd name="connsiteY5" fmla="*/ 3139440 h 3139440"/>
              <a:gd name="connsiteX6" fmla="*/ 523250 w 8382000"/>
              <a:gd name="connsiteY6" fmla="*/ 3139440 h 3139440"/>
              <a:gd name="connsiteX7" fmla="*/ 0 w 8382000"/>
              <a:gd name="connsiteY7" fmla="*/ 2616190 h 3139440"/>
              <a:gd name="connsiteX8" fmla="*/ 0 w 8382000"/>
              <a:gd name="connsiteY8" fmla="*/ 523250 h 31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3139440" fill="none" extrusionOk="0">
                <a:moveTo>
                  <a:pt x="0" y="523250"/>
                </a:moveTo>
                <a:cubicBezTo>
                  <a:pt x="406" y="245259"/>
                  <a:pt x="247304" y="21881"/>
                  <a:pt x="523250" y="0"/>
                </a:cubicBezTo>
                <a:cubicBezTo>
                  <a:pt x="1704402" y="72427"/>
                  <a:pt x="6524861" y="61419"/>
                  <a:pt x="7858750" y="0"/>
                </a:cubicBezTo>
                <a:cubicBezTo>
                  <a:pt x="8145890" y="-12687"/>
                  <a:pt x="8372930" y="231524"/>
                  <a:pt x="8382000" y="523250"/>
                </a:cubicBezTo>
                <a:cubicBezTo>
                  <a:pt x="8482876" y="1330879"/>
                  <a:pt x="8274687" y="2216777"/>
                  <a:pt x="8382000" y="2616190"/>
                </a:cubicBezTo>
                <a:cubicBezTo>
                  <a:pt x="8383555" y="2897283"/>
                  <a:pt x="8117962" y="3106066"/>
                  <a:pt x="7858750" y="3139440"/>
                </a:cubicBezTo>
                <a:cubicBezTo>
                  <a:pt x="4566561" y="3169267"/>
                  <a:pt x="3854384" y="3060134"/>
                  <a:pt x="523250" y="3139440"/>
                </a:cubicBezTo>
                <a:cubicBezTo>
                  <a:pt x="269821" y="3135421"/>
                  <a:pt x="-54812" y="2916011"/>
                  <a:pt x="0" y="2616190"/>
                </a:cubicBezTo>
                <a:cubicBezTo>
                  <a:pt x="50037" y="1782378"/>
                  <a:pt x="770" y="1073688"/>
                  <a:pt x="0" y="523250"/>
                </a:cubicBezTo>
                <a:close/>
              </a:path>
              <a:path w="8382000" h="3139440" stroke="0" extrusionOk="0">
                <a:moveTo>
                  <a:pt x="0" y="523250"/>
                </a:moveTo>
                <a:cubicBezTo>
                  <a:pt x="50642" y="248071"/>
                  <a:pt x="258068" y="49589"/>
                  <a:pt x="523250" y="0"/>
                </a:cubicBezTo>
                <a:cubicBezTo>
                  <a:pt x="1778103" y="123000"/>
                  <a:pt x="6295604" y="-96860"/>
                  <a:pt x="7858750" y="0"/>
                </a:cubicBezTo>
                <a:cubicBezTo>
                  <a:pt x="8120162" y="-21013"/>
                  <a:pt x="8384166" y="229900"/>
                  <a:pt x="8382000" y="523250"/>
                </a:cubicBezTo>
                <a:cubicBezTo>
                  <a:pt x="8385173" y="1119278"/>
                  <a:pt x="8476267" y="2001916"/>
                  <a:pt x="8382000" y="2616190"/>
                </a:cubicBezTo>
                <a:cubicBezTo>
                  <a:pt x="8328737" y="2924469"/>
                  <a:pt x="8138806" y="3137979"/>
                  <a:pt x="7858750" y="3139440"/>
                </a:cubicBezTo>
                <a:cubicBezTo>
                  <a:pt x="5218916" y="2978733"/>
                  <a:pt x="2361104" y="3179107"/>
                  <a:pt x="523250" y="3139440"/>
                </a:cubicBezTo>
                <a:cubicBezTo>
                  <a:pt x="186077" y="3129707"/>
                  <a:pt x="-31920" y="2890712"/>
                  <a:pt x="0" y="2616190"/>
                </a:cubicBezTo>
                <a:cubicBezTo>
                  <a:pt x="32216" y="2054685"/>
                  <a:pt x="57206" y="963136"/>
                  <a:pt x="0" y="52325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In- </a:t>
            </a:r>
            <a:r>
              <a:rPr lang="fr-FR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fr-FR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fr-FR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fr-FR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fr-FR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fr-FR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096B6E-F749-BCFA-DFFC-173CBBF3FF8D}"/>
              </a:ext>
            </a:extLst>
          </p:cNvPr>
          <p:cNvSpPr/>
          <p:nvPr/>
        </p:nvSpPr>
        <p:spPr>
          <a:xfrm>
            <a:off x="1097280" y="3855027"/>
            <a:ext cx="7527175" cy="2210493"/>
          </a:xfrm>
          <a:custGeom>
            <a:avLst/>
            <a:gdLst>
              <a:gd name="connsiteX0" fmla="*/ 0 w 7527175"/>
              <a:gd name="connsiteY0" fmla="*/ 368423 h 2210493"/>
              <a:gd name="connsiteX1" fmla="*/ 368423 w 7527175"/>
              <a:gd name="connsiteY1" fmla="*/ 0 h 2210493"/>
              <a:gd name="connsiteX2" fmla="*/ 7158752 w 7527175"/>
              <a:gd name="connsiteY2" fmla="*/ 0 h 2210493"/>
              <a:gd name="connsiteX3" fmla="*/ 7527175 w 7527175"/>
              <a:gd name="connsiteY3" fmla="*/ 368423 h 2210493"/>
              <a:gd name="connsiteX4" fmla="*/ 7527175 w 7527175"/>
              <a:gd name="connsiteY4" fmla="*/ 1842070 h 2210493"/>
              <a:gd name="connsiteX5" fmla="*/ 7158752 w 7527175"/>
              <a:gd name="connsiteY5" fmla="*/ 2210493 h 2210493"/>
              <a:gd name="connsiteX6" fmla="*/ 368423 w 7527175"/>
              <a:gd name="connsiteY6" fmla="*/ 2210493 h 2210493"/>
              <a:gd name="connsiteX7" fmla="*/ 0 w 7527175"/>
              <a:gd name="connsiteY7" fmla="*/ 1842070 h 2210493"/>
              <a:gd name="connsiteX8" fmla="*/ 0 w 7527175"/>
              <a:gd name="connsiteY8" fmla="*/ 368423 h 221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7175" h="2210493" fill="none" extrusionOk="0">
                <a:moveTo>
                  <a:pt x="0" y="368423"/>
                </a:moveTo>
                <a:cubicBezTo>
                  <a:pt x="310" y="173353"/>
                  <a:pt x="184097" y="32136"/>
                  <a:pt x="368423" y="0"/>
                </a:cubicBezTo>
                <a:cubicBezTo>
                  <a:pt x="3019449" y="72427"/>
                  <a:pt x="6406477" y="61419"/>
                  <a:pt x="7158752" y="0"/>
                </a:cubicBezTo>
                <a:cubicBezTo>
                  <a:pt x="7357376" y="-33384"/>
                  <a:pt x="7524450" y="164125"/>
                  <a:pt x="7527175" y="368423"/>
                </a:cubicBezTo>
                <a:cubicBezTo>
                  <a:pt x="7637641" y="999955"/>
                  <a:pt x="7567304" y="1663079"/>
                  <a:pt x="7527175" y="1842070"/>
                </a:cubicBezTo>
                <a:cubicBezTo>
                  <a:pt x="7532917" y="2016402"/>
                  <a:pt x="7348456" y="2195056"/>
                  <a:pt x="7158752" y="2210493"/>
                </a:cubicBezTo>
                <a:cubicBezTo>
                  <a:pt x="4853121" y="2240320"/>
                  <a:pt x="3530459" y="2131187"/>
                  <a:pt x="368423" y="2210493"/>
                </a:cubicBezTo>
                <a:cubicBezTo>
                  <a:pt x="189571" y="2207710"/>
                  <a:pt x="-7642" y="2047055"/>
                  <a:pt x="0" y="1842070"/>
                </a:cubicBezTo>
                <a:cubicBezTo>
                  <a:pt x="-80837" y="1546234"/>
                  <a:pt x="6587" y="628986"/>
                  <a:pt x="0" y="368423"/>
                </a:cubicBezTo>
                <a:close/>
              </a:path>
              <a:path w="7527175" h="2210493" stroke="0" extrusionOk="0">
                <a:moveTo>
                  <a:pt x="0" y="368423"/>
                </a:moveTo>
                <a:cubicBezTo>
                  <a:pt x="23101" y="171246"/>
                  <a:pt x="166365" y="2951"/>
                  <a:pt x="368423" y="0"/>
                </a:cubicBezTo>
                <a:cubicBezTo>
                  <a:pt x="1469447" y="123000"/>
                  <a:pt x="6227204" y="-96860"/>
                  <a:pt x="7158752" y="0"/>
                </a:cubicBezTo>
                <a:cubicBezTo>
                  <a:pt x="7338623" y="-17989"/>
                  <a:pt x="7539126" y="140856"/>
                  <a:pt x="7527175" y="368423"/>
                </a:cubicBezTo>
                <a:cubicBezTo>
                  <a:pt x="7464641" y="1102756"/>
                  <a:pt x="7635359" y="1625369"/>
                  <a:pt x="7527175" y="1842070"/>
                </a:cubicBezTo>
                <a:cubicBezTo>
                  <a:pt x="7505084" y="2053547"/>
                  <a:pt x="7327824" y="2204863"/>
                  <a:pt x="7158752" y="2210493"/>
                </a:cubicBezTo>
                <a:cubicBezTo>
                  <a:pt x="6207577" y="2049786"/>
                  <a:pt x="2350384" y="2250160"/>
                  <a:pt x="368423" y="2210493"/>
                </a:cubicBezTo>
                <a:cubicBezTo>
                  <a:pt x="134188" y="2204280"/>
                  <a:pt x="-16631" y="2038010"/>
                  <a:pt x="0" y="1842070"/>
                </a:cubicBezTo>
                <a:cubicBezTo>
                  <a:pt x="-105808" y="1275624"/>
                  <a:pt x="27934" y="661042"/>
                  <a:pt x="0" y="368423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Mạng kết nối máy tính toàn thế giới</a:t>
            </a:r>
            <a:endParaRPr lang="en-US" sz="54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53AEF4E-AE2B-6082-88B3-C591487C7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97" y="2931026"/>
            <a:ext cx="3381603" cy="39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0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97C219-A2E4-D318-4D6E-C1D1834E1311}"/>
              </a:ext>
            </a:extLst>
          </p:cNvPr>
          <p:cNvSpPr/>
          <p:nvPr/>
        </p:nvSpPr>
        <p:spPr>
          <a:xfrm>
            <a:off x="1097280" y="624840"/>
            <a:ext cx="8382000" cy="3139440"/>
          </a:xfrm>
          <a:custGeom>
            <a:avLst/>
            <a:gdLst>
              <a:gd name="connsiteX0" fmla="*/ 0 w 8382000"/>
              <a:gd name="connsiteY0" fmla="*/ 523250 h 3139440"/>
              <a:gd name="connsiteX1" fmla="*/ 523250 w 8382000"/>
              <a:gd name="connsiteY1" fmla="*/ 0 h 3139440"/>
              <a:gd name="connsiteX2" fmla="*/ 7858750 w 8382000"/>
              <a:gd name="connsiteY2" fmla="*/ 0 h 3139440"/>
              <a:gd name="connsiteX3" fmla="*/ 8382000 w 8382000"/>
              <a:gd name="connsiteY3" fmla="*/ 523250 h 3139440"/>
              <a:gd name="connsiteX4" fmla="*/ 8382000 w 8382000"/>
              <a:gd name="connsiteY4" fmla="*/ 2616190 h 3139440"/>
              <a:gd name="connsiteX5" fmla="*/ 7858750 w 8382000"/>
              <a:gd name="connsiteY5" fmla="*/ 3139440 h 3139440"/>
              <a:gd name="connsiteX6" fmla="*/ 523250 w 8382000"/>
              <a:gd name="connsiteY6" fmla="*/ 3139440 h 3139440"/>
              <a:gd name="connsiteX7" fmla="*/ 0 w 8382000"/>
              <a:gd name="connsiteY7" fmla="*/ 2616190 h 3139440"/>
              <a:gd name="connsiteX8" fmla="*/ 0 w 8382000"/>
              <a:gd name="connsiteY8" fmla="*/ 523250 h 31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3139440" fill="none" extrusionOk="0">
                <a:moveTo>
                  <a:pt x="0" y="523250"/>
                </a:moveTo>
                <a:cubicBezTo>
                  <a:pt x="406" y="245259"/>
                  <a:pt x="247304" y="21881"/>
                  <a:pt x="523250" y="0"/>
                </a:cubicBezTo>
                <a:cubicBezTo>
                  <a:pt x="1704402" y="72427"/>
                  <a:pt x="6524861" y="61419"/>
                  <a:pt x="7858750" y="0"/>
                </a:cubicBezTo>
                <a:cubicBezTo>
                  <a:pt x="8145890" y="-12687"/>
                  <a:pt x="8372930" y="231524"/>
                  <a:pt x="8382000" y="523250"/>
                </a:cubicBezTo>
                <a:cubicBezTo>
                  <a:pt x="8482876" y="1330879"/>
                  <a:pt x="8274687" y="2216777"/>
                  <a:pt x="8382000" y="2616190"/>
                </a:cubicBezTo>
                <a:cubicBezTo>
                  <a:pt x="8383555" y="2897283"/>
                  <a:pt x="8117962" y="3106066"/>
                  <a:pt x="7858750" y="3139440"/>
                </a:cubicBezTo>
                <a:cubicBezTo>
                  <a:pt x="4566561" y="3169267"/>
                  <a:pt x="3854384" y="3060134"/>
                  <a:pt x="523250" y="3139440"/>
                </a:cubicBezTo>
                <a:cubicBezTo>
                  <a:pt x="269821" y="3135421"/>
                  <a:pt x="-54812" y="2916011"/>
                  <a:pt x="0" y="2616190"/>
                </a:cubicBezTo>
                <a:cubicBezTo>
                  <a:pt x="50037" y="1782378"/>
                  <a:pt x="770" y="1073688"/>
                  <a:pt x="0" y="523250"/>
                </a:cubicBezTo>
                <a:close/>
              </a:path>
              <a:path w="8382000" h="3139440" stroke="0" extrusionOk="0">
                <a:moveTo>
                  <a:pt x="0" y="523250"/>
                </a:moveTo>
                <a:cubicBezTo>
                  <a:pt x="50642" y="248071"/>
                  <a:pt x="258068" y="49589"/>
                  <a:pt x="523250" y="0"/>
                </a:cubicBezTo>
                <a:cubicBezTo>
                  <a:pt x="1778103" y="123000"/>
                  <a:pt x="6295604" y="-96860"/>
                  <a:pt x="7858750" y="0"/>
                </a:cubicBezTo>
                <a:cubicBezTo>
                  <a:pt x="8120162" y="-21013"/>
                  <a:pt x="8384166" y="229900"/>
                  <a:pt x="8382000" y="523250"/>
                </a:cubicBezTo>
                <a:cubicBezTo>
                  <a:pt x="8385173" y="1119278"/>
                  <a:pt x="8476267" y="2001916"/>
                  <a:pt x="8382000" y="2616190"/>
                </a:cubicBezTo>
                <a:cubicBezTo>
                  <a:pt x="8328737" y="2924469"/>
                  <a:pt x="8138806" y="3137979"/>
                  <a:pt x="7858750" y="3139440"/>
                </a:cubicBezTo>
                <a:cubicBezTo>
                  <a:pt x="5218916" y="2978733"/>
                  <a:pt x="2361104" y="3179107"/>
                  <a:pt x="523250" y="3139440"/>
                </a:cubicBezTo>
                <a:cubicBezTo>
                  <a:pt x="186077" y="3129707"/>
                  <a:pt x="-31920" y="2890712"/>
                  <a:pt x="0" y="2616190"/>
                </a:cubicBezTo>
                <a:cubicBezTo>
                  <a:pt x="32216" y="2054685"/>
                  <a:pt x="57206" y="963136"/>
                  <a:pt x="0" y="52325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cần trò chuyện xa em dùng phương thức nào?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8B9C0B-27E3-E763-1190-2C87C20F7D73}"/>
              </a:ext>
            </a:extLst>
          </p:cNvPr>
          <p:cNvSpPr/>
          <p:nvPr/>
        </p:nvSpPr>
        <p:spPr>
          <a:xfrm>
            <a:off x="1351382" y="4000499"/>
            <a:ext cx="7231509" cy="2095337"/>
          </a:xfrm>
          <a:custGeom>
            <a:avLst/>
            <a:gdLst>
              <a:gd name="connsiteX0" fmla="*/ 0 w 7231509"/>
              <a:gd name="connsiteY0" fmla="*/ 349230 h 2095337"/>
              <a:gd name="connsiteX1" fmla="*/ 349230 w 7231509"/>
              <a:gd name="connsiteY1" fmla="*/ 0 h 2095337"/>
              <a:gd name="connsiteX2" fmla="*/ 6882279 w 7231509"/>
              <a:gd name="connsiteY2" fmla="*/ 0 h 2095337"/>
              <a:gd name="connsiteX3" fmla="*/ 7231509 w 7231509"/>
              <a:gd name="connsiteY3" fmla="*/ 349230 h 2095337"/>
              <a:gd name="connsiteX4" fmla="*/ 7231509 w 7231509"/>
              <a:gd name="connsiteY4" fmla="*/ 1746107 h 2095337"/>
              <a:gd name="connsiteX5" fmla="*/ 6882279 w 7231509"/>
              <a:gd name="connsiteY5" fmla="*/ 2095337 h 2095337"/>
              <a:gd name="connsiteX6" fmla="*/ 349230 w 7231509"/>
              <a:gd name="connsiteY6" fmla="*/ 2095337 h 2095337"/>
              <a:gd name="connsiteX7" fmla="*/ 0 w 7231509"/>
              <a:gd name="connsiteY7" fmla="*/ 1746107 h 2095337"/>
              <a:gd name="connsiteX8" fmla="*/ 0 w 7231509"/>
              <a:gd name="connsiteY8" fmla="*/ 349230 h 209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1509" h="2095337" fill="none" extrusionOk="0">
                <a:moveTo>
                  <a:pt x="0" y="349230"/>
                </a:moveTo>
                <a:cubicBezTo>
                  <a:pt x="743" y="176465"/>
                  <a:pt x="162165" y="9749"/>
                  <a:pt x="349230" y="0"/>
                </a:cubicBezTo>
                <a:cubicBezTo>
                  <a:pt x="3246564" y="72427"/>
                  <a:pt x="5843531" y="61419"/>
                  <a:pt x="6882279" y="0"/>
                </a:cubicBezTo>
                <a:cubicBezTo>
                  <a:pt x="7072538" y="-17998"/>
                  <a:pt x="7202080" y="147454"/>
                  <a:pt x="7231509" y="349230"/>
                </a:cubicBezTo>
                <a:cubicBezTo>
                  <a:pt x="7155318" y="992525"/>
                  <a:pt x="7110495" y="1488034"/>
                  <a:pt x="7231509" y="1746107"/>
                </a:cubicBezTo>
                <a:cubicBezTo>
                  <a:pt x="7238633" y="1902825"/>
                  <a:pt x="7052248" y="2069660"/>
                  <a:pt x="6882279" y="2095337"/>
                </a:cubicBezTo>
                <a:cubicBezTo>
                  <a:pt x="4601866" y="2125164"/>
                  <a:pt x="2941465" y="2016031"/>
                  <a:pt x="349230" y="2095337"/>
                </a:cubicBezTo>
                <a:cubicBezTo>
                  <a:pt x="189041" y="2091642"/>
                  <a:pt x="-20284" y="1942992"/>
                  <a:pt x="0" y="1746107"/>
                </a:cubicBezTo>
                <a:cubicBezTo>
                  <a:pt x="83510" y="1489233"/>
                  <a:pt x="-118070" y="583358"/>
                  <a:pt x="0" y="349230"/>
                </a:cubicBezTo>
                <a:close/>
              </a:path>
              <a:path w="7231509" h="2095337" stroke="0" extrusionOk="0">
                <a:moveTo>
                  <a:pt x="0" y="349230"/>
                </a:moveTo>
                <a:cubicBezTo>
                  <a:pt x="34829" y="165850"/>
                  <a:pt x="159154" y="5829"/>
                  <a:pt x="349230" y="0"/>
                </a:cubicBezTo>
                <a:cubicBezTo>
                  <a:pt x="2762382" y="123000"/>
                  <a:pt x="4367077" y="-96860"/>
                  <a:pt x="6882279" y="0"/>
                </a:cubicBezTo>
                <a:cubicBezTo>
                  <a:pt x="7071022" y="-3148"/>
                  <a:pt x="7241000" y="137222"/>
                  <a:pt x="7231509" y="349230"/>
                </a:cubicBezTo>
                <a:cubicBezTo>
                  <a:pt x="7282883" y="976509"/>
                  <a:pt x="7279526" y="1193314"/>
                  <a:pt x="7231509" y="1746107"/>
                </a:cubicBezTo>
                <a:cubicBezTo>
                  <a:pt x="7212022" y="1946041"/>
                  <a:pt x="7071417" y="2094726"/>
                  <a:pt x="6882279" y="2095337"/>
                </a:cubicBezTo>
                <a:cubicBezTo>
                  <a:pt x="4519530" y="1934630"/>
                  <a:pt x="2242971" y="2135004"/>
                  <a:pt x="349230" y="2095337"/>
                </a:cubicBezTo>
                <a:cubicBezTo>
                  <a:pt x="142289" y="2092496"/>
                  <a:pt x="-7896" y="1935404"/>
                  <a:pt x="0" y="1746107"/>
                </a:cubicBezTo>
                <a:cubicBezTo>
                  <a:pt x="-69042" y="1585873"/>
                  <a:pt x="-103630" y="914492"/>
                  <a:pt x="0" y="3492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thư tay</a:t>
            </a:r>
            <a:endParaRPr lang="vi-VN" sz="72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EE1D2B01-5839-774B-9321-B283E571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46" y="2936308"/>
            <a:ext cx="5345341" cy="33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C407FB-9C71-4D2D-95A5-F600B472DC98}"/>
              </a:ext>
            </a:extLst>
          </p:cNvPr>
          <p:cNvSpPr/>
          <p:nvPr/>
        </p:nvSpPr>
        <p:spPr>
          <a:xfrm>
            <a:off x="1695450" y="1581150"/>
            <a:ext cx="9258300" cy="4210050"/>
          </a:xfrm>
          <a:prstGeom prst="roundRect">
            <a:avLst/>
          </a:prstGeom>
          <a:solidFill>
            <a:srgbClr val="FFFFFF">
              <a:alpha val="81961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C3894-A959-483C-8C4F-D76F97B7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656" y="2416268"/>
            <a:ext cx="2127688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58721-55E7-4523-98F2-93DC4DF8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919" y="3580967"/>
            <a:ext cx="8583912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E85B0-C386-4D17-A64F-CE81B969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993" y="2599878"/>
            <a:ext cx="260931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32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1F0F06-62C6-4199-A56D-36BCF588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272" y="930572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>
            <a:extLst>
              <a:ext uri="{FF2B5EF4-FFF2-40B4-BE49-F238E27FC236}">
                <a16:creationId xmlns:a16="http://schemas.microsoft.com/office/drawing/2014/main" id="{7333057C-9F24-C46C-6D2B-06CFE58F8379}"/>
              </a:ext>
            </a:extLst>
          </p:cNvPr>
          <p:cNvGrpSpPr/>
          <p:nvPr/>
        </p:nvGrpSpPr>
        <p:grpSpPr>
          <a:xfrm>
            <a:off x="535562" y="1095637"/>
            <a:ext cx="10141868" cy="919401"/>
            <a:chOff x="1446879" y="926145"/>
            <a:chExt cx="8662213" cy="919401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102FA2DA-5418-E7BF-8D8A-0166000A880A}"/>
                </a:ext>
              </a:extLst>
            </p:cNvPr>
            <p:cNvSpPr txBox="1"/>
            <p:nvPr/>
          </p:nvSpPr>
          <p:spPr>
            <a:xfrm>
              <a:off x="1861905" y="926145"/>
              <a:ext cx="8247187" cy="919401"/>
            </a:xfrm>
            <a:prstGeom prst="roundRect">
              <a:avLst/>
            </a:prstGeom>
            <a:solidFill>
              <a:srgbClr val="FFCCFF"/>
            </a:solidFill>
            <a:ln w="38100">
              <a:solidFill>
                <a:srgbClr val="F04437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  <a:ea typeface="Roboto" panose="02000000000000000000" pitchFamily="2" charset="0"/>
                </a:rPr>
                <a:t>đọc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mấy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?</a:t>
              </a:r>
            </a:p>
          </p:txBody>
        </p:sp>
        <p:pic>
          <p:nvPicPr>
            <p:cNvPr id="5" name="Picture 19">
              <a:extLst>
                <a:ext uri="{FF2B5EF4-FFF2-40B4-BE49-F238E27FC236}">
                  <a16:creationId xmlns:a16="http://schemas.microsoft.com/office/drawing/2014/main" id="{8E0D6F7D-50D5-B853-F456-9932DEA54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6879" y="984525"/>
              <a:ext cx="703924" cy="802640"/>
            </a:xfrm>
            <a:prstGeom prst="rect">
              <a:avLst/>
            </a:prstGeom>
          </p:spPr>
        </p:pic>
      </p:grpSp>
      <p:sp>
        <p:nvSpPr>
          <p:cNvPr id="6" name="TextBox 30">
            <a:extLst>
              <a:ext uri="{FF2B5EF4-FFF2-40B4-BE49-F238E27FC236}">
                <a16:creationId xmlns:a16="http://schemas.microsoft.com/office/drawing/2014/main" id="{E437A4A9-E3C1-99AB-EC27-82F589DE01F7}"/>
              </a:ext>
            </a:extLst>
          </p:cNvPr>
          <p:cNvSpPr txBox="1"/>
          <p:nvPr/>
        </p:nvSpPr>
        <p:spPr>
          <a:xfrm>
            <a:off x="1359728" y="2426070"/>
            <a:ext cx="7759558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ra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đảo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hoang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33B16BB6-0360-C16E-4AF1-66ACE568F0BA}"/>
              </a:ext>
            </a:extLst>
          </p:cNvPr>
          <p:cNvSpPr txBox="1"/>
          <p:nvPr/>
        </p:nvSpPr>
        <p:spPr>
          <a:xfrm>
            <a:off x="2717129" y="3327567"/>
            <a:ext cx="7749044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thành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quần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á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o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  <p:grpSp>
        <p:nvGrpSpPr>
          <p:cNvPr id="8" name="Nhóm 21">
            <a:extLst>
              <a:ext uri="{FF2B5EF4-FFF2-40B4-BE49-F238E27FC236}">
                <a16:creationId xmlns:a16="http://schemas.microsoft.com/office/drawing/2014/main" id="{CCE05949-346B-749A-FC57-B0468899D563}"/>
              </a:ext>
            </a:extLst>
          </p:cNvPr>
          <p:cNvGrpSpPr/>
          <p:nvPr/>
        </p:nvGrpSpPr>
        <p:grpSpPr>
          <a:xfrm>
            <a:off x="8993875" y="3429000"/>
            <a:ext cx="4248188" cy="3467149"/>
            <a:chOff x="1287462" y="1498599"/>
            <a:chExt cx="3625259" cy="2892425"/>
          </a:xfrm>
        </p:grpSpPr>
        <p:sp>
          <p:nvSpPr>
            <p:cNvPr id="9" name="Hình Bầu dục 22">
              <a:extLst>
                <a:ext uri="{FF2B5EF4-FFF2-40B4-BE49-F238E27FC236}">
                  <a16:creationId xmlns:a16="http://schemas.microsoft.com/office/drawing/2014/main" id="{467FD1A8-CABD-DAE3-7A2C-0C4174BF00DC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ình chữ nhật: Góc Tròn 23">
              <a:extLst>
                <a:ext uri="{FF2B5EF4-FFF2-40B4-BE49-F238E27FC236}">
                  <a16:creationId xmlns:a16="http://schemas.microsoft.com/office/drawing/2014/main" id="{34813AED-5A03-E941-A0DF-ACA90779E8FB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2E7FEC3D-701A-BD79-7E32-5F2B671B8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sp>
        <p:nvSpPr>
          <p:cNvPr id="2" name="TextBox 35">
            <a:extLst>
              <a:ext uri="{FF2B5EF4-FFF2-40B4-BE49-F238E27FC236}">
                <a16:creationId xmlns:a16="http://schemas.microsoft.com/office/drawing/2014/main" id="{BFD69A8B-C35D-9CF4-41DA-DE9FEFC37E40}"/>
              </a:ext>
            </a:extLst>
          </p:cNvPr>
          <p:cNvSpPr txBox="1"/>
          <p:nvPr/>
        </p:nvSpPr>
        <p:spPr>
          <a:xfrm>
            <a:off x="1147820" y="4489102"/>
            <a:ext cx="7749044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trồng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khắp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đảo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46D84459-D26E-CF47-6761-0CEA932F473B}"/>
              </a:ext>
            </a:extLst>
          </p:cNvPr>
          <p:cNvSpPr txBox="1"/>
          <p:nvPr/>
        </p:nvSpPr>
        <p:spPr>
          <a:xfrm>
            <a:off x="3075474" y="5465287"/>
            <a:ext cx="5191197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4: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còn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lại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90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600</Words>
  <Application>Microsoft Office PowerPoint</Application>
  <PresentationFormat>Widescreen</PresentationFormat>
  <Paragraphs>76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AvantGarde</vt:lpstr>
      <vt:lpstr>等线</vt:lpstr>
      <vt:lpstr>等线 Light</vt:lpstr>
      <vt:lpstr>微软雅黑</vt:lpstr>
      <vt:lpstr>Roboto</vt:lpstr>
      <vt:lpstr>SVN-Poky's</vt:lpstr>
      <vt:lpstr>UTM Futura Extra</vt:lpstr>
      <vt:lpstr>字魂59号-创粗黑</vt:lpstr>
      <vt:lpstr>Arial</vt:lpstr>
      <vt:lpstr>Arial-Rounded</vt:lpstr>
      <vt:lpstr>Calibri</vt:lpstr>
      <vt:lpstr>Calibri Light</vt:lpstr>
      <vt:lpstr>Cambria</vt:lpstr>
      <vt:lpstr>Times New Roman</vt:lpstr>
      <vt:lpstr>Doodle Sketchbook by Slidesgo</vt:lpstr>
      <vt:lpstr>Office 主题​​</vt:lpstr>
      <vt:lpstr>3_Office Theme</vt:lpstr>
      <vt:lpstr>4_Office Theme</vt:lpstr>
      <vt:lpstr>5_Office Theme</vt:lpstr>
      <vt:lpstr>1_Doodle Sketchbook by Slidesgo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70</cp:revision>
  <dcterms:created xsi:type="dcterms:W3CDTF">2021-07-20T01:55:21Z</dcterms:created>
  <dcterms:modified xsi:type="dcterms:W3CDTF">2026-04-20T10:23:07Z</dcterms:modified>
</cp:coreProperties>
</file>