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9"/>
  </p:notesMasterIdLst>
  <p:sldIdLst>
    <p:sldId id="25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5" r:id="rId16"/>
    <p:sldId id="288" r:id="rId17"/>
    <p:sldId id="289" r:id="rId18"/>
    <p:sldId id="290" r:id="rId19"/>
    <p:sldId id="29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6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1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416859"/>
            <a:ext cx="9782987" cy="3538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900" y="3754623"/>
            <a:ext cx="10143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2B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24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GIÁO VIÊN: PHẠM THỊ LAN</a:t>
            </a:r>
            <a:endParaRPr lang="en-US" altLang="zh-CN" sz="24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34 - 8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A. 26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B. 27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+ 50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94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95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+ 65 - 40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100 - 30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25: Điểm, đoạn thẳng, đường thẳng, đường cong, ba điểm thẳng hàng</a:t>
            </a:r>
            <a:endParaRPr lang="zh-CN" altLang="en-US" sz="4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923" y="1023620"/>
            <a:ext cx="5614661" cy="58150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1</a:t>
            </a:r>
            <a:endParaRPr lang="en-US" sz="9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" y="254635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45" y="1509395"/>
            <a:ext cx="8663940" cy="503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273050"/>
            <a:ext cx="2674620" cy="1196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5" y="1468755"/>
            <a:ext cx="8253730" cy="3623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4235" y="5234940"/>
            <a:ext cx="7384415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B, C, D, G, H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AB, 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407035"/>
            <a:ext cx="9934575" cy="41871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0825" y="4900295"/>
            <a:ext cx="8398510" cy="124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MP, NP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AB, 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70" y="576580"/>
            <a:ext cx="9707245" cy="540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05" y="1052830"/>
            <a:ext cx="10085070" cy="50857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 TẠM BIỆT </a:t>
            </a: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712892" y="4031087"/>
            <a:ext cx="9156878" cy="901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/>
              <a:t>Snow White</a:t>
            </a:r>
          </a:p>
          <a:p>
            <a:pPr algn="ctr"/>
            <a:r>
              <a:rPr lang="en-US" sz="3600"/>
              <a:t>You will die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/>
              <a:t>Call her 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/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217</Words>
  <Application>Microsoft Office PowerPoint</Application>
  <PresentationFormat>Widescreen</PresentationFormat>
  <Paragraphs>39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Franklin Gothic Book</vt:lpstr>
      <vt:lpstr>Franklin Gothic Medium</vt:lpstr>
      <vt:lpstr>ITC Avant Garde Std Bk</vt:lpstr>
      <vt:lpstr>Times New Roman</vt:lpstr>
      <vt:lpstr>Verdana</vt:lpstr>
      <vt:lpstr>Wingdings 2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ADMIN-PC</cp:lastModifiedBy>
  <cp:revision>13</cp:revision>
  <dcterms:created xsi:type="dcterms:W3CDTF">2021-05-19T13:00:00Z</dcterms:created>
  <dcterms:modified xsi:type="dcterms:W3CDTF">2026-04-20T14:07:11Z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