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2"/>
  </p:notesMasterIdLst>
  <p:sldIdLst>
    <p:sldId id="288" r:id="rId7"/>
    <p:sldId id="289" r:id="rId8"/>
    <p:sldId id="290" r:id="rId9"/>
    <p:sldId id="291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271" r:id="rId18"/>
    <p:sldId id="300" r:id="rId19"/>
    <p:sldId id="270" r:id="rId20"/>
    <p:sldId id="320" r:id="rId21"/>
    <p:sldId id="272" r:id="rId22"/>
    <p:sldId id="321" r:id="rId23"/>
    <p:sldId id="322" r:id="rId24"/>
    <p:sldId id="323" r:id="rId25"/>
    <p:sldId id="275" r:id="rId26"/>
    <p:sldId id="276" r:id="rId27"/>
    <p:sldId id="277" r:id="rId28"/>
    <p:sldId id="278" r:id="rId29"/>
    <p:sldId id="279" r:id="rId30"/>
    <p:sldId id="281" r:id="rId31"/>
    <p:sldId id="325" r:id="rId32"/>
    <p:sldId id="326" r:id="rId33"/>
    <p:sldId id="327" r:id="rId34"/>
    <p:sldId id="328" r:id="rId35"/>
    <p:sldId id="329" r:id="rId36"/>
    <p:sldId id="331" r:id="rId37"/>
    <p:sldId id="330" r:id="rId38"/>
    <p:sldId id="332" r:id="rId39"/>
    <p:sldId id="333" r:id="rId40"/>
    <p:sldId id="33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20/04/2026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1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15C21EA4-18BB-4306-A11F-17578327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946640" y="408749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 9</a:t>
            </a:r>
          </a:p>
        </p:txBody>
      </p: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03ED837F-7913-4CE4-A241-9895A978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0D220732-2E05-4B1C-BA33-5FA10CA7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AA2FCB4A-C08D-40CA-88C8-28B41DEE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486F691E-12EC-4096-AED9-CC01AE8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AFC90E5-DA04-45C9-9CD2-D887D155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1169147B-2DFC-4EEE-9675-4088A0675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Bình xăng của ô tô còn lại số lít xăng là:</a:t>
            </a:r>
          </a:p>
          <a:p>
            <a:pPr algn="ctr"/>
            <a:r>
              <a:rPr lang="en-US" sz="3600"/>
              <a:t>42 - 15 = 27 (</a:t>
            </a:r>
            <a:r>
              <a:rPr lang="en-US" sz="3600" i="1"/>
              <a:t>l</a:t>
            </a:r>
            <a:r>
              <a:rPr lang="en-US" sz="3600"/>
              <a:t>)</a:t>
            </a:r>
          </a:p>
          <a:p>
            <a:pPr algn="ctr"/>
            <a:r>
              <a:rPr lang="en-US" sz="3600"/>
              <a:t>Đáp số: 27</a:t>
            </a:r>
            <a:r>
              <a:rPr lang="en-US" sz="3600" i="1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155" y="372745"/>
            <a:ext cx="9844405" cy="5378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3803015" y="3265805"/>
            <a:ext cx="2921000" cy="933450"/>
          </a:xfrm>
          <a:prstGeom prst="curvedConnector3">
            <a:avLst>
              <a:gd name="adj1" fmla="val 4997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6672580" y="3306445"/>
            <a:ext cx="2687955" cy="974090"/>
          </a:xfrm>
          <a:prstGeom prst="curvedConnector3">
            <a:avLst>
              <a:gd name="adj1" fmla="val 49988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8765" y="320040"/>
            <a:ext cx="9196705" cy="1381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60320" cy="112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60" y="1283970"/>
            <a:ext cx="10345420" cy="3686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4782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60260" y="39662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73215" y="322580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30460" y="40678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485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65" y="1143635"/>
            <a:ext cx="10521950" cy="13379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10435" y="2989580"/>
            <a:ext cx="7445375" cy="1795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căn phòng chưa bật đèn là:</a:t>
            </a:r>
          </a:p>
          <a:p>
            <a:pPr algn="ctr"/>
            <a:r>
              <a:rPr lang="en-US" sz="3600"/>
              <a:t>60 - 35 = 25 (căn)</a:t>
            </a:r>
          </a:p>
          <a:p>
            <a:pPr algn="ctr"/>
            <a:r>
              <a:rPr lang="en-US" sz="3600"/>
              <a:t>Đáp số: 25 căn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1418590"/>
            <a:ext cx="9150350" cy="37090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16880" y="294132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56840" y="438150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C785E45D-1FD1-4FF0-90AE-C09CECFE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274955"/>
            <a:ext cx="10290810" cy="58515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677785" y="1318895"/>
            <a:ext cx="1724025" cy="3244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464425" y="3550285"/>
            <a:ext cx="1998345" cy="14300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708265" y="3205480"/>
            <a:ext cx="1734185" cy="23025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5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915" y="1556385"/>
            <a:ext cx="10472420" cy="33350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481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29550" y="396621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9444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7013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85" y="60960"/>
            <a:ext cx="9469755" cy="196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2346325"/>
            <a:ext cx="7539355" cy="45116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76700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95595" y="347027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6255" y="351091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72425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673215" y="2616835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vở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985260" y="2414270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bút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5" y="182880"/>
            <a:ext cx="10633075" cy="4762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0380" y="2880995"/>
            <a:ext cx="3093085" cy="22205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095" y="628015"/>
            <a:ext cx="11055350" cy="15697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62150" y="2546350"/>
            <a:ext cx="8267065" cy="176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Đàn gà có số con gà trống là:</a:t>
            </a:r>
          </a:p>
          <a:p>
            <a:pPr algn="ctr"/>
            <a:r>
              <a:rPr lang="en-US" sz="3600"/>
              <a:t>32 - 26 =  6 (con)</a:t>
            </a:r>
          </a:p>
          <a:p>
            <a:pPr algn="ctr"/>
            <a:r>
              <a:rPr lang="en-US" sz="3600"/>
              <a:t>Đáp số: 6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Widescreen</PresentationFormat>
  <Paragraphs>200</Paragraphs>
  <Slides>35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.VnBlack</vt:lpstr>
      <vt:lpstr>Arial</vt:lpstr>
      <vt:lpstr>Calibri</vt:lpstr>
      <vt:lpstr>Calibri Light</vt:lpstr>
      <vt:lpstr>Cambria Math</vt:lpstr>
      <vt:lpstr>Franklin Gothic Book</vt:lpstr>
      <vt:lpstr>Franklin Gothic Medium</vt:lpstr>
      <vt:lpstr>ITC Avant Garde Std Bk</vt:lpstr>
      <vt:lpstr>Times New Roman</vt:lpstr>
      <vt:lpstr>Verdana</vt:lpstr>
      <vt:lpstr>Wingdings</vt:lpstr>
      <vt:lpstr>Wingdings 2</vt:lpstr>
      <vt:lpstr>方正卡通简体</vt:lpstr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ADMIN-PC</cp:lastModifiedBy>
  <cp:revision>5</cp:revision>
  <dcterms:created xsi:type="dcterms:W3CDTF">2021-05-18T05:02:00Z</dcterms:created>
  <dcterms:modified xsi:type="dcterms:W3CDTF">2026-04-20T13:35:18Z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