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5" r:id="rId3"/>
    <p:sldMasterId id="2147483938" r:id="rId4"/>
  </p:sldMasterIdLst>
  <p:notesMasterIdLst>
    <p:notesMasterId r:id="rId37"/>
  </p:notesMasterIdLst>
  <p:sldIdLst>
    <p:sldId id="2007577133" r:id="rId5"/>
    <p:sldId id="2007577166" r:id="rId6"/>
    <p:sldId id="2007577167" r:id="rId7"/>
    <p:sldId id="268" r:id="rId8"/>
    <p:sldId id="401" r:id="rId9"/>
    <p:sldId id="376" r:id="rId10"/>
    <p:sldId id="377" r:id="rId11"/>
    <p:sldId id="2007577168" r:id="rId12"/>
    <p:sldId id="2007577174" r:id="rId13"/>
    <p:sldId id="2007577114" r:id="rId14"/>
    <p:sldId id="2007577178" r:id="rId15"/>
    <p:sldId id="431" r:id="rId16"/>
    <p:sldId id="2007577181" r:id="rId17"/>
    <p:sldId id="2007577137" r:id="rId18"/>
    <p:sldId id="2007577129" r:id="rId19"/>
    <p:sldId id="2007577116" r:id="rId20"/>
    <p:sldId id="2007577177" r:id="rId21"/>
    <p:sldId id="2007577183" r:id="rId22"/>
    <p:sldId id="2007577130" r:id="rId23"/>
    <p:sldId id="2007577187" r:id="rId24"/>
    <p:sldId id="2007577185" r:id="rId25"/>
    <p:sldId id="2007577188" r:id="rId26"/>
    <p:sldId id="2007577119" r:id="rId27"/>
    <p:sldId id="2007577156" r:id="rId28"/>
    <p:sldId id="2007577118" r:id="rId29"/>
    <p:sldId id="2007577132" r:id="rId30"/>
    <p:sldId id="2007577182" r:id="rId31"/>
    <p:sldId id="2007577189" r:id="rId32"/>
    <p:sldId id="3397" r:id="rId33"/>
    <p:sldId id="2007577169" r:id="rId34"/>
    <p:sldId id="2007577138" r:id="rId35"/>
    <p:sldId id="200757713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F7707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3225500719434798E-2"/>
          <c:y val="0.12544565250988299"/>
          <c:w val="0.86759498031496096"/>
          <c:h val="0.8644022598177739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3225500719434798E-2"/>
          <c:y val="0.12544565250988299"/>
          <c:w val="0.86759498031496096"/>
          <c:h val="0.8644022598177739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5.3225500719434798E-2"/>
          <c:y val="0.12544565250988299"/>
          <c:w val="0.86759498031496096"/>
          <c:h val="0.8644022598177739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6E209D-4F7E-4446-B112-4026C21E0782}"/>
              </a:ext>
            </a:extLst>
          </p:cNvPr>
          <p:cNvSpPr/>
          <p:nvPr userDrawn="1"/>
        </p:nvSpPr>
        <p:spPr>
          <a:xfrm>
            <a:off x="11213870" y="124691"/>
            <a:ext cx="1079580" cy="13217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87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46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515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37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9C265B1-DA26-4A2B-95B9-93F83518D665}"/>
              </a:ext>
            </a:extLst>
          </p:cNvPr>
          <p:cNvSpPr/>
          <p:nvPr userDrawn="1"/>
        </p:nvSpPr>
        <p:spPr>
          <a:xfrm>
            <a:off x="10839796" y="224444"/>
            <a:ext cx="1122219" cy="129003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75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90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113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068797-31C7-4FA1-A4B8-B85B3DD603A5}"/>
              </a:ext>
            </a:extLst>
          </p:cNvPr>
          <p:cNvSpPr/>
          <p:nvPr userDrawn="1"/>
        </p:nvSpPr>
        <p:spPr>
          <a:xfrm>
            <a:off x="11230495" y="216131"/>
            <a:ext cx="1130530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3665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327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5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3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3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6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53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8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93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88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3704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327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78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849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5" r:id="rId9"/>
    <p:sldLayoutId id="21474839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29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3" r:id="rId14"/>
    <p:sldLayoutId id="2147483954" r:id="rId15"/>
    <p:sldLayoutId id="2147483955" r:id="rId16"/>
    <p:sldLayoutId id="214748395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3.xml"/><Relationship Id="rId5" Type="http://schemas.openxmlformats.org/officeDocument/2006/relationships/image" Target="../media/image27.gi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3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3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3.xml"/><Relationship Id="rId5" Type="http://schemas.openxmlformats.org/officeDocument/2006/relationships/image" Target="../media/image27.gif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1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EC9641-8529-4A6F-94D8-35B95D951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"/>
          <a:stretch/>
        </p:blipFill>
        <p:spPr>
          <a:xfrm>
            <a:off x="263236" y="610503"/>
            <a:ext cx="11928764" cy="5830957"/>
          </a:xfrm>
          <a:prstGeom prst="rect">
            <a:avLst/>
          </a:prstGeom>
        </p:spPr>
      </p:pic>
      <p:cxnSp>
        <p:nvCxnSpPr>
          <p:cNvPr id="45" name="30">
            <a:extLst>
              <a:ext uri="{FF2B5EF4-FFF2-40B4-BE49-F238E27FC236}">
                <a16:creationId xmlns:a16="http://schemas.microsoft.com/office/drawing/2014/main" id="{35B153CC-C1A5-4994-9947-0B5F491DFBBC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31">
            <a:extLst>
              <a:ext uri="{FF2B5EF4-FFF2-40B4-BE49-F238E27FC236}">
                <a16:creationId xmlns:a16="http://schemas.microsoft.com/office/drawing/2014/main" id="{30B2242A-B239-41BF-BEDD-F6671788F178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D4D6C33-38DE-4854-BD53-2B113FA46CD0}"/>
              </a:ext>
            </a:extLst>
          </p:cNvPr>
          <p:cNvSpPr/>
          <p:nvPr/>
        </p:nvSpPr>
        <p:spPr>
          <a:xfrm>
            <a:off x="1610682" y="1676874"/>
            <a:ext cx="1051096" cy="2581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13A4CA3-1A79-4E85-BB7E-3F1199FCC4C0}"/>
              </a:ext>
            </a:extLst>
          </p:cNvPr>
          <p:cNvSpPr/>
          <p:nvPr/>
        </p:nvSpPr>
        <p:spPr>
          <a:xfrm>
            <a:off x="4517521" y="205569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90F12FF-96FA-40FD-961E-C76B87BE943E}"/>
              </a:ext>
            </a:extLst>
          </p:cNvPr>
          <p:cNvSpPr/>
          <p:nvPr/>
        </p:nvSpPr>
        <p:spPr>
          <a:xfrm>
            <a:off x="10432095" y="205569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07E89D1-ACCC-432E-BA2D-969CB763DAC1}"/>
              </a:ext>
            </a:extLst>
          </p:cNvPr>
          <p:cNvSpPr/>
          <p:nvPr/>
        </p:nvSpPr>
        <p:spPr>
          <a:xfrm>
            <a:off x="4517521" y="469651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706CF34-4E1B-4983-81E9-85E26F4D9680}"/>
              </a:ext>
            </a:extLst>
          </p:cNvPr>
          <p:cNvSpPr/>
          <p:nvPr/>
        </p:nvSpPr>
        <p:spPr>
          <a:xfrm>
            <a:off x="10432095" y="469202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5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30">
            <a:extLst>
              <a:ext uri="{FF2B5EF4-FFF2-40B4-BE49-F238E27FC236}">
                <a16:creationId xmlns:a16="http://schemas.microsoft.com/office/drawing/2014/main" id="{35B153CC-C1A5-4994-9947-0B5F491DFBBC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31">
            <a:extLst>
              <a:ext uri="{FF2B5EF4-FFF2-40B4-BE49-F238E27FC236}">
                <a16:creationId xmlns:a16="http://schemas.microsoft.com/office/drawing/2014/main" id="{30B2242A-B239-41BF-BEDD-F6671788F178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91365A86-D439-4302-BEC4-2D61B9B384A9}"/>
              </a:ext>
            </a:extLst>
          </p:cNvPr>
          <p:cNvSpPr/>
          <p:nvPr/>
        </p:nvSpPr>
        <p:spPr>
          <a:xfrm>
            <a:off x="814010" y="62706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F9D2C58-FA24-4819-A38F-B76EE59E2C8A}"/>
              </a:ext>
            </a:extLst>
          </p:cNvPr>
          <p:cNvGrpSpPr/>
          <p:nvPr/>
        </p:nvGrpSpPr>
        <p:grpSpPr>
          <a:xfrm>
            <a:off x="1378477" y="627060"/>
            <a:ext cx="1199109" cy="523220"/>
            <a:chOff x="1931814" y="1440654"/>
            <a:chExt cx="1199109" cy="5232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D02F61B-967D-4BCF-B8AE-B3EE5115C169}"/>
                </a:ext>
              </a:extLst>
            </p:cNvPr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A112BD5-D960-4E43-BA50-9C84EE10F12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1319158-96F8-4344-8B74-BE3500A0302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8D21922-9721-4AFB-9AFD-6DD235AC04BB}"/>
                </a:ext>
              </a:extLst>
            </p:cNvPr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BA6A22-F163-49B2-8EFC-7A295D49A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" r="845"/>
          <a:stretch/>
        </p:blipFill>
        <p:spPr>
          <a:xfrm>
            <a:off x="1924137" y="1181057"/>
            <a:ext cx="9144001" cy="51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2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>
            <a:extLst>
              <a:ext uri="{FF2B5EF4-FFF2-40B4-BE49-F238E27FC236}">
                <a16:creationId xmlns:a16="http://schemas.microsoft.com/office/drawing/2014/main" id="{6FF3F562-CD46-4B75-8102-3D07E408DA8F}"/>
              </a:ext>
            </a:extLst>
          </p:cNvPr>
          <p:cNvGrpSpPr/>
          <p:nvPr/>
        </p:nvGrpSpPr>
        <p:grpSpPr>
          <a:xfrm>
            <a:off x="1237836" y="1110378"/>
            <a:ext cx="10098905" cy="5049507"/>
            <a:chOff x="1828799" y="1056829"/>
            <a:chExt cx="8534402" cy="5296270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5F159EB-40E8-40E9-8423-89B811B3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00BFE307-67FF-4B18-86E8-8958E278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8044" y="1056829"/>
              <a:ext cx="3041074" cy="11393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DFDDB-4457-402B-B155-494EBEC5878C}"/>
                </a:ext>
              </a:extLst>
            </p:cNvPr>
            <p:cNvSpPr txBox="1"/>
            <p:nvPr/>
          </p:nvSpPr>
          <p:spPr>
            <a:xfrm>
              <a:off x="4151582" y="1573659"/>
              <a:ext cx="3773997" cy="75163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TOÁN</a:t>
              </a:r>
              <a:endPara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3D4A176B-6DE5-48D5-865E-C224C47A4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4" y="2942177"/>
            <a:ext cx="2176749" cy="437972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6F84C38C-DAB9-433F-8F34-5506623C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989" y="2804132"/>
            <a:ext cx="2292315" cy="406950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EE93E9A-317B-453D-BC44-1D87057B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147" y="5375309"/>
            <a:ext cx="4326695" cy="1262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A6C8F51-866C-4A88-8B2D-409296D17415}"/>
              </a:ext>
            </a:extLst>
          </p:cNvPr>
          <p:cNvSpPr txBox="1"/>
          <p:nvPr/>
        </p:nvSpPr>
        <p:spPr>
          <a:xfrm>
            <a:off x="1787562" y="182343"/>
            <a:ext cx="913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23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5786A-4AFE-4F78-A16D-DCE731BED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7472" y="2393074"/>
            <a:ext cx="7610528" cy="1950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68795-72C9-49F5-AD04-1FF460B41594}"/>
              </a:ext>
            </a:extLst>
          </p:cNvPr>
          <p:cNvSpPr txBox="1"/>
          <p:nvPr/>
        </p:nvSpPr>
        <p:spPr>
          <a:xfrm>
            <a:off x="5095875" y="4476750"/>
            <a:ext cx="20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096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0.00643 0.05339 " pathEditMode="relative" rAng="0" ptsTypes="AA">
                                      <p:cBhvr>
                                        <p:cTn id="21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643 0.05339 " pathEditMode="relative" rAng="0" ptsTypes="AA">
                                      <p:cBhvr>
                                        <p:cTn id="2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484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A46F61D5-0BC6-EAAF-B619-6EA3E4D9E88C}"/>
              </a:ext>
            </a:extLst>
          </p:cNvPr>
          <p:cNvGrpSpPr/>
          <p:nvPr/>
        </p:nvGrpSpPr>
        <p:grpSpPr>
          <a:xfrm>
            <a:off x="171589" y="592964"/>
            <a:ext cx="6456934" cy="708459"/>
            <a:chOff x="2238927" y="592964"/>
            <a:chExt cx="6456934" cy="70845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1710803-CFBF-A537-528D-6564F668DAD7}"/>
                </a:ext>
              </a:extLst>
            </p:cNvPr>
            <p:cNvSpPr/>
            <p:nvPr/>
          </p:nvSpPr>
          <p:spPr>
            <a:xfrm>
              <a:off x="2238927" y="592964"/>
              <a:ext cx="5678045" cy="707886"/>
            </a:xfrm>
            <a:prstGeom prst="rect">
              <a:avLst/>
            </a:prstGeom>
            <a:solidFill>
              <a:srgbClr val="002060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EA3573-CFE0-9575-0032-BC04219CC678}"/>
                </a:ext>
              </a:extLst>
            </p:cNvPr>
            <p:cNvSpPr/>
            <p:nvPr/>
          </p:nvSpPr>
          <p:spPr>
            <a:xfrm>
              <a:off x="2648742" y="631991"/>
              <a:ext cx="570040" cy="60539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</a:rPr>
                <a:t>2</a:t>
              </a:r>
              <a:endParaRPr lang="vi-VN" sz="3200" b="1" dirty="0">
                <a:latin typeface="Cambria" panose="0204050305040603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F4FBC4-CF46-E6B9-1A4F-B343535A6476}"/>
                </a:ext>
              </a:extLst>
            </p:cNvPr>
            <p:cNvSpPr txBox="1"/>
            <p:nvPr/>
          </p:nvSpPr>
          <p:spPr>
            <a:xfrm>
              <a:off x="3350703" y="593537"/>
              <a:ext cx="53451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Đặt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rồi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tính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8AC21B4-9A98-F001-BE1A-45567664B15A}"/>
              </a:ext>
            </a:extLst>
          </p:cNvPr>
          <p:cNvGrpSpPr/>
          <p:nvPr/>
        </p:nvGrpSpPr>
        <p:grpSpPr>
          <a:xfrm>
            <a:off x="1834730" y="1472893"/>
            <a:ext cx="8580906" cy="1146229"/>
            <a:chOff x="1512146" y="3658927"/>
            <a:chExt cx="8580906" cy="114622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F1C6254-6026-4167-3DF4-B9C0CD782AD8}"/>
                </a:ext>
              </a:extLst>
            </p:cNvPr>
            <p:cNvSpPr/>
            <p:nvPr/>
          </p:nvSpPr>
          <p:spPr>
            <a:xfrm>
              <a:off x="1512146" y="3741852"/>
              <a:ext cx="2276585" cy="10633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28 + 55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356CDBF-F8DF-7C59-4990-CAD682B834B9}"/>
                </a:ext>
              </a:extLst>
            </p:cNvPr>
            <p:cNvSpPr/>
            <p:nvPr/>
          </p:nvSpPr>
          <p:spPr>
            <a:xfrm>
              <a:off x="4755366" y="3702182"/>
              <a:ext cx="2276585" cy="10633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45 + 49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C1E3588-4872-26E6-DF14-F7A154CA8AF9}"/>
                </a:ext>
              </a:extLst>
            </p:cNvPr>
            <p:cNvSpPr/>
            <p:nvPr/>
          </p:nvSpPr>
          <p:spPr>
            <a:xfrm>
              <a:off x="7816467" y="3658927"/>
              <a:ext cx="2276585" cy="10633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37 + 53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A2F19AF-535F-9AC8-5829-C5C05DD93E9F}"/>
              </a:ext>
            </a:extLst>
          </p:cNvPr>
          <p:cNvSpPr txBox="1"/>
          <p:nvPr/>
        </p:nvSpPr>
        <p:spPr>
          <a:xfrm>
            <a:off x="526446" y="1909761"/>
            <a:ext cx="6767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600" b="1" dirty="0">
                <a:latin typeface="+mj-lt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7FDF3F-971F-4DEE-A54D-BEB1F92FB1E8}"/>
              </a:ext>
            </a:extLst>
          </p:cNvPr>
          <p:cNvSpPr/>
          <p:nvPr/>
        </p:nvSpPr>
        <p:spPr>
          <a:xfrm>
            <a:off x="1704860" y="2936083"/>
            <a:ext cx="2356735" cy="1063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61 – 18 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F75539-96A5-4FF4-BE6C-C87721E7C691}"/>
              </a:ext>
            </a:extLst>
          </p:cNvPr>
          <p:cNvSpPr/>
          <p:nvPr/>
        </p:nvSpPr>
        <p:spPr>
          <a:xfrm>
            <a:off x="4932511" y="2830063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53 – 26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EB460A-7D10-4390-8875-ED4F17699ED5}"/>
              </a:ext>
            </a:extLst>
          </p:cNvPr>
          <p:cNvSpPr/>
          <p:nvPr/>
        </p:nvSpPr>
        <p:spPr>
          <a:xfrm>
            <a:off x="8248558" y="2935375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92 – 84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85412F-DA15-4711-B786-399F41710D4B}"/>
              </a:ext>
            </a:extLst>
          </p:cNvPr>
          <p:cNvSpPr/>
          <p:nvPr/>
        </p:nvSpPr>
        <p:spPr>
          <a:xfrm>
            <a:off x="581404" y="2928625"/>
            <a:ext cx="732893" cy="1067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  <a:endParaRPr lang="vi-VN" sz="4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6" grpId="0" animBg="1"/>
      <p:bldP spid="27" grpId="0" animBg="1"/>
      <p:bldP spid="28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A46F61D5-0BC6-EAAF-B619-6EA3E4D9E88C}"/>
              </a:ext>
            </a:extLst>
          </p:cNvPr>
          <p:cNvGrpSpPr/>
          <p:nvPr/>
        </p:nvGrpSpPr>
        <p:grpSpPr>
          <a:xfrm>
            <a:off x="2238927" y="592964"/>
            <a:ext cx="6456934" cy="708459"/>
            <a:chOff x="2238927" y="592964"/>
            <a:chExt cx="6456934" cy="70845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1710803-CFBF-A537-528D-6564F668DAD7}"/>
                </a:ext>
              </a:extLst>
            </p:cNvPr>
            <p:cNvSpPr/>
            <p:nvPr/>
          </p:nvSpPr>
          <p:spPr>
            <a:xfrm>
              <a:off x="2238927" y="592964"/>
              <a:ext cx="5678045" cy="707886"/>
            </a:xfrm>
            <a:prstGeom prst="rect">
              <a:avLst/>
            </a:prstGeom>
            <a:solidFill>
              <a:srgbClr val="002060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EA3573-CFE0-9575-0032-BC04219CC678}"/>
                </a:ext>
              </a:extLst>
            </p:cNvPr>
            <p:cNvSpPr/>
            <p:nvPr/>
          </p:nvSpPr>
          <p:spPr>
            <a:xfrm>
              <a:off x="2648742" y="631991"/>
              <a:ext cx="570040" cy="60539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</a:rPr>
                <a:t>2</a:t>
              </a:r>
              <a:endParaRPr lang="vi-VN" sz="3200" b="1" dirty="0">
                <a:latin typeface="Cambria" panose="0204050305040603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F4FBC4-CF46-E6B9-1A4F-B343535A6476}"/>
                </a:ext>
              </a:extLst>
            </p:cNvPr>
            <p:cNvSpPr txBox="1"/>
            <p:nvPr/>
          </p:nvSpPr>
          <p:spPr>
            <a:xfrm>
              <a:off x="3350703" y="593537"/>
              <a:ext cx="53451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Đặt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rồi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8AC21B4-9A98-F001-BE1A-45567664B15A}"/>
              </a:ext>
            </a:extLst>
          </p:cNvPr>
          <p:cNvGrpSpPr/>
          <p:nvPr/>
        </p:nvGrpSpPr>
        <p:grpSpPr>
          <a:xfrm>
            <a:off x="1834730" y="1472893"/>
            <a:ext cx="8495947" cy="1105769"/>
            <a:chOff x="1512146" y="3658927"/>
            <a:chExt cx="8495947" cy="110576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F1C6254-6026-4167-3DF4-B9C0CD782AD8}"/>
                </a:ext>
              </a:extLst>
            </p:cNvPr>
            <p:cNvSpPr/>
            <p:nvPr/>
          </p:nvSpPr>
          <p:spPr>
            <a:xfrm>
              <a:off x="1512146" y="3741852"/>
              <a:ext cx="2191626" cy="10228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28 + 55</a:t>
              </a:r>
              <a:endParaRPr lang="vi-VN" sz="4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356CDBF-F8DF-7C59-4990-CAD682B834B9}"/>
                </a:ext>
              </a:extLst>
            </p:cNvPr>
            <p:cNvSpPr/>
            <p:nvPr/>
          </p:nvSpPr>
          <p:spPr>
            <a:xfrm>
              <a:off x="4755366" y="3702182"/>
              <a:ext cx="2191626" cy="10228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600" b="1" dirty="0">
                  <a:latin typeface="Cambria" panose="02040503050406030204" pitchFamily="18" charset="0"/>
                  <a:ea typeface="Cambria" panose="02040503050406030204" pitchFamily="18" charset="0"/>
                </a:rPr>
                <a:t>45 + 49</a:t>
              </a:r>
              <a:endParaRPr lang="vi-VN" sz="4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C1E3588-4872-26E6-DF14-F7A154CA8AF9}"/>
                </a:ext>
              </a:extLst>
            </p:cNvPr>
            <p:cNvSpPr/>
            <p:nvPr/>
          </p:nvSpPr>
          <p:spPr>
            <a:xfrm>
              <a:off x="7816467" y="3658927"/>
              <a:ext cx="2191626" cy="10228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37 + 53</a:t>
              </a:r>
              <a:endParaRPr lang="vi-VN" sz="4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604993-22C7-0C71-9AD6-7BF4B9BE9682}"/>
              </a:ext>
            </a:extLst>
          </p:cNvPr>
          <p:cNvGrpSpPr/>
          <p:nvPr/>
        </p:nvGrpSpPr>
        <p:grpSpPr>
          <a:xfrm>
            <a:off x="2004087" y="2369812"/>
            <a:ext cx="1393692" cy="2306529"/>
            <a:chOff x="1931436" y="4180950"/>
            <a:chExt cx="880990" cy="230652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BA3A766-A960-444A-B8AA-A4FD8EEFE3B8}"/>
                </a:ext>
              </a:extLst>
            </p:cNvPr>
            <p:cNvSpPr txBox="1"/>
            <p:nvPr/>
          </p:nvSpPr>
          <p:spPr>
            <a:xfrm>
              <a:off x="2175306" y="4180950"/>
              <a:ext cx="597037" cy="225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55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5DC02B-7780-BF89-45A5-300570A26B10}"/>
                </a:ext>
              </a:extLst>
            </p:cNvPr>
            <p:cNvSpPr txBox="1"/>
            <p:nvPr/>
          </p:nvSpPr>
          <p:spPr>
            <a:xfrm>
              <a:off x="1931436" y="4858059"/>
              <a:ext cx="35688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8F03FDF-7597-9D54-ABE5-E7A17A97B98E}"/>
                </a:ext>
              </a:extLst>
            </p:cNvPr>
            <p:cNvCxnSpPr/>
            <p:nvPr/>
          </p:nvCxnSpPr>
          <p:spPr>
            <a:xfrm>
              <a:off x="2066440" y="6487479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25BEFA-E12F-3E6E-53A5-37A1F56A0D04}"/>
              </a:ext>
            </a:extLst>
          </p:cNvPr>
          <p:cNvGrpSpPr/>
          <p:nvPr/>
        </p:nvGrpSpPr>
        <p:grpSpPr>
          <a:xfrm>
            <a:off x="5185731" y="2369811"/>
            <a:ext cx="1344989" cy="2299165"/>
            <a:chOff x="1782833" y="3978516"/>
            <a:chExt cx="1344989" cy="229916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1408866-782C-030F-B2C5-E7CA74691519}"/>
                </a:ext>
              </a:extLst>
            </p:cNvPr>
            <p:cNvSpPr txBox="1"/>
            <p:nvPr/>
          </p:nvSpPr>
          <p:spPr>
            <a:xfrm>
              <a:off x="2163078" y="3978516"/>
              <a:ext cx="944489" cy="225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49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2113DBB-4176-A2A8-9636-8C80D3049B89}"/>
                </a:ext>
              </a:extLst>
            </p:cNvPr>
            <p:cNvSpPr txBox="1"/>
            <p:nvPr/>
          </p:nvSpPr>
          <p:spPr>
            <a:xfrm>
              <a:off x="1782833" y="4701791"/>
              <a:ext cx="56457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E64710D-1349-DBD9-4BD0-BFB3A482EB22}"/>
                </a:ext>
              </a:extLst>
            </p:cNvPr>
            <p:cNvCxnSpPr/>
            <p:nvPr/>
          </p:nvCxnSpPr>
          <p:spPr>
            <a:xfrm>
              <a:off x="2121982" y="6277681"/>
              <a:ext cx="10058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FB17104-588F-2BB9-B5E9-994ADA3A28A0}"/>
              </a:ext>
            </a:extLst>
          </p:cNvPr>
          <p:cNvGrpSpPr/>
          <p:nvPr/>
        </p:nvGrpSpPr>
        <p:grpSpPr>
          <a:xfrm>
            <a:off x="8500941" y="2369810"/>
            <a:ext cx="1294514" cy="2299166"/>
            <a:chOff x="1835423" y="4498692"/>
            <a:chExt cx="1294514" cy="229916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6DACE7E-00C8-45AA-ADFE-6CBBE636D84E}"/>
                </a:ext>
              </a:extLst>
            </p:cNvPr>
            <p:cNvSpPr txBox="1"/>
            <p:nvPr/>
          </p:nvSpPr>
          <p:spPr>
            <a:xfrm>
              <a:off x="2185448" y="4498692"/>
              <a:ext cx="944489" cy="225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37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53</a:t>
              </a:r>
              <a:endParaRPr lang="vi-VN" sz="5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911F1A-D07E-8DD4-958B-558437117CC3}"/>
                </a:ext>
              </a:extLst>
            </p:cNvPr>
            <p:cNvSpPr txBox="1"/>
            <p:nvPr/>
          </p:nvSpPr>
          <p:spPr>
            <a:xfrm>
              <a:off x="1835423" y="5268133"/>
              <a:ext cx="56457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FEFAFD9-8E38-67E0-CC53-5D5C356CCB4A}"/>
                </a:ext>
              </a:extLst>
            </p:cNvPr>
            <p:cNvCxnSpPr/>
            <p:nvPr/>
          </p:nvCxnSpPr>
          <p:spPr>
            <a:xfrm>
              <a:off x="2125473" y="6797858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30AB6FE-5A4D-F73A-F861-E76E329297E6}"/>
              </a:ext>
            </a:extLst>
          </p:cNvPr>
          <p:cNvSpPr txBox="1"/>
          <p:nvPr/>
        </p:nvSpPr>
        <p:spPr>
          <a:xfrm>
            <a:off x="2324511" y="4669223"/>
            <a:ext cx="1767122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</a:t>
            </a:r>
            <a:endParaRPr lang="vi-VN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283FA5-3D85-B64F-B288-62D2E908ECBD}"/>
              </a:ext>
            </a:extLst>
          </p:cNvPr>
          <p:cNvSpPr txBox="1"/>
          <p:nvPr/>
        </p:nvSpPr>
        <p:spPr>
          <a:xfrm>
            <a:off x="5565976" y="4676341"/>
            <a:ext cx="1411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94</a:t>
            </a:r>
            <a:endParaRPr lang="vi-VN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5C2377-FBDD-C6D1-4DE5-8C9273770E08}"/>
              </a:ext>
            </a:extLst>
          </p:cNvPr>
          <p:cNvSpPr txBox="1"/>
          <p:nvPr/>
        </p:nvSpPr>
        <p:spPr>
          <a:xfrm>
            <a:off x="8783230" y="4668976"/>
            <a:ext cx="15074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vi-VN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A2F19AF-535F-9AC8-5829-C5C05DD93E9F}"/>
              </a:ext>
            </a:extLst>
          </p:cNvPr>
          <p:cNvSpPr txBox="1"/>
          <p:nvPr/>
        </p:nvSpPr>
        <p:spPr>
          <a:xfrm>
            <a:off x="526446" y="1909761"/>
            <a:ext cx="7409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8353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13D9C2A-EAEE-A529-D5D6-9812BEB17C08}"/>
              </a:ext>
            </a:extLst>
          </p:cNvPr>
          <p:cNvGrpSpPr/>
          <p:nvPr/>
        </p:nvGrpSpPr>
        <p:grpSpPr>
          <a:xfrm>
            <a:off x="955627" y="967841"/>
            <a:ext cx="3101173" cy="1917160"/>
            <a:chOff x="169391" y="1849443"/>
            <a:chExt cx="3101173" cy="19171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3D4E406-805E-7E29-5BBD-DC0C86971B0F}"/>
                </a:ext>
              </a:extLst>
            </p:cNvPr>
            <p:cNvGrpSpPr/>
            <p:nvPr/>
          </p:nvGrpSpPr>
          <p:grpSpPr>
            <a:xfrm>
              <a:off x="231622" y="1849443"/>
              <a:ext cx="3038942" cy="1917160"/>
              <a:chOff x="644398" y="1609063"/>
              <a:chExt cx="3038942" cy="1917160"/>
            </a:xfrm>
          </p:grpSpPr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C32120DA-AC94-0BE3-34C9-883AA28BC70C}"/>
                  </a:ext>
                </a:extLst>
              </p:cNvPr>
              <p:cNvGraphicFramePr/>
              <p:nvPr/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04EC32D-D1A2-1646-1AD1-768EE5FC0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644398" y="1609063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5BF63C-B623-54BC-8801-DB05809D8712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400" b="1" dirty="0">
                <a:solidFill>
                  <a:srgbClr val="142D2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D4E0E0-12E0-8F80-E3BD-E1A5224FD34E}"/>
              </a:ext>
            </a:extLst>
          </p:cNvPr>
          <p:cNvGrpSpPr/>
          <p:nvPr/>
        </p:nvGrpSpPr>
        <p:grpSpPr>
          <a:xfrm>
            <a:off x="8248846" y="906442"/>
            <a:ext cx="3243437" cy="1932417"/>
            <a:chOff x="169391" y="1834186"/>
            <a:chExt cx="3243437" cy="19324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1B36EC-AC01-A238-E75D-47AC5670E206}"/>
                </a:ext>
              </a:extLst>
            </p:cNvPr>
            <p:cNvGrpSpPr/>
            <p:nvPr/>
          </p:nvGrpSpPr>
          <p:grpSpPr>
            <a:xfrm>
              <a:off x="265705" y="1834186"/>
              <a:ext cx="3147123" cy="1932417"/>
              <a:chOff x="678481" y="1593806"/>
              <a:chExt cx="3147123" cy="1932417"/>
            </a:xfrm>
          </p:grpSpPr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5AE357A6-0BF8-228B-077B-A979A3AE95B5}"/>
                  </a:ext>
                </a:extLst>
              </p:cNvPr>
              <p:cNvGraphicFramePr/>
              <p:nvPr/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D9D999D-B2F6-2618-055F-57F16D8C3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EDE691-F9A2-87D1-3528-B680B715EFB0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400" b="1" dirty="0">
                <a:solidFill>
                  <a:srgbClr val="142D2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AD5318-68B0-79E8-892C-72FECA6A3F19}"/>
              </a:ext>
            </a:extLst>
          </p:cNvPr>
          <p:cNvGrpSpPr/>
          <p:nvPr/>
        </p:nvGrpSpPr>
        <p:grpSpPr>
          <a:xfrm>
            <a:off x="4610040" y="1038398"/>
            <a:ext cx="3157915" cy="1861197"/>
            <a:chOff x="-392017" y="1834186"/>
            <a:chExt cx="3804845" cy="193241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BC886E1-9BC5-C8C8-601D-B2EDEDABAF4C}"/>
                </a:ext>
              </a:extLst>
            </p:cNvPr>
            <p:cNvGrpSpPr/>
            <p:nvPr/>
          </p:nvGrpSpPr>
          <p:grpSpPr>
            <a:xfrm>
              <a:off x="-392017" y="1834186"/>
              <a:ext cx="3804845" cy="1932417"/>
              <a:chOff x="20759" y="1593806"/>
              <a:chExt cx="3804845" cy="1932417"/>
            </a:xfrm>
          </p:grpSpPr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12865167-FF77-27CE-3A37-81FA3BB87023}"/>
                  </a:ext>
                </a:extLst>
              </p:cNvPr>
              <p:cNvGraphicFramePr/>
              <p:nvPr/>
            </p:nvGraphicFramePr>
            <p:xfrm>
              <a:off x="20759" y="2090508"/>
              <a:ext cx="3662582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E727D72-8E91-C5F0-1797-412BB7E6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7A7D2B-F6D9-CFB9-BF3D-75F33D5CA586}"/>
                </a:ext>
              </a:extLst>
            </p:cNvPr>
            <p:cNvSpPr txBox="1"/>
            <p:nvPr/>
          </p:nvSpPr>
          <p:spPr>
            <a:xfrm flipH="1">
              <a:off x="-283187" y="2688738"/>
              <a:ext cx="3379183" cy="95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400" b="1" dirty="0">
                <a:solidFill>
                  <a:srgbClr val="142D2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5D462DCF-C69D-3610-5556-778F173789C6}"/>
              </a:ext>
            </a:extLst>
          </p:cNvPr>
          <p:cNvSpPr/>
          <p:nvPr/>
        </p:nvSpPr>
        <p:spPr>
          <a:xfrm>
            <a:off x="102045" y="333437"/>
            <a:ext cx="693471" cy="736478"/>
          </a:xfrm>
          <a:prstGeom prst="ellipse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</a:rPr>
              <a:t>2</a:t>
            </a:r>
            <a:endParaRPr lang="vi-VN" sz="4400" b="1" dirty="0">
              <a:latin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651C20-3FAC-64C3-64CE-972E749C9BAA}"/>
              </a:ext>
            </a:extLst>
          </p:cNvPr>
          <p:cNvGrpSpPr/>
          <p:nvPr/>
        </p:nvGrpSpPr>
        <p:grpSpPr>
          <a:xfrm>
            <a:off x="931706" y="231263"/>
            <a:ext cx="5345158" cy="861774"/>
            <a:chOff x="2142805" y="220020"/>
            <a:chExt cx="5345158" cy="8617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186367-B55D-DE92-874D-E0EA6E7823C0}"/>
                </a:ext>
              </a:extLst>
            </p:cNvPr>
            <p:cNvSpPr/>
            <p:nvPr/>
          </p:nvSpPr>
          <p:spPr>
            <a:xfrm>
              <a:off x="2146562" y="352428"/>
              <a:ext cx="5010594" cy="674954"/>
            </a:xfrm>
            <a:prstGeom prst="rect">
              <a:avLst/>
            </a:prstGeom>
            <a:solidFill>
              <a:srgbClr val="FFB3B3"/>
            </a:solidFill>
            <a:ln>
              <a:solidFill>
                <a:schemeClr val="tx1"/>
              </a:solidFill>
              <a:prstDash val="dash"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2F5C25-787C-2010-1029-1F4C82CE871D}"/>
                </a:ext>
              </a:extLst>
            </p:cNvPr>
            <p:cNvSpPr txBox="1"/>
            <p:nvPr/>
          </p:nvSpPr>
          <p:spPr>
            <a:xfrm>
              <a:off x="2142805" y="220020"/>
              <a:ext cx="534515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Đặt</a:t>
              </a:r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rồi</a:t>
              </a:r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  <a:endParaRPr lang="vi-VN" sz="50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49504B7-0277-A33C-78E7-16C917DFE2E3}"/>
              </a:ext>
            </a:extLst>
          </p:cNvPr>
          <p:cNvSpPr/>
          <p:nvPr/>
        </p:nvSpPr>
        <p:spPr>
          <a:xfrm>
            <a:off x="962738" y="1597614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61 – 18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B82838-D9C7-4B20-5505-2B8F7477575D}"/>
              </a:ext>
            </a:extLst>
          </p:cNvPr>
          <p:cNvSpPr/>
          <p:nvPr/>
        </p:nvSpPr>
        <p:spPr>
          <a:xfrm>
            <a:off x="4932511" y="1597613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53 – 26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1B1048-E52D-BA3C-C3F3-33FAF88202D4}"/>
              </a:ext>
            </a:extLst>
          </p:cNvPr>
          <p:cNvSpPr/>
          <p:nvPr/>
        </p:nvSpPr>
        <p:spPr>
          <a:xfrm>
            <a:off x="8606366" y="1543895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92 – 84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9454506-437F-1460-CAC8-E233803A803E}"/>
              </a:ext>
            </a:extLst>
          </p:cNvPr>
          <p:cNvGrpSpPr/>
          <p:nvPr/>
        </p:nvGrpSpPr>
        <p:grpSpPr>
          <a:xfrm>
            <a:off x="1459056" y="2707560"/>
            <a:ext cx="1520065" cy="2171300"/>
            <a:chOff x="1933616" y="4498692"/>
            <a:chExt cx="865758" cy="21713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A7575F-848A-8D14-D5E9-5FF1F69C1058}"/>
                </a:ext>
              </a:extLst>
            </p:cNvPr>
            <p:cNvSpPr txBox="1"/>
            <p:nvPr/>
          </p:nvSpPr>
          <p:spPr>
            <a:xfrm>
              <a:off x="2185448" y="4498692"/>
              <a:ext cx="519678" cy="2171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61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2D94DC-8C94-12F1-6FC5-67E3B1539EAA}"/>
                </a:ext>
              </a:extLst>
            </p:cNvPr>
            <p:cNvSpPr txBox="1"/>
            <p:nvPr/>
          </p:nvSpPr>
          <p:spPr>
            <a:xfrm>
              <a:off x="1933616" y="4966423"/>
              <a:ext cx="2804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F0E7178-D80B-EF42-C16F-193B6F1E19C9}"/>
                </a:ext>
              </a:extLst>
            </p:cNvPr>
            <p:cNvCxnSpPr/>
            <p:nvPr/>
          </p:nvCxnSpPr>
          <p:spPr>
            <a:xfrm>
              <a:off x="2053388" y="658873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9274BB-A0CD-BFC8-B9D5-67D991E45FC6}"/>
              </a:ext>
            </a:extLst>
          </p:cNvPr>
          <p:cNvGrpSpPr/>
          <p:nvPr/>
        </p:nvGrpSpPr>
        <p:grpSpPr>
          <a:xfrm>
            <a:off x="5153339" y="2723145"/>
            <a:ext cx="1484527" cy="2171300"/>
            <a:chOff x="1609391" y="3065027"/>
            <a:chExt cx="1484527" cy="21713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46AC1F-D6C9-4565-CA88-B58999F4CEF0}"/>
                </a:ext>
              </a:extLst>
            </p:cNvPr>
            <p:cNvSpPr txBox="1"/>
            <p:nvPr/>
          </p:nvSpPr>
          <p:spPr>
            <a:xfrm>
              <a:off x="2075163" y="3065027"/>
              <a:ext cx="912429" cy="2171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53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26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4451620-2B74-BB96-87C1-81F534BE5C97}"/>
                </a:ext>
              </a:extLst>
            </p:cNvPr>
            <p:cNvSpPr txBox="1"/>
            <p:nvPr/>
          </p:nvSpPr>
          <p:spPr>
            <a:xfrm>
              <a:off x="1609391" y="3680580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5D0614-1FCA-C1E8-5BF8-F946EC5EDC29}"/>
                </a:ext>
              </a:extLst>
            </p:cNvPr>
            <p:cNvCxnSpPr/>
            <p:nvPr/>
          </p:nvCxnSpPr>
          <p:spPr>
            <a:xfrm>
              <a:off x="1970404" y="5157788"/>
              <a:ext cx="11235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405A89-6A9F-F073-98AB-C0FA0D92D2BA}"/>
              </a:ext>
            </a:extLst>
          </p:cNvPr>
          <p:cNvGrpSpPr/>
          <p:nvPr/>
        </p:nvGrpSpPr>
        <p:grpSpPr>
          <a:xfrm>
            <a:off x="9117017" y="2784785"/>
            <a:ext cx="1471960" cy="2171300"/>
            <a:chOff x="2466996" y="3094292"/>
            <a:chExt cx="1471960" cy="217130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9CE8D2-2EE2-8A9A-5874-FE3125A3D7FC}"/>
                </a:ext>
              </a:extLst>
            </p:cNvPr>
            <p:cNvSpPr txBox="1"/>
            <p:nvPr/>
          </p:nvSpPr>
          <p:spPr>
            <a:xfrm>
              <a:off x="2908142" y="3094292"/>
              <a:ext cx="912429" cy="2171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92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84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BCF7A9-31D2-ED05-1D3E-BA59B96789F4}"/>
                </a:ext>
              </a:extLst>
            </p:cNvPr>
            <p:cNvSpPr txBox="1"/>
            <p:nvPr/>
          </p:nvSpPr>
          <p:spPr>
            <a:xfrm>
              <a:off x="2466996" y="3716316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804FBF-0A9F-F6EF-6611-C8A76A8AD08E}"/>
                </a:ext>
              </a:extLst>
            </p:cNvPr>
            <p:cNvCxnSpPr/>
            <p:nvPr/>
          </p:nvCxnSpPr>
          <p:spPr>
            <a:xfrm>
              <a:off x="2851697" y="5188367"/>
              <a:ext cx="10872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E977301-C1D1-EA78-7CF8-784C72C32684}"/>
              </a:ext>
            </a:extLst>
          </p:cNvPr>
          <p:cNvSpPr txBox="1"/>
          <p:nvPr/>
        </p:nvSpPr>
        <p:spPr>
          <a:xfrm>
            <a:off x="1897449" y="4797064"/>
            <a:ext cx="1464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86B19A-C9AE-3FA4-22AA-0ACF5CC35021}"/>
              </a:ext>
            </a:extLst>
          </p:cNvPr>
          <p:cNvSpPr txBox="1"/>
          <p:nvPr/>
        </p:nvSpPr>
        <p:spPr>
          <a:xfrm>
            <a:off x="5605818" y="4786767"/>
            <a:ext cx="1342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15272A-6A85-BFDE-0F3E-083338F0E86A}"/>
              </a:ext>
            </a:extLst>
          </p:cNvPr>
          <p:cNvSpPr txBox="1"/>
          <p:nvPr/>
        </p:nvSpPr>
        <p:spPr>
          <a:xfrm>
            <a:off x="9501719" y="4795665"/>
            <a:ext cx="1410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08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6ED522-867B-4B87-8191-5E0A9449707C}"/>
              </a:ext>
            </a:extLst>
          </p:cNvPr>
          <p:cNvSpPr/>
          <p:nvPr/>
        </p:nvSpPr>
        <p:spPr>
          <a:xfrm>
            <a:off x="64838" y="1590902"/>
            <a:ext cx="825867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4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47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08AC21B4-9A98-F001-BE1A-45567664B15A}"/>
              </a:ext>
            </a:extLst>
          </p:cNvPr>
          <p:cNvGrpSpPr/>
          <p:nvPr/>
        </p:nvGrpSpPr>
        <p:grpSpPr>
          <a:xfrm>
            <a:off x="1834730" y="1472893"/>
            <a:ext cx="8580906" cy="1146229"/>
            <a:chOff x="1512146" y="3658927"/>
            <a:chExt cx="8580906" cy="114622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F1C6254-6026-4167-3DF4-B9C0CD782AD8}"/>
                </a:ext>
              </a:extLst>
            </p:cNvPr>
            <p:cNvSpPr/>
            <p:nvPr/>
          </p:nvSpPr>
          <p:spPr>
            <a:xfrm>
              <a:off x="1512146" y="3741852"/>
              <a:ext cx="2276585" cy="10633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28 + 55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356CDBF-F8DF-7C59-4990-CAD682B834B9}"/>
                </a:ext>
              </a:extLst>
            </p:cNvPr>
            <p:cNvSpPr/>
            <p:nvPr/>
          </p:nvSpPr>
          <p:spPr>
            <a:xfrm>
              <a:off x="4755366" y="3702182"/>
              <a:ext cx="2276585" cy="10633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45 + 49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C1E3588-4872-26E6-DF14-F7A154CA8AF9}"/>
                </a:ext>
              </a:extLst>
            </p:cNvPr>
            <p:cNvSpPr/>
            <p:nvPr/>
          </p:nvSpPr>
          <p:spPr>
            <a:xfrm>
              <a:off x="7816467" y="3658927"/>
              <a:ext cx="2276585" cy="10633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37 + 53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A2F19AF-535F-9AC8-5829-C5C05DD93E9F}"/>
              </a:ext>
            </a:extLst>
          </p:cNvPr>
          <p:cNvSpPr txBox="1"/>
          <p:nvPr/>
        </p:nvSpPr>
        <p:spPr>
          <a:xfrm>
            <a:off x="526446" y="1909761"/>
            <a:ext cx="6767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600" b="1" dirty="0">
                <a:latin typeface="+mj-lt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7FDF3F-971F-4DEE-A54D-BEB1F92FB1E8}"/>
              </a:ext>
            </a:extLst>
          </p:cNvPr>
          <p:cNvSpPr/>
          <p:nvPr/>
        </p:nvSpPr>
        <p:spPr>
          <a:xfrm>
            <a:off x="1704860" y="2936083"/>
            <a:ext cx="2356735" cy="1063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61 – 18 </a:t>
            </a:r>
            <a:endParaRPr lang="vi-VN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F75539-96A5-4FF4-BE6C-C87721E7C691}"/>
              </a:ext>
            </a:extLst>
          </p:cNvPr>
          <p:cNvSpPr/>
          <p:nvPr/>
        </p:nvSpPr>
        <p:spPr>
          <a:xfrm>
            <a:off x="4932511" y="2830063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53 – 26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EB460A-7D10-4390-8875-ED4F17699ED5}"/>
              </a:ext>
            </a:extLst>
          </p:cNvPr>
          <p:cNvSpPr/>
          <p:nvPr/>
        </p:nvSpPr>
        <p:spPr>
          <a:xfrm>
            <a:off x="8248558" y="2935375"/>
            <a:ext cx="2448106" cy="11037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92 – 84 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85412F-DA15-4711-B786-399F41710D4B}"/>
              </a:ext>
            </a:extLst>
          </p:cNvPr>
          <p:cNvSpPr/>
          <p:nvPr/>
        </p:nvSpPr>
        <p:spPr>
          <a:xfrm>
            <a:off x="581404" y="2928625"/>
            <a:ext cx="732893" cy="1067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  <a:endParaRPr lang="vi-VN" sz="4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9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6" grpId="0" animBg="1"/>
      <p:bldP spid="27" grpId="0" animBg="1"/>
      <p:bldP spid="28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72B2E1-59EF-F30B-8576-1E3DF3BC8D18}"/>
              </a:ext>
            </a:extLst>
          </p:cNvPr>
          <p:cNvGrpSpPr/>
          <p:nvPr/>
        </p:nvGrpSpPr>
        <p:grpSpPr>
          <a:xfrm>
            <a:off x="591771" y="2448371"/>
            <a:ext cx="10696666" cy="1961257"/>
            <a:chOff x="638109" y="2448371"/>
            <a:chExt cx="10696666" cy="19612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EEB5FD-0736-0D49-F091-111ECA451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7963" t="36268"/>
            <a:stretch>
              <a:fillRect/>
            </a:stretch>
          </p:blipFill>
          <p:spPr>
            <a:xfrm>
              <a:off x="638109" y="2448371"/>
              <a:ext cx="10696666" cy="19612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4AEE65-2244-A2C6-DA28-1D747171FC22}"/>
                </a:ext>
              </a:extLst>
            </p:cNvPr>
            <p:cNvSpPr txBox="1"/>
            <p:nvPr/>
          </p:nvSpPr>
          <p:spPr>
            <a:xfrm>
              <a:off x="1075431" y="2969409"/>
              <a:ext cx="1595198" cy="584775"/>
            </a:xfrm>
            <a:prstGeom prst="rect">
              <a:avLst/>
            </a:prstGeom>
            <a:solidFill>
              <a:srgbClr val="B1ECF7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37 + 40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368ADA-3E50-CBAA-A150-F4AF472183F5}"/>
                </a:ext>
              </a:extLst>
            </p:cNvPr>
            <p:cNvSpPr txBox="1"/>
            <p:nvPr/>
          </p:nvSpPr>
          <p:spPr>
            <a:xfrm>
              <a:off x="3782346" y="2969408"/>
              <a:ext cx="1595198" cy="584775"/>
            </a:xfrm>
            <a:prstGeom prst="rect">
              <a:avLst/>
            </a:prstGeom>
            <a:solidFill>
              <a:srgbClr val="FECBDA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88 – 18 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F59BAE-D3B2-BBE1-8DE5-9EFE71A8975C}"/>
                </a:ext>
              </a:extLst>
            </p:cNvPr>
            <p:cNvSpPr txBox="1"/>
            <p:nvPr/>
          </p:nvSpPr>
          <p:spPr>
            <a:xfrm>
              <a:off x="6656175" y="2969407"/>
              <a:ext cx="1341197" cy="584775"/>
            </a:xfrm>
            <a:prstGeom prst="rect">
              <a:avLst/>
            </a:prstGeom>
            <a:solidFill>
              <a:srgbClr val="9DED82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70 + 5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EC8027-F993-685C-4848-9241F0D5602C}"/>
                </a:ext>
              </a:extLst>
            </p:cNvPr>
            <p:cNvSpPr txBox="1"/>
            <p:nvPr/>
          </p:nvSpPr>
          <p:spPr>
            <a:xfrm>
              <a:off x="9094573" y="2907723"/>
              <a:ext cx="1776627" cy="584775"/>
            </a:xfrm>
            <a:prstGeom prst="rect">
              <a:avLst/>
            </a:prstGeom>
            <a:solidFill>
              <a:srgbClr val="FEEA88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100 – 20 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5794E0-13B5-FB3C-7269-7EE65688181F}"/>
              </a:ext>
            </a:extLst>
          </p:cNvPr>
          <p:cNvGrpSpPr/>
          <p:nvPr/>
        </p:nvGrpSpPr>
        <p:grpSpPr>
          <a:xfrm>
            <a:off x="591771" y="-1053259"/>
            <a:ext cx="10674347" cy="2713462"/>
            <a:chOff x="-2442992" y="261684"/>
            <a:chExt cx="12219288" cy="17459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0718BE-95A8-605A-3993-CA8F97D978EF}"/>
                </a:ext>
              </a:extLst>
            </p:cNvPr>
            <p:cNvSpPr/>
            <p:nvPr/>
          </p:nvSpPr>
          <p:spPr>
            <a:xfrm>
              <a:off x="-2442992" y="1217043"/>
              <a:ext cx="12219288" cy="790578"/>
            </a:xfrm>
            <a:prstGeom prst="rect">
              <a:avLst/>
            </a:prstGeom>
            <a:solidFill>
              <a:srgbClr val="FFD63C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67B23B-76D1-1164-BFF1-ACEAE7AD30A4}"/>
                </a:ext>
              </a:extLst>
            </p:cNvPr>
            <p:cNvSpPr txBox="1"/>
            <p:nvPr/>
          </p:nvSpPr>
          <p:spPr>
            <a:xfrm flipH="1">
              <a:off x="289439" y="261684"/>
              <a:ext cx="7064561" cy="455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142D2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DA1381-7368-9CC2-5D12-D3DC9BF639C9}"/>
              </a:ext>
            </a:extLst>
          </p:cNvPr>
          <p:cNvSpPr txBox="1"/>
          <p:nvPr/>
        </p:nvSpPr>
        <p:spPr>
          <a:xfrm>
            <a:off x="2059703" y="329901"/>
            <a:ext cx="8628705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A221B6-11E1-774F-66FE-610C8A1F69DA}"/>
              </a:ext>
            </a:extLst>
          </p:cNvPr>
          <p:cNvSpPr/>
          <p:nvPr/>
        </p:nvSpPr>
        <p:spPr>
          <a:xfrm>
            <a:off x="917609" y="649746"/>
            <a:ext cx="745170" cy="74517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mbria" panose="02040503050406030204" pitchFamily="18" charset="0"/>
              </a:rPr>
              <a:t>3</a:t>
            </a:r>
            <a:endParaRPr lang="vi-VN" sz="5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9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P2">
            <a:hlinkClick r:id="" action="ppaction://media"/>
            <a:extLst>
              <a:ext uri="{FF2B5EF4-FFF2-40B4-BE49-F238E27FC236}">
                <a16:creationId xmlns:a16="http://schemas.microsoft.com/office/drawing/2014/main" id="{68E956E6-899B-4399-99B4-04E79B0842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655" y="0"/>
            <a:ext cx="9640354" cy="6705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17D4F1-9A08-43C9-9E23-18057FDA0F82}"/>
              </a:ext>
            </a:extLst>
          </p:cNvPr>
          <p:cNvSpPr/>
          <p:nvPr/>
        </p:nvSpPr>
        <p:spPr>
          <a:xfrm>
            <a:off x="180109" y="76200"/>
            <a:ext cx="900546" cy="505691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C73A74-D2FE-4D1F-9792-A4BD9712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2" y="1179444"/>
            <a:ext cx="9037983" cy="40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72B2E1-59EF-F30B-8576-1E3DF3BC8D18}"/>
              </a:ext>
            </a:extLst>
          </p:cNvPr>
          <p:cNvGrpSpPr/>
          <p:nvPr/>
        </p:nvGrpSpPr>
        <p:grpSpPr>
          <a:xfrm>
            <a:off x="591771" y="2448371"/>
            <a:ext cx="10696666" cy="1961257"/>
            <a:chOff x="638109" y="2448371"/>
            <a:chExt cx="10696666" cy="19612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EEB5FD-0736-0D49-F091-111ECA451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7963" t="36268"/>
            <a:stretch>
              <a:fillRect/>
            </a:stretch>
          </p:blipFill>
          <p:spPr>
            <a:xfrm>
              <a:off x="638109" y="2448371"/>
              <a:ext cx="10696666" cy="19612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4AEE65-2244-A2C6-DA28-1D747171FC22}"/>
                </a:ext>
              </a:extLst>
            </p:cNvPr>
            <p:cNvSpPr txBox="1"/>
            <p:nvPr/>
          </p:nvSpPr>
          <p:spPr>
            <a:xfrm>
              <a:off x="1075431" y="2969409"/>
              <a:ext cx="1595198" cy="584775"/>
            </a:xfrm>
            <a:prstGeom prst="rect">
              <a:avLst/>
            </a:prstGeom>
            <a:solidFill>
              <a:srgbClr val="B1ECF7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37 + 40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368ADA-3E50-CBAA-A150-F4AF472183F5}"/>
                </a:ext>
              </a:extLst>
            </p:cNvPr>
            <p:cNvSpPr txBox="1"/>
            <p:nvPr/>
          </p:nvSpPr>
          <p:spPr>
            <a:xfrm>
              <a:off x="3782346" y="2969408"/>
              <a:ext cx="1595198" cy="584775"/>
            </a:xfrm>
            <a:prstGeom prst="rect">
              <a:avLst/>
            </a:prstGeom>
            <a:solidFill>
              <a:srgbClr val="FECBDA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88 – 18 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F59BAE-D3B2-BBE1-8DE5-9EFE71A8975C}"/>
                </a:ext>
              </a:extLst>
            </p:cNvPr>
            <p:cNvSpPr txBox="1"/>
            <p:nvPr/>
          </p:nvSpPr>
          <p:spPr>
            <a:xfrm>
              <a:off x="6656175" y="2969407"/>
              <a:ext cx="1341197" cy="584775"/>
            </a:xfrm>
            <a:prstGeom prst="rect">
              <a:avLst/>
            </a:prstGeom>
            <a:solidFill>
              <a:srgbClr val="9DED82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70 + 5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EC8027-F993-685C-4848-9241F0D5602C}"/>
                </a:ext>
              </a:extLst>
            </p:cNvPr>
            <p:cNvSpPr txBox="1"/>
            <p:nvPr/>
          </p:nvSpPr>
          <p:spPr>
            <a:xfrm>
              <a:off x="9094573" y="2907723"/>
              <a:ext cx="1776627" cy="584775"/>
            </a:xfrm>
            <a:prstGeom prst="rect">
              <a:avLst/>
            </a:prstGeom>
            <a:solidFill>
              <a:srgbClr val="FEEA88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</a:rPr>
                <a:t>100 – 20 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C0D95EB-0B26-F8C5-0E13-9FE7BCCF060C}"/>
              </a:ext>
            </a:extLst>
          </p:cNvPr>
          <p:cNvSpPr txBox="1"/>
          <p:nvPr/>
        </p:nvSpPr>
        <p:spPr>
          <a:xfrm>
            <a:off x="1380325" y="2012083"/>
            <a:ext cx="87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77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B4339-7565-3079-1A0A-D28159E31A22}"/>
              </a:ext>
            </a:extLst>
          </p:cNvPr>
          <p:cNvSpPr txBox="1"/>
          <p:nvPr/>
        </p:nvSpPr>
        <p:spPr>
          <a:xfrm>
            <a:off x="4213647" y="2025524"/>
            <a:ext cx="77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70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CB1A7-50A9-49F5-D2B0-D363FB47D97A}"/>
              </a:ext>
            </a:extLst>
          </p:cNvPr>
          <p:cNvSpPr txBox="1"/>
          <p:nvPr/>
        </p:nvSpPr>
        <p:spPr>
          <a:xfrm>
            <a:off x="6920562" y="2025524"/>
            <a:ext cx="77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75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9EF31-E7BF-96A6-7F32-E5A8768ECEAE}"/>
              </a:ext>
            </a:extLst>
          </p:cNvPr>
          <p:cNvSpPr txBox="1"/>
          <p:nvPr/>
        </p:nvSpPr>
        <p:spPr>
          <a:xfrm>
            <a:off x="9616588" y="2025523"/>
            <a:ext cx="77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80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5DB4DF-F483-0CD9-AB1E-5CE0BD3ED0E4}"/>
              </a:ext>
            </a:extLst>
          </p:cNvPr>
          <p:cNvGrpSpPr/>
          <p:nvPr/>
        </p:nvGrpSpPr>
        <p:grpSpPr>
          <a:xfrm>
            <a:off x="833990" y="3778318"/>
            <a:ext cx="5775847" cy="1680389"/>
            <a:chOff x="880328" y="3967004"/>
            <a:chExt cx="5775847" cy="1680389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936848-958B-8B20-56FC-AB1DE46B8863}"/>
                </a:ext>
              </a:extLst>
            </p:cNvPr>
            <p:cNvCxnSpPr/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50A0E1-C327-57D9-E7D9-FFF8447C66C5}"/>
                </a:ext>
              </a:extLst>
            </p:cNvPr>
            <p:cNvSpPr txBox="1"/>
            <p:nvPr/>
          </p:nvSpPr>
          <p:spPr>
            <a:xfrm>
              <a:off x="880328" y="5185728"/>
              <a:ext cx="5775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có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kết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quả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bé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nhất</a:t>
              </a:r>
              <a:endParaRPr lang="vi-VN" sz="2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B37D10-6048-0DC0-A96B-B32ECF6A7435}"/>
              </a:ext>
            </a:extLst>
          </p:cNvPr>
          <p:cNvGrpSpPr/>
          <p:nvPr/>
        </p:nvGrpSpPr>
        <p:grpSpPr>
          <a:xfrm>
            <a:off x="6004324" y="3778318"/>
            <a:ext cx="5353683" cy="1713581"/>
            <a:chOff x="584493" y="3967004"/>
            <a:chExt cx="5353683" cy="171358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A0B16A-5187-A2AE-95B8-3A28A36EFAEC}"/>
                </a:ext>
              </a:extLst>
            </p:cNvPr>
            <p:cNvCxnSpPr/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1617CF-B170-7E90-A93B-9A6286CD8E8D}"/>
                </a:ext>
              </a:extLst>
            </p:cNvPr>
            <p:cNvSpPr txBox="1"/>
            <p:nvPr/>
          </p:nvSpPr>
          <p:spPr>
            <a:xfrm>
              <a:off x="584493" y="5218920"/>
              <a:ext cx="5353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        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có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kết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quả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lớn</a:t>
              </a:r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nhất</a:t>
              </a:r>
              <a:endParaRPr lang="vi-VN" sz="24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5794E0-13B5-FB3C-7269-7EE65688181F}"/>
              </a:ext>
            </a:extLst>
          </p:cNvPr>
          <p:cNvGrpSpPr/>
          <p:nvPr/>
        </p:nvGrpSpPr>
        <p:grpSpPr>
          <a:xfrm>
            <a:off x="591771" y="-1053259"/>
            <a:ext cx="10674347" cy="2713462"/>
            <a:chOff x="-2442992" y="261684"/>
            <a:chExt cx="12219288" cy="17459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0718BE-95A8-605A-3993-CA8F97D978EF}"/>
                </a:ext>
              </a:extLst>
            </p:cNvPr>
            <p:cNvSpPr/>
            <p:nvPr/>
          </p:nvSpPr>
          <p:spPr>
            <a:xfrm>
              <a:off x="-2442992" y="1217043"/>
              <a:ext cx="12219288" cy="790578"/>
            </a:xfrm>
            <a:prstGeom prst="rect">
              <a:avLst/>
            </a:prstGeom>
            <a:solidFill>
              <a:srgbClr val="FFD63C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67B23B-76D1-1164-BFF1-ACEAE7AD30A4}"/>
                </a:ext>
              </a:extLst>
            </p:cNvPr>
            <p:cNvSpPr txBox="1"/>
            <p:nvPr/>
          </p:nvSpPr>
          <p:spPr>
            <a:xfrm flipH="1">
              <a:off x="289439" y="261684"/>
              <a:ext cx="7064561" cy="455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142D2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DA1381-7368-9CC2-5D12-D3DC9BF639C9}"/>
              </a:ext>
            </a:extLst>
          </p:cNvPr>
          <p:cNvSpPr txBox="1"/>
          <p:nvPr/>
        </p:nvSpPr>
        <p:spPr>
          <a:xfrm>
            <a:off x="2059703" y="329901"/>
            <a:ext cx="8628705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A221B6-11E1-774F-66FE-610C8A1F69DA}"/>
              </a:ext>
            </a:extLst>
          </p:cNvPr>
          <p:cNvSpPr/>
          <p:nvPr/>
        </p:nvSpPr>
        <p:spPr>
          <a:xfrm>
            <a:off x="917609" y="649746"/>
            <a:ext cx="745170" cy="74517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mbria" panose="02040503050406030204" pitchFamily="18" charset="0"/>
              </a:rPr>
              <a:t>3</a:t>
            </a:r>
            <a:endParaRPr lang="vi-VN" sz="5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1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523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ndpa_s_Birthday_Vietnamese_Celebration">
            <a:hlinkClick r:id="" action="ppaction://media"/>
            <a:extLst>
              <a:ext uri="{FF2B5EF4-FFF2-40B4-BE49-F238E27FC236}">
                <a16:creationId xmlns:a16="http://schemas.microsoft.com/office/drawing/2014/main" id="{B2E4E014-0F94-E079-5DD1-5525FC8B9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5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0AE82-DC48-B144-1919-E416AFDDE705}"/>
              </a:ext>
            </a:extLst>
          </p:cNvPr>
          <p:cNvSpPr txBox="1"/>
          <p:nvPr/>
        </p:nvSpPr>
        <p:spPr>
          <a:xfrm flipH="1">
            <a:off x="367796" y="2699573"/>
            <a:ext cx="5481403" cy="3355784"/>
          </a:xfrm>
          <a:prstGeom prst="rect">
            <a:avLst/>
          </a:prstGeom>
          <a:solidFill>
            <a:schemeClr val="bg1"/>
          </a:solidFill>
          <a:ln w="57150">
            <a:solidFill>
              <a:srgbClr val="9CD3D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9F2AF-C33F-A375-3526-33E89F06CC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8851" y="2597502"/>
            <a:ext cx="5500871" cy="35746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5B7DB6E-D5D0-5741-F302-21539EFA32CF}"/>
              </a:ext>
            </a:extLst>
          </p:cNvPr>
          <p:cNvSpPr/>
          <p:nvPr/>
        </p:nvSpPr>
        <p:spPr>
          <a:xfrm>
            <a:off x="311721" y="821284"/>
            <a:ext cx="764798" cy="6686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mbria" panose="02040503050406030204" pitchFamily="18" charset="0"/>
              </a:rPr>
              <a:t>4</a:t>
            </a:r>
            <a:endParaRPr lang="vi-VN" sz="54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8ADDA-FB96-BB69-759F-43B811FF1471}"/>
              </a:ext>
            </a:extLst>
          </p:cNvPr>
          <p:cNvSpPr txBox="1"/>
          <p:nvPr/>
        </p:nvSpPr>
        <p:spPr>
          <a:xfrm>
            <a:off x="695986" y="2803368"/>
            <a:ext cx="5153213" cy="3134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3400" i="1" u="sng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endParaRPr lang="en-US" sz="3400" i="1" u="sng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58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endParaRPr lang="en-US" sz="3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5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endParaRPr lang="en-US" sz="3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……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C7B20-9B73-CE0A-2D61-006F8AAFA66A}"/>
              </a:ext>
            </a:extLst>
          </p:cNvPr>
          <p:cNvSpPr txBox="1"/>
          <p:nvPr/>
        </p:nvSpPr>
        <p:spPr>
          <a:xfrm>
            <a:off x="1199601" y="79879"/>
            <a:ext cx="10055420" cy="2329292"/>
          </a:xfrm>
          <a:prstGeom prst="rect">
            <a:avLst/>
          </a:prstGeom>
          <a:solidFill>
            <a:srgbClr val="FF9999">
              <a:alpha val="67000"/>
            </a:srgb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Nam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ạ?”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>
              <a:lnSpc>
                <a:spcPct val="150000"/>
              </a:lnSpc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CEED8D-C7FC-A0E7-7EA8-CEE9E3869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362">
            <a:off x="192273" y="2571334"/>
            <a:ext cx="928543" cy="92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4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0AE82-DC48-B144-1919-E416AFDDE705}"/>
              </a:ext>
            </a:extLst>
          </p:cNvPr>
          <p:cNvSpPr txBox="1"/>
          <p:nvPr/>
        </p:nvSpPr>
        <p:spPr>
          <a:xfrm flipH="1">
            <a:off x="367796" y="1725241"/>
            <a:ext cx="5481403" cy="3355784"/>
          </a:xfrm>
          <a:prstGeom prst="rect">
            <a:avLst/>
          </a:prstGeom>
          <a:solidFill>
            <a:schemeClr val="bg1"/>
          </a:solidFill>
          <a:ln w="57150">
            <a:solidFill>
              <a:srgbClr val="9CD3D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9F2AF-C33F-A375-3526-33E89F06CC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5143" y="1543632"/>
            <a:ext cx="5500871" cy="35746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5B7DB6E-D5D0-5741-F302-21539EFA32CF}"/>
              </a:ext>
            </a:extLst>
          </p:cNvPr>
          <p:cNvSpPr/>
          <p:nvPr/>
        </p:nvSpPr>
        <p:spPr>
          <a:xfrm>
            <a:off x="311721" y="821284"/>
            <a:ext cx="764798" cy="6686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mbria" panose="02040503050406030204" pitchFamily="18" charset="0"/>
              </a:rPr>
              <a:t>4</a:t>
            </a:r>
            <a:endParaRPr lang="vi-VN" sz="54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8ADDA-FB96-BB69-759F-43B811FF1471}"/>
              </a:ext>
            </a:extLst>
          </p:cNvPr>
          <p:cNvSpPr txBox="1"/>
          <p:nvPr/>
        </p:nvSpPr>
        <p:spPr>
          <a:xfrm>
            <a:off x="531890" y="1954818"/>
            <a:ext cx="5153213" cy="3134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400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400" i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58 + 5 = 63 (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63 </a:t>
            </a:r>
            <a:r>
              <a:rPr lang="en-US" sz="3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3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703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73099"/>
            <a:ext cx="10652231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89C391-EDD5-456D-A816-17EA09E1FD01}"/>
              </a:ext>
            </a:extLst>
          </p:cNvPr>
          <p:cNvSpPr/>
          <p:nvPr/>
        </p:nvSpPr>
        <p:spPr>
          <a:xfrm>
            <a:off x="1361727" y="689086"/>
            <a:ext cx="441100" cy="53365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E4E4E6-973F-44A4-8AD2-29C88B3177AE}"/>
              </a:ext>
            </a:extLst>
          </p:cNvPr>
          <p:cNvSpPr txBox="1"/>
          <p:nvPr/>
        </p:nvSpPr>
        <p:spPr>
          <a:xfrm>
            <a:off x="2034857" y="540416"/>
            <a:ext cx="8487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609179-AF39-40D6-9B08-44DBF09DDEA2}"/>
              </a:ext>
            </a:extLst>
          </p:cNvPr>
          <p:cNvSpPr txBox="1"/>
          <p:nvPr/>
        </p:nvSpPr>
        <p:spPr>
          <a:xfrm>
            <a:off x="883874" y="2118831"/>
            <a:ext cx="6021893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54 + 29 – 8 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85F68-5C8B-40C2-A0DA-0B993AB19284}"/>
              </a:ext>
            </a:extLst>
          </p:cNvPr>
          <p:cNvSpPr txBox="1"/>
          <p:nvPr/>
        </p:nvSpPr>
        <p:spPr>
          <a:xfrm>
            <a:off x="6448318" y="2118830"/>
            <a:ext cx="416964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62 – 38 + 7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96DA86-6CCA-4757-BA69-2DF6110917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466271" y="3926973"/>
            <a:ext cx="1890597" cy="24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đeo_P4">
            <a:hlinkClick r:id="" action="ppaction://media"/>
            <a:extLst>
              <a:ext uri="{FF2B5EF4-FFF2-40B4-BE49-F238E27FC236}">
                <a16:creationId xmlns:a16="http://schemas.microsoft.com/office/drawing/2014/main" id="{2DCB3699-5715-4C94-8AD9-C75743B35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557" r="22237" b="152"/>
          <a:stretch/>
        </p:blipFill>
        <p:spPr>
          <a:xfrm>
            <a:off x="1073425" y="103909"/>
            <a:ext cx="9833113" cy="636343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7262436-A2CC-4645-9731-8BDB39D297D6}"/>
              </a:ext>
            </a:extLst>
          </p:cNvPr>
          <p:cNvSpPr/>
          <p:nvPr/>
        </p:nvSpPr>
        <p:spPr>
          <a:xfrm>
            <a:off x="221673" y="103909"/>
            <a:ext cx="983672" cy="42256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609179-AF39-40D6-9B08-44DBF09DDEA2}"/>
              </a:ext>
            </a:extLst>
          </p:cNvPr>
          <p:cNvSpPr txBox="1"/>
          <p:nvPr/>
        </p:nvSpPr>
        <p:spPr>
          <a:xfrm>
            <a:off x="877000" y="1884531"/>
            <a:ext cx="452988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54 + 29 – 8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83 –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Arial"/>
              </a:rPr>
              <a:t>                        </a:t>
            </a:r>
            <a:r>
              <a:rPr lang="en-US" sz="3000" b="1" dirty="0">
                <a:latin typeface="Arial"/>
              </a:rPr>
              <a:t>=</a:t>
            </a:r>
            <a:r>
              <a:rPr lang="en-US" sz="3000" b="1" dirty="0">
                <a:solidFill>
                  <a:srgbClr val="FF0000"/>
                </a:solidFill>
                <a:latin typeface="Arial"/>
              </a:rPr>
              <a:t>    75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85F68-5C8B-40C2-A0DA-0B993AB19284}"/>
              </a:ext>
            </a:extLst>
          </p:cNvPr>
          <p:cNvSpPr txBox="1"/>
          <p:nvPr/>
        </p:nvSpPr>
        <p:spPr>
          <a:xfrm>
            <a:off x="6096000" y="1884531"/>
            <a:ext cx="452988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62 – 38 + 7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=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24 + 7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/>
              </a:rPr>
              <a:t>                       </a:t>
            </a:r>
            <a:r>
              <a:rPr lang="en-US" sz="3200" b="1" dirty="0">
                <a:latin typeface="Arial"/>
              </a:rPr>
              <a:t>=</a:t>
            </a:r>
            <a:r>
              <a:rPr lang="en-US" sz="3200" b="1" dirty="0">
                <a:solidFill>
                  <a:srgbClr val="FF0000"/>
                </a:solidFill>
                <a:latin typeface="Arial"/>
              </a:rPr>
              <a:t>    31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6D1F6-04B9-4E73-8AD7-859872883F2A}"/>
              </a:ext>
            </a:extLst>
          </p:cNvPr>
          <p:cNvSpPr txBox="1"/>
          <p:nvPr/>
        </p:nvSpPr>
        <p:spPr>
          <a:xfrm>
            <a:off x="781878" y="620874"/>
            <a:ext cx="190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4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663680" y="-501536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97814" y="4256258"/>
              <a:ext cx="5017223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F9BA6CE-BCDC-5D38-D64C-B20049B23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9" y="2303226"/>
            <a:ext cx="5582918" cy="1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12857" y="1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055361" y="4742337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180639" y="47182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18439" y="278195"/>
            <a:ext cx="10917503" cy="4061787"/>
            <a:chOff x="1118439" y="278195"/>
            <a:chExt cx="10917503" cy="406178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664" y="278195"/>
              <a:ext cx="3138278" cy="174510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8439" y="297374"/>
              <a:ext cx="7846452" cy="4042608"/>
            </a:xfrm>
            <a:prstGeom prst="rect">
              <a:avLst/>
            </a:prstGeom>
          </p:spPr>
        </p:pic>
      </p:grp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113A4CA3-1A79-4E85-BB7E-3F1199FCC4C0}"/>
              </a:ext>
            </a:extLst>
          </p:cNvPr>
          <p:cNvSpPr/>
          <p:nvPr/>
        </p:nvSpPr>
        <p:spPr>
          <a:xfrm>
            <a:off x="6011051" y="2062009"/>
            <a:ext cx="823382" cy="7094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3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0"/>
            <a:ext cx="12224058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665510" y="5233754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2303534" y="5348061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113A4CA3-1A79-4E85-BB7E-3F1199FCC4C0}"/>
              </a:ext>
            </a:extLst>
          </p:cNvPr>
          <p:cNvSpPr/>
          <p:nvPr/>
        </p:nvSpPr>
        <p:spPr>
          <a:xfrm>
            <a:off x="6740575" y="2007910"/>
            <a:ext cx="819721" cy="7352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B57C8-2C39-4A0A-A9F4-4E1E99E6E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99" y="441047"/>
            <a:ext cx="6667500" cy="3133725"/>
          </a:xfrm>
          <a:prstGeom prst="rect">
            <a:avLst/>
          </a:prstGeom>
        </p:spPr>
      </p:pic>
      <p:sp>
        <p:nvSpPr>
          <p:cNvPr id="8" name="Rectangle: Rounded Corners 55">
            <a:extLst>
              <a:ext uri="{FF2B5EF4-FFF2-40B4-BE49-F238E27FC236}">
                <a16:creationId xmlns:a16="http://schemas.microsoft.com/office/drawing/2014/main" id="{78F7D6A0-5D69-4B98-B8E0-D8AA76581114}"/>
              </a:ext>
            </a:extLst>
          </p:cNvPr>
          <p:cNvSpPr/>
          <p:nvPr/>
        </p:nvSpPr>
        <p:spPr>
          <a:xfrm>
            <a:off x="6679095" y="2129217"/>
            <a:ext cx="942679" cy="7499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1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332584" y="5227954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376318" y="533977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9928" y="0"/>
            <a:ext cx="10815624" cy="4865045"/>
            <a:chOff x="1584258" y="112308"/>
            <a:chExt cx="10815624" cy="48650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88BDD2-E976-49E5-8782-C9B319573341}"/>
                </a:ext>
              </a:extLst>
            </p:cNvPr>
            <p:cNvGrpSpPr/>
            <p:nvPr/>
          </p:nvGrpSpPr>
          <p:grpSpPr>
            <a:xfrm>
              <a:off x="6096001" y="112308"/>
              <a:ext cx="6303881" cy="2569851"/>
              <a:chOff x="1247169" y="-717871"/>
              <a:chExt cx="6303881" cy="256985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EFEA3AD-4409-4719-AC79-FBDEC90C2655}"/>
                  </a:ext>
                </a:extLst>
              </p:cNvPr>
              <p:cNvGrpSpPr/>
              <p:nvPr/>
            </p:nvGrpSpPr>
            <p:grpSpPr>
              <a:xfrm>
                <a:off x="1247169" y="466768"/>
                <a:ext cx="5332940" cy="1385212"/>
                <a:chOff x="-252021" y="349667"/>
                <a:chExt cx="5332940" cy="1385212"/>
              </a:xfrm>
            </p:grpSpPr>
            <p:sp>
              <p:nvSpPr>
                <p:cNvPr id="43" name="Round Same Side Corner Rectangle 10">
                  <a:extLst>
                    <a:ext uri="{FF2B5EF4-FFF2-40B4-BE49-F238E27FC236}">
                      <a16:creationId xmlns:a16="http://schemas.microsoft.com/office/drawing/2014/main" id="{5D7BFB8F-08EC-4A73-A658-8E89C9C3460A}"/>
                    </a:ext>
                  </a:extLst>
                </p:cNvPr>
                <p:cNvSpPr/>
                <p:nvPr/>
              </p:nvSpPr>
              <p:spPr>
                <a:xfrm>
                  <a:off x="0" y="349667"/>
                  <a:ext cx="4806636" cy="1385212"/>
                </a:xfrm>
                <a:prstGeom prst="round2SameRect">
                  <a:avLst>
                    <a:gd name="adj1" fmla="val 16667"/>
                    <a:gd name="adj2" fmla="val 50000"/>
                  </a:avLst>
                </a:prstGeom>
                <a:solidFill>
                  <a:srgbClr val="29E3B7"/>
                </a:solidFill>
                <a:ln w="571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7B7DA4E-9FD5-4228-9AC9-6AD22757C80E}"/>
                    </a:ext>
                  </a:extLst>
                </p:cNvPr>
                <p:cNvSpPr/>
                <p:nvPr/>
              </p:nvSpPr>
              <p:spPr>
                <a:xfrm>
                  <a:off x="-252021" y="625570"/>
                  <a:ext cx="5332940" cy="76835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Showcard Gothic" panose="04020904020102020604" pitchFamily="82" charset="0"/>
                    <a:ea typeface="+mn-ea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40C2B56-FBF3-4A0E-BF09-17F061FDB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36415" y="-717871"/>
                <a:ext cx="1914635" cy="1914635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84258" y="226242"/>
              <a:ext cx="8763003" cy="4751111"/>
            </a:xfrm>
            <a:prstGeom prst="rect">
              <a:avLst/>
            </a:prstGeom>
          </p:spPr>
        </p:pic>
      </p:grp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113A4CA3-1A79-4E85-BB7E-3F1199FCC4C0}"/>
              </a:ext>
            </a:extLst>
          </p:cNvPr>
          <p:cNvSpPr/>
          <p:nvPr/>
        </p:nvSpPr>
        <p:spPr>
          <a:xfrm>
            <a:off x="6759019" y="2182226"/>
            <a:ext cx="942679" cy="7499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6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578644" y="4521102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739463" y="4389077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8501" y="169820"/>
            <a:ext cx="9205179" cy="3883706"/>
            <a:chOff x="2438501" y="169820"/>
            <a:chExt cx="9205179" cy="388370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9982986" y="339365"/>
              <a:ext cx="1660694" cy="150962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501" y="169820"/>
              <a:ext cx="7544485" cy="3883706"/>
            </a:xfrm>
            <a:prstGeom prst="rect">
              <a:avLst/>
            </a:prstGeom>
          </p:spPr>
        </p:pic>
      </p:grpSp>
      <p:sp>
        <p:nvSpPr>
          <p:cNvPr id="12" name="Rectangle: Rounded Corners 55">
            <a:extLst>
              <a:ext uri="{FF2B5EF4-FFF2-40B4-BE49-F238E27FC236}">
                <a16:creationId xmlns:a16="http://schemas.microsoft.com/office/drawing/2014/main" id="{113A4CA3-1A79-4E85-BB7E-3F1199FCC4C0}"/>
              </a:ext>
            </a:extLst>
          </p:cNvPr>
          <p:cNvSpPr/>
          <p:nvPr/>
        </p:nvSpPr>
        <p:spPr>
          <a:xfrm>
            <a:off x="7037821" y="1848991"/>
            <a:ext cx="833560" cy="6679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8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P4">
            <a:hlinkClick r:id="" action="ppaction://media"/>
            <a:extLst>
              <a:ext uri="{FF2B5EF4-FFF2-40B4-BE49-F238E27FC236}">
                <a16:creationId xmlns:a16="http://schemas.microsoft.com/office/drawing/2014/main" id="{A0DF0CDB-B0A4-4DB7-9B99-5D9CFE589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727" r="22579"/>
          <a:stretch/>
        </p:blipFill>
        <p:spPr>
          <a:xfrm>
            <a:off x="1219199" y="-132522"/>
            <a:ext cx="10098157" cy="68332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5BD91D7-AE96-4AE3-927A-0CA05DB07ACD}"/>
              </a:ext>
            </a:extLst>
          </p:cNvPr>
          <p:cNvSpPr/>
          <p:nvPr/>
        </p:nvSpPr>
        <p:spPr>
          <a:xfrm>
            <a:off x="429492" y="0"/>
            <a:ext cx="1233054" cy="443345"/>
          </a:xfrm>
          <a:prstGeom prst="ellipse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3490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382</Words>
  <Application>Microsoft Office PowerPoint</Application>
  <PresentationFormat>Widescreen</PresentationFormat>
  <Paragraphs>122</Paragraphs>
  <Slides>32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等线</vt:lpstr>
      <vt:lpstr>Arial</vt:lpstr>
      <vt:lpstr>Arial-Rounded</vt:lpstr>
      <vt:lpstr>Calibri</vt:lpstr>
      <vt:lpstr>Cambria</vt:lpstr>
      <vt:lpstr>Coiny</vt:lpstr>
      <vt:lpstr>Showcard Gothic</vt:lpstr>
      <vt:lpstr>Times New Roman</vt:lpstr>
      <vt:lpstr>UTM Avo</vt:lpstr>
      <vt:lpstr>字魂59号-创粗黑</vt:lpstr>
      <vt:lpstr>2_Office 主题</vt:lpstr>
      <vt:lpstr>https://www.freeppt7.com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116</cp:revision>
  <dcterms:created xsi:type="dcterms:W3CDTF">2021-07-20T01:55:21Z</dcterms:created>
  <dcterms:modified xsi:type="dcterms:W3CDTF">2026-04-23T00:48:08Z</dcterms:modified>
</cp:coreProperties>
</file>