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25"/>
  </p:notesMasterIdLst>
  <p:sldIdLst>
    <p:sldId id="335" r:id="rId7"/>
    <p:sldId id="336" r:id="rId8"/>
    <p:sldId id="256" r:id="rId9"/>
    <p:sldId id="263" r:id="rId10"/>
    <p:sldId id="277" r:id="rId11"/>
    <p:sldId id="297" r:id="rId12"/>
    <p:sldId id="267" r:id="rId13"/>
    <p:sldId id="276" r:id="rId14"/>
    <p:sldId id="298" r:id="rId15"/>
    <p:sldId id="271" r:id="rId16"/>
    <p:sldId id="326" r:id="rId17"/>
    <p:sldId id="327" r:id="rId18"/>
    <p:sldId id="331" r:id="rId19"/>
    <p:sldId id="329" r:id="rId20"/>
    <p:sldId id="332" r:id="rId21"/>
    <p:sldId id="333" r:id="rId22"/>
    <p:sldId id="334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82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C8A32-0E23-42C6-B0D1-FF60E6A78A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3B61D-79C3-41A3-93F8-28C74CEB1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C5473-A434-41E8-BAC8-09E5BE6882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phi thuyền để đi đến câu hỏi. </a:t>
            </a:r>
          </a:p>
          <a:p>
            <a:pPr marL="228600" indent="-228600">
              <a:buAutoNum type="arabicPeriod"/>
            </a:pPr>
            <a:r>
              <a:rPr lang="en-US" baseline="0"/>
              <a:t>Tại slide câu hỏi, click vào phi thuyền để quay về slide này. Khi quay về, chúng ta sẽ tìm được một sinh vật lạ ngoài hành tinh</a:t>
            </a:r>
          </a:p>
          <a:p>
            <a:pPr marL="228600" indent="-228600">
              <a:buAutoNum type="arabicPeriod"/>
            </a:pPr>
            <a:r>
              <a:rPr lang="en-US" baseline="0"/>
              <a:t>Click vào phi hành gia nhí để đi đến bài học</a:t>
            </a:r>
          </a:p>
          <a:p>
            <a:pPr marL="228600" indent="-228600">
              <a:buAutoNum type="arabicPeriod"/>
            </a:pPr>
            <a:r>
              <a:rPr lang="en-US" baseline="0"/>
              <a:t>Lưu ý: Nên soạn bài trực tiếp trên ppt này. Vì nếu copy qua ppt khác thì các hiệu ứng sẽ dễ bị thay đổi.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viết các đáp án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tự</a:t>
            </a:r>
            <a:r>
              <a:rPr lang="en-US" baseline="0"/>
              <a:t> thay đáp án đúng sai vào cho phù hợp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5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hỏi hỏi miệng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CFD5-E350-446A-A599-E26514AA5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mặt cảm xúc để ra hiệu ứng chúc mừng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6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38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04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4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1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31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03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11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4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5828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5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07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1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4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9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00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3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2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90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0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51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1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0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76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1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17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62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6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1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283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26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89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1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6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0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53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2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7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06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1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785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2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971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67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85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86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5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041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229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622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30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22006-D36C-319C-E9FB-176B6FEE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5B6DF-ADAC-8135-9914-64627A87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65AB0-3B4A-0DD9-D66E-8E4D4F77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DAD39-69E1-462F-B1A8-B7D4EEA61CE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E288C-1B85-6105-F1AD-9F21AC40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6102B-4D80-DE70-957D-A3FE08E1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9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4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9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sv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63" Type="http://schemas.openxmlformats.org/officeDocument/2006/relationships/image" Target="../media/image63.svg"/><Relationship Id="rId68" Type="http://schemas.openxmlformats.org/officeDocument/2006/relationships/image" Target="../media/image68.png"/><Relationship Id="rId76" Type="http://schemas.openxmlformats.org/officeDocument/2006/relationships/image" Target="../media/image76.png"/><Relationship Id="rId7" Type="http://schemas.openxmlformats.org/officeDocument/2006/relationships/image" Target="../media/image7.png"/><Relationship Id="rId71" Type="http://schemas.openxmlformats.org/officeDocument/2006/relationships/image" Target="../media/image71.sv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9" Type="http://schemas.openxmlformats.org/officeDocument/2006/relationships/image" Target="../media/image29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32" Type="http://schemas.openxmlformats.org/officeDocument/2006/relationships/image" Target="../media/image32.sv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66" Type="http://schemas.openxmlformats.org/officeDocument/2006/relationships/image" Target="../media/image66.png"/><Relationship Id="rId74" Type="http://schemas.openxmlformats.org/officeDocument/2006/relationships/image" Target="../media/image7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36" Type="http://schemas.openxmlformats.org/officeDocument/2006/relationships/image" Target="../media/image36.svg"/><Relationship Id="rId49" Type="http://schemas.openxmlformats.org/officeDocument/2006/relationships/image" Target="../media/image49.svg"/><Relationship Id="rId57" Type="http://schemas.openxmlformats.org/officeDocument/2006/relationships/image" Target="../media/image57.png"/><Relationship Id="rId61" Type="http://schemas.openxmlformats.org/officeDocument/2006/relationships/image" Target="../media/image61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svg"/><Relationship Id="rId73" Type="http://schemas.openxmlformats.org/officeDocument/2006/relationships/image" Target="../media/image73.svg"/><Relationship Id="rId78" Type="http://schemas.openxmlformats.org/officeDocument/2006/relationships/image" Target="../media/image78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svg"/><Relationship Id="rId77" Type="http://schemas.openxmlformats.org/officeDocument/2006/relationships/image" Target="../media/image77.png"/><Relationship Id="rId8" Type="http://schemas.openxmlformats.org/officeDocument/2006/relationships/image" Target="../media/image8.svg"/><Relationship Id="rId51" Type="http://schemas.openxmlformats.org/officeDocument/2006/relationships/image" Target="../media/image51.svg"/><Relationship Id="rId72" Type="http://schemas.openxmlformats.org/officeDocument/2006/relationships/image" Target="../media/image72.png"/><Relationship Id="rId3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46" Type="http://schemas.openxmlformats.org/officeDocument/2006/relationships/image" Target="../media/image46.png"/><Relationship Id="rId59" Type="http://schemas.openxmlformats.org/officeDocument/2006/relationships/image" Target="../media/image59.svg"/><Relationship Id="rId67" Type="http://schemas.openxmlformats.org/officeDocument/2006/relationships/image" Target="../media/image67.svg"/><Relationship Id="rId20" Type="http://schemas.openxmlformats.org/officeDocument/2006/relationships/image" Target="../media/image20.sv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12" Type="http://schemas.openxmlformats.org/officeDocument/2006/relationships/image" Target="../media/image14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3.png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0" Type="http://schemas.openxmlformats.org/officeDocument/2006/relationships/image" Target="../media/image142.png"/><Relationship Id="rId4" Type="http://schemas.openxmlformats.org/officeDocument/2006/relationships/image" Target="../media/image101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4.png"/><Relationship Id="rId18" Type="http://schemas.openxmlformats.org/officeDocument/2006/relationships/image" Target="../media/image149.png"/><Relationship Id="rId3" Type="http://schemas.openxmlformats.org/officeDocument/2006/relationships/image" Target="../media/image150.jpg"/><Relationship Id="rId7" Type="http://schemas.openxmlformats.org/officeDocument/2006/relationships/image" Target="../media/image152.png"/><Relationship Id="rId12" Type="http://schemas.openxmlformats.org/officeDocument/2006/relationships/image" Target="../media/image153.pn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51.xml"/><Relationship Id="rId6" Type="http://schemas.openxmlformats.org/officeDocument/2006/relationships/slide" Target="slide17.xml"/><Relationship Id="rId11" Type="http://schemas.openxmlformats.org/officeDocument/2006/relationships/slide" Target="slide14.xml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slide" Target="slide15.xml"/><Relationship Id="rId14" Type="http://schemas.openxmlformats.org/officeDocument/2006/relationships/image" Target="../media/image1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7.jpg"/><Relationship Id="rId5" Type="http://schemas.openxmlformats.org/officeDocument/2006/relationships/audio" Target="../media/audio3.wav"/><Relationship Id="rId10" Type="http://schemas.openxmlformats.org/officeDocument/2006/relationships/image" Target="../media/image160.png"/><Relationship Id="rId4" Type="http://schemas.openxmlformats.org/officeDocument/2006/relationships/audio" Target="../media/audio2.wav"/><Relationship Id="rId9" Type="http://schemas.openxmlformats.org/officeDocument/2006/relationships/image" Target="../media/image1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1.jpg"/><Relationship Id="rId5" Type="http://schemas.openxmlformats.org/officeDocument/2006/relationships/audio" Target="../media/audio3.wav"/><Relationship Id="rId10" Type="http://schemas.openxmlformats.org/officeDocument/2006/relationships/image" Target="../media/image160.png"/><Relationship Id="rId4" Type="http://schemas.openxmlformats.org/officeDocument/2006/relationships/audio" Target="../media/audio2.wav"/><Relationship Id="rId9" Type="http://schemas.openxmlformats.org/officeDocument/2006/relationships/image" Target="../media/image1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2.jp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152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12.xml"/><Relationship Id="rId5" Type="http://schemas.openxmlformats.org/officeDocument/2006/relationships/image" Target="../media/image164.jpg"/><Relationship Id="rId10" Type="http://schemas.openxmlformats.org/officeDocument/2006/relationships/image" Target="../media/image160.png"/><Relationship Id="rId4" Type="http://schemas.openxmlformats.org/officeDocument/2006/relationships/audio" Target="../media/audio3.wav"/><Relationship Id="rId9" Type="http://schemas.openxmlformats.org/officeDocument/2006/relationships/image" Target="../media/image1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68.png"/><Relationship Id="rId3" Type="http://schemas.microsoft.com/office/2007/relationships/media" Target="../media/media4.mp3"/><Relationship Id="rId7" Type="http://schemas.openxmlformats.org/officeDocument/2006/relationships/image" Target="../media/image165.jpg"/><Relationship Id="rId12" Type="http://schemas.openxmlformats.org/officeDocument/2006/relationships/image" Target="../media/image167.png"/><Relationship Id="rId2" Type="http://schemas.openxmlformats.org/officeDocument/2006/relationships/audio" Target="../media/media3.mp3"/><Relationship Id="rId16" Type="http://schemas.openxmlformats.org/officeDocument/2006/relationships/image" Target="../media/image148.png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51.xml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152.png"/><Relationship Id="rId14" Type="http://schemas.openxmlformats.org/officeDocument/2006/relationships/image" Target="../media/image1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5" Type="http://schemas.openxmlformats.org/officeDocument/2006/relationships/image" Target="../media/image171.emf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26" Type="http://schemas.openxmlformats.org/officeDocument/2006/relationships/image" Target="../media/image124.sv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100.png"/><Relationship Id="rId16" Type="http://schemas.openxmlformats.org/officeDocument/2006/relationships/image" Target="../media/image114.svg"/><Relationship Id="rId20" Type="http://schemas.openxmlformats.org/officeDocument/2006/relationships/image" Target="../media/image118.sv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svg"/><Relationship Id="rId32" Type="http://schemas.openxmlformats.org/officeDocument/2006/relationships/image" Target="../media/image130.sv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svg"/><Relationship Id="rId10" Type="http://schemas.openxmlformats.org/officeDocument/2006/relationships/image" Target="../media/image108.svg"/><Relationship Id="rId19" Type="http://schemas.openxmlformats.org/officeDocument/2006/relationships/image" Target="../media/image117.png"/><Relationship Id="rId31" Type="http://schemas.openxmlformats.org/officeDocument/2006/relationships/image" Target="../media/image129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svg"/><Relationship Id="rId27" Type="http://schemas.openxmlformats.org/officeDocument/2006/relationships/image" Target="../media/image125.png"/><Relationship Id="rId30" Type="http://schemas.openxmlformats.org/officeDocument/2006/relationships/image" Target="../media/image1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microsoft.com/office/2007/relationships/hdphoto" Target="../media/hdphoto1.wdp"/><Relationship Id="rId7" Type="http://schemas.openxmlformats.org/officeDocument/2006/relationships/image" Target="../media/image135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85503" y="4175071"/>
            <a:ext cx="650787" cy="1039180"/>
          </a:xfrm>
          <a:custGeom>
            <a:avLst/>
            <a:gdLst/>
            <a:ahLst/>
            <a:cxnLst/>
            <a:rect l="l" t="t" r="r" b="b"/>
            <a:pathLst>
              <a:path w="976180" h="1558770">
                <a:moveTo>
                  <a:pt x="0" y="0"/>
                </a:moveTo>
                <a:lnTo>
                  <a:pt x="976180" y="0"/>
                </a:lnTo>
                <a:lnTo>
                  <a:pt x="976180" y="1558770"/>
                </a:lnTo>
                <a:lnTo>
                  <a:pt x="0" y="1558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15247" y="3954357"/>
            <a:ext cx="448710" cy="978115"/>
          </a:xfrm>
          <a:custGeom>
            <a:avLst/>
            <a:gdLst/>
            <a:ahLst/>
            <a:cxnLst/>
            <a:rect l="l" t="t" r="r" b="b"/>
            <a:pathLst>
              <a:path w="673065" h="1467172">
                <a:moveTo>
                  <a:pt x="0" y="0"/>
                </a:moveTo>
                <a:lnTo>
                  <a:pt x="673065" y="0"/>
                </a:lnTo>
                <a:lnTo>
                  <a:pt x="673065" y="1467172"/>
                </a:lnTo>
                <a:lnTo>
                  <a:pt x="0" y="1467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10800000">
            <a:off x="1785550" y="4175071"/>
            <a:ext cx="507193" cy="579649"/>
          </a:xfrm>
          <a:custGeom>
            <a:avLst/>
            <a:gdLst/>
            <a:ahLst/>
            <a:cxnLst/>
            <a:rect l="l" t="t" r="r" b="b"/>
            <a:pathLst>
              <a:path w="760789" h="869473">
                <a:moveTo>
                  <a:pt x="0" y="0"/>
                </a:moveTo>
                <a:lnTo>
                  <a:pt x="760789" y="0"/>
                </a:lnTo>
                <a:lnTo>
                  <a:pt x="760789" y="869473"/>
                </a:lnTo>
                <a:lnTo>
                  <a:pt x="0" y="869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2099266">
            <a:off x="591758" y="3564311"/>
            <a:ext cx="1005306" cy="1094211"/>
          </a:xfrm>
          <a:custGeom>
            <a:avLst/>
            <a:gdLst/>
            <a:ahLst/>
            <a:cxnLst/>
            <a:rect l="l" t="t" r="r" b="b"/>
            <a:pathLst>
              <a:path w="1507959" h="1641316">
                <a:moveTo>
                  <a:pt x="0" y="0"/>
                </a:moveTo>
                <a:lnTo>
                  <a:pt x="1507959" y="0"/>
                </a:lnTo>
                <a:lnTo>
                  <a:pt x="1507959" y="1641316"/>
                </a:lnTo>
                <a:lnTo>
                  <a:pt x="0" y="1641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3398201" flipH="1">
            <a:off x="619001" y="3970664"/>
            <a:ext cx="843251" cy="635601"/>
          </a:xfrm>
          <a:custGeom>
            <a:avLst/>
            <a:gdLst/>
            <a:ahLst/>
            <a:cxnLst/>
            <a:rect l="l" t="t" r="r" b="b"/>
            <a:pathLst>
              <a:path w="1264877" h="953401">
                <a:moveTo>
                  <a:pt x="1264877" y="0"/>
                </a:moveTo>
                <a:lnTo>
                  <a:pt x="0" y="0"/>
                </a:lnTo>
                <a:lnTo>
                  <a:pt x="0" y="953401"/>
                </a:lnTo>
                <a:lnTo>
                  <a:pt x="1264877" y="953401"/>
                </a:lnTo>
                <a:lnTo>
                  <a:pt x="126487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59929" y="4188461"/>
            <a:ext cx="5153463" cy="934065"/>
          </a:xfrm>
          <a:custGeom>
            <a:avLst/>
            <a:gdLst/>
            <a:ahLst/>
            <a:cxnLst/>
            <a:rect l="l" t="t" r="r" b="b"/>
            <a:pathLst>
              <a:path w="7730195" h="1401098">
                <a:moveTo>
                  <a:pt x="0" y="0"/>
                </a:moveTo>
                <a:lnTo>
                  <a:pt x="7730195" y="0"/>
                </a:lnTo>
                <a:lnTo>
                  <a:pt x="7730195" y="1401098"/>
                </a:lnTo>
                <a:lnTo>
                  <a:pt x="0" y="14010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136291" y="4100236"/>
            <a:ext cx="808979" cy="867538"/>
          </a:xfrm>
          <a:custGeom>
            <a:avLst/>
            <a:gdLst/>
            <a:ahLst/>
            <a:cxnLst/>
            <a:rect l="l" t="t" r="r" b="b"/>
            <a:pathLst>
              <a:path w="1213469" h="1301307">
                <a:moveTo>
                  <a:pt x="0" y="0"/>
                </a:moveTo>
                <a:lnTo>
                  <a:pt x="1213469" y="0"/>
                </a:lnTo>
                <a:lnTo>
                  <a:pt x="1213469" y="1301308"/>
                </a:lnTo>
                <a:lnTo>
                  <a:pt x="0" y="13013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213562">
            <a:off x="5344731" y="4343225"/>
            <a:ext cx="1537321" cy="624537"/>
          </a:xfrm>
          <a:custGeom>
            <a:avLst/>
            <a:gdLst/>
            <a:ahLst/>
            <a:cxnLst/>
            <a:rect l="l" t="t" r="r" b="b"/>
            <a:pathLst>
              <a:path w="2305982" h="936805">
                <a:moveTo>
                  <a:pt x="0" y="0"/>
                </a:moveTo>
                <a:lnTo>
                  <a:pt x="2305982" y="0"/>
                </a:lnTo>
                <a:lnTo>
                  <a:pt x="2305982" y="936805"/>
                </a:lnTo>
                <a:lnTo>
                  <a:pt x="0" y="9368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52697" y="4161484"/>
            <a:ext cx="356115" cy="430351"/>
          </a:xfrm>
          <a:custGeom>
            <a:avLst/>
            <a:gdLst/>
            <a:ahLst/>
            <a:cxnLst/>
            <a:rect l="l" t="t" r="r" b="b"/>
            <a:pathLst>
              <a:path w="534173" h="645526">
                <a:moveTo>
                  <a:pt x="0" y="0"/>
                </a:moveTo>
                <a:lnTo>
                  <a:pt x="534172" y="0"/>
                </a:lnTo>
                <a:lnTo>
                  <a:pt x="534172" y="645526"/>
                </a:lnTo>
                <a:lnTo>
                  <a:pt x="0" y="6455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182324" y="4061634"/>
            <a:ext cx="660469" cy="753745"/>
          </a:xfrm>
          <a:custGeom>
            <a:avLst/>
            <a:gdLst/>
            <a:ahLst/>
            <a:cxnLst/>
            <a:rect l="l" t="t" r="r" b="b"/>
            <a:pathLst>
              <a:path w="990704" h="1130618">
                <a:moveTo>
                  <a:pt x="0" y="0"/>
                </a:moveTo>
                <a:lnTo>
                  <a:pt x="990703" y="0"/>
                </a:lnTo>
                <a:lnTo>
                  <a:pt x="990703" y="1130618"/>
                </a:lnTo>
                <a:lnTo>
                  <a:pt x="0" y="11306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698389" y="4039968"/>
            <a:ext cx="415550" cy="806893"/>
          </a:xfrm>
          <a:custGeom>
            <a:avLst/>
            <a:gdLst/>
            <a:ahLst/>
            <a:cxnLst/>
            <a:rect l="l" t="t" r="r" b="b"/>
            <a:pathLst>
              <a:path w="623325" h="1210339">
                <a:moveTo>
                  <a:pt x="0" y="0"/>
                </a:moveTo>
                <a:lnTo>
                  <a:pt x="623325" y="0"/>
                </a:lnTo>
                <a:lnTo>
                  <a:pt x="623325" y="1210339"/>
                </a:lnTo>
                <a:lnTo>
                  <a:pt x="0" y="121033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482635" y="3771343"/>
            <a:ext cx="469402" cy="1004069"/>
          </a:xfrm>
          <a:custGeom>
            <a:avLst/>
            <a:gdLst/>
            <a:ahLst/>
            <a:cxnLst/>
            <a:rect l="l" t="t" r="r" b="b"/>
            <a:pathLst>
              <a:path w="704103" h="1506103">
                <a:moveTo>
                  <a:pt x="0" y="0"/>
                </a:moveTo>
                <a:lnTo>
                  <a:pt x="704104" y="0"/>
                </a:lnTo>
                <a:lnTo>
                  <a:pt x="704104" y="1506104"/>
                </a:lnTo>
                <a:lnTo>
                  <a:pt x="0" y="150610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6018553" y="4188461"/>
            <a:ext cx="5153463" cy="934065"/>
          </a:xfrm>
          <a:custGeom>
            <a:avLst/>
            <a:gdLst/>
            <a:ahLst/>
            <a:cxnLst/>
            <a:rect l="l" t="t" r="r" b="b"/>
            <a:pathLst>
              <a:path w="7730195" h="1401098">
                <a:moveTo>
                  <a:pt x="7730195" y="0"/>
                </a:moveTo>
                <a:lnTo>
                  <a:pt x="0" y="0"/>
                </a:lnTo>
                <a:lnTo>
                  <a:pt x="0" y="1401098"/>
                </a:lnTo>
                <a:lnTo>
                  <a:pt x="7730195" y="1401098"/>
                </a:lnTo>
                <a:lnTo>
                  <a:pt x="773019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2350935">
            <a:off x="185751" y="4062913"/>
            <a:ext cx="1817320" cy="761003"/>
          </a:xfrm>
          <a:custGeom>
            <a:avLst/>
            <a:gdLst/>
            <a:ahLst/>
            <a:cxnLst/>
            <a:rect l="l" t="t" r="r" b="b"/>
            <a:pathLst>
              <a:path w="2725980" h="1141504">
                <a:moveTo>
                  <a:pt x="0" y="0"/>
                </a:moveTo>
                <a:lnTo>
                  <a:pt x="2725980" y="0"/>
                </a:lnTo>
                <a:lnTo>
                  <a:pt x="2725980" y="1141504"/>
                </a:lnTo>
                <a:lnTo>
                  <a:pt x="0" y="114150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097300" y="4045067"/>
            <a:ext cx="439361" cy="663186"/>
          </a:xfrm>
          <a:custGeom>
            <a:avLst/>
            <a:gdLst/>
            <a:ahLst/>
            <a:cxnLst/>
            <a:rect l="l" t="t" r="r" b="b"/>
            <a:pathLst>
              <a:path w="659041" h="994779">
                <a:moveTo>
                  <a:pt x="0" y="0"/>
                </a:moveTo>
                <a:lnTo>
                  <a:pt x="659040" y="0"/>
                </a:lnTo>
                <a:lnTo>
                  <a:pt x="659040" y="994779"/>
                </a:lnTo>
                <a:lnTo>
                  <a:pt x="0" y="99477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504991" y="3868676"/>
            <a:ext cx="528933" cy="839577"/>
          </a:xfrm>
          <a:custGeom>
            <a:avLst/>
            <a:gdLst/>
            <a:ahLst/>
            <a:cxnLst/>
            <a:rect l="l" t="t" r="r" b="b"/>
            <a:pathLst>
              <a:path w="793400" h="1259365">
                <a:moveTo>
                  <a:pt x="0" y="0"/>
                </a:moveTo>
                <a:lnTo>
                  <a:pt x="793400" y="0"/>
                </a:lnTo>
                <a:lnTo>
                  <a:pt x="793400" y="1259365"/>
                </a:lnTo>
                <a:lnTo>
                  <a:pt x="0" y="125936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184692" y="4111417"/>
            <a:ext cx="248998" cy="663995"/>
          </a:xfrm>
          <a:custGeom>
            <a:avLst/>
            <a:gdLst/>
            <a:ahLst/>
            <a:cxnLst/>
            <a:rect l="l" t="t" r="r" b="b"/>
            <a:pathLst>
              <a:path w="373497" h="995993">
                <a:moveTo>
                  <a:pt x="0" y="0"/>
                </a:moveTo>
                <a:lnTo>
                  <a:pt x="373497" y="0"/>
                </a:lnTo>
                <a:lnTo>
                  <a:pt x="373497" y="995993"/>
                </a:lnTo>
                <a:lnTo>
                  <a:pt x="0" y="99599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1217485" flipH="1">
            <a:off x="10738495" y="3236176"/>
            <a:ext cx="794735" cy="1617781"/>
          </a:xfrm>
          <a:custGeom>
            <a:avLst/>
            <a:gdLst/>
            <a:ahLst/>
            <a:cxnLst/>
            <a:rect l="l" t="t" r="r" b="b"/>
            <a:pathLst>
              <a:path w="1192103" h="2426672">
                <a:moveTo>
                  <a:pt x="1192103" y="0"/>
                </a:moveTo>
                <a:lnTo>
                  <a:pt x="0" y="0"/>
                </a:lnTo>
                <a:lnTo>
                  <a:pt x="0" y="2426672"/>
                </a:lnTo>
                <a:lnTo>
                  <a:pt x="1192103" y="2426672"/>
                </a:lnTo>
                <a:lnTo>
                  <a:pt x="1192103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292743" y="4061634"/>
            <a:ext cx="715851" cy="906141"/>
          </a:xfrm>
          <a:custGeom>
            <a:avLst/>
            <a:gdLst/>
            <a:ahLst/>
            <a:cxnLst/>
            <a:rect l="l" t="t" r="r" b="b"/>
            <a:pathLst>
              <a:path w="1073776" h="1359211">
                <a:moveTo>
                  <a:pt x="0" y="0"/>
                </a:moveTo>
                <a:lnTo>
                  <a:pt x="1073776" y="0"/>
                </a:lnTo>
                <a:lnTo>
                  <a:pt x="1073776" y="1359211"/>
                </a:lnTo>
                <a:lnTo>
                  <a:pt x="0" y="1359211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623362" y="-1458152"/>
            <a:ext cx="13438724" cy="5766491"/>
          </a:xfrm>
          <a:custGeom>
            <a:avLst/>
            <a:gdLst/>
            <a:ahLst/>
            <a:cxnLst/>
            <a:rect l="l" t="t" r="r" b="b"/>
            <a:pathLst>
              <a:path w="20158086" h="8649736">
                <a:moveTo>
                  <a:pt x="0" y="0"/>
                </a:moveTo>
                <a:lnTo>
                  <a:pt x="20158086" y="0"/>
                </a:lnTo>
                <a:lnTo>
                  <a:pt x="20158086" y="8649736"/>
                </a:lnTo>
                <a:lnTo>
                  <a:pt x="0" y="8649736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b="-251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-1395108" y="774644"/>
            <a:ext cx="3089566" cy="1579541"/>
          </a:xfrm>
          <a:custGeom>
            <a:avLst/>
            <a:gdLst/>
            <a:ahLst/>
            <a:cxnLst/>
            <a:rect l="l" t="t" r="r" b="b"/>
            <a:pathLst>
              <a:path w="4634349" h="2369311">
                <a:moveTo>
                  <a:pt x="0" y="0"/>
                </a:moveTo>
                <a:lnTo>
                  <a:pt x="4634350" y="0"/>
                </a:lnTo>
                <a:lnTo>
                  <a:pt x="4634350" y="2369311"/>
                </a:lnTo>
                <a:lnTo>
                  <a:pt x="0" y="236931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-1395108" y="1767561"/>
            <a:ext cx="2894201" cy="3992002"/>
          </a:xfrm>
          <a:custGeom>
            <a:avLst/>
            <a:gdLst/>
            <a:ahLst/>
            <a:cxnLst/>
            <a:rect l="l" t="t" r="r" b="b"/>
            <a:pathLst>
              <a:path w="4341302" h="5988003">
                <a:moveTo>
                  <a:pt x="0" y="0"/>
                </a:moveTo>
                <a:lnTo>
                  <a:pt x="4341303" y="0"/>
                </a:lnTo>
                <a:lnTo>
                  <a:pt x="4341303" y="5988003"/>
                </a:lnTo>
                <a:lnTo>
                  <a:pt x="0" y="5988003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0205907" y="1767561"/>
            <a:ext cx="2894201" cy="3992002"/>
          </a:xfrm>
          <a:custGeom>
            <a:avLst/>
            <a:gdLst/>
            <a:ahLst/>
            <a:cxnLst/>
            <a:rect l="l" t="t" r="r" b="b"/>
            <a:pathLst>
              <a:path w="4341302" h="5988003">
                <a:moveTo>
                  <a:pt x="0" y="0"/>
                </a:moveTo>
                <a:lnTo>
                  <a:pt x="4341302" y="0"/>
                </a:lnTo>
                <a:lnTo>
                  <a:pt x="4341302" y="5988003"/>
                </a:lnTo>
                <a:lnTo>
                  <a:pt x="0" y="5988003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8485472" y="5924696"/>
            <a:ext cx="4362441" cy="1128781"/>
          </a:xfrm>
          <a:custGeom>
            <a:avLst/>
            <a:gdLst/>
            <a:ahLst/>
            <a:cxnLst/>
            <a:rect l="l" t="t" r="r" b="b"/>
            <a:pathLst>
              <a:path w="6543661" h="1693172">
                <a:moveTo>
                  <a:pt x="0" y="0"/>
                </a:moveTo>
                <a:lnTo>
                  <a:pt x="6543662" y="0"/>
                </a:lnTo>
                <a:lnTo>
                  <a:pt x="6543662" y="1693172"/>
                </a:lnTo>
                <a:lnTo>
                  <a:pt x="0" y="1693172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9856882" y="4308339"/>
            <a:ext cx="2991031" cy="1173064"/>
          </a:xfrm>
          <a:custGeom>
            <a:avLst/>
            <a:gdLst/>
            <a:ahLst/>
            <a:cxnLst/>
            <a:rect l="l" t="t" r="r" b="b"/>
            <a:pathLst>
              <a:path w="4486546" h="1759596">
                <a:moveTo>
                  <a:pt x="0" y="0"/>
                </a:moveTo>
                <a:lnTo>
                  <a:pt x="4486546" y="0"/>
                </a:lnTo>
                <a:lnTo>
                  <a:pt x="4486546" y="1759596"/>
                </a:lnTo>
                <a:lnTo>
                  <a:pt x="0" y="175959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r="-2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 flipH="1">
            <a:off x="-509773" y="4308339"/>
            <a:ext cx="2991031" cy="1173064"/>
          </a:xfrm>
          <a:custGeom>
            <a:avLst/>
            <a:gdLst/>
            <a:ahLst/>
            <a:cxnLst/>
            <a:rect l="l" t="t" r="r" b="b"/>
            <a:pathLst>
              <a:path w="4486546" h="1759596">
                <a:moveTo>
                  <a:pt x="4486546" y="0"/>
                </a:moveTo>
                <a:lnTo>
                  <a:pt x="0" y="0"/>
                </a:lnTo>
                <a:lnTo>
                  <a:pt x="0" y="1759596"/>
                </a:lnTo>
                <a:lnTo>
                  <a:pt x="4486546" y="1759596"/>
                </a:lnTo>
                <a:lnTo>
                  <a:pt x="4486546" y="0"/>
                </a:lnTo>
                <a:close/>
              </a:path>
            </a:pathLst>
          </a:custGeom>
          <a:blipFill>
            <a:blip r:embed="rId44"/>
            <a:stretch>
              <a:fillRect r="-2208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317917" y="232069"/>
            <a:ext cx="4748943" cy="3070983"/>
          </a:xfrm>
          <a:custGeom>
            <a:avLst/>
            <a:gdLst/>
            <a:ahLst/>
            <a:cxnLst/>
            <a:rect l="l" t="t" r="r" b="b"/>
            <a:pathLst>
              <a:path w="7123415" h="4606475">
                <a:moveTo>
                  <a:pt x="0" y="0"/>
                </a:moveTo>
                <a:lnTo>
                  <a:pt x="7123415" y="0"/>
                </a:lnTo>
                <a:lnTo>
                  <a:pt x="7123415" y="4606476"/>
                </a:lnTo>
                <a:lnTo>
                  <a:pt x="0" y="4606476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238266" y="-716799"/>
            <a:ext cx="3533401" cy="3070983"/>
          </a:xfrm>
          <a:custGeom>
            <a:avLst/>
            <a:gdLst/>
            <a:ahLst/>
            <a:cxnLst/>
            <a:rect l="l" t="t" r="r" b="b"/>
            <a:pathLst>
              <a:path w="5300102" h="4606475">
                <a:moveTo>
                  <a:pt x="0" y="0"/>
                </a:moveTo>
                <a:lnTo>
                  <a:pt x="5300102" y="0"/>
                </a:lnTo>
                <a:lnTo>
                  <a:pt x="5300102" y="4606475"/>
                </a:lnTo>
                <a:lnTo>
                  <a:pt x="0" y="4606475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r="-3440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 rot="-2078616">
            <a:off x="10890692" y="4099783"/>
            <a:ext cx="994378" cy="2425311"/>
          </a:xfrm>
          <a:custGeom>
            <a:avLst/>
            <a:gdLst/>
            <a:ahLst/>
            <a:cxnLst/>
            <a:rect l="l" t="t" r="r" b="b"/>
            <a:pathLst>
              <a:path w="1491567" h="3637967">
                <a:moveTo>
                  <a:pt x="0" y="0"/>
                </a:moveTo>
                <a:lnTo>
                  <a:pt x="1491566" y="0"/>
                </a:lnTo>
                <a:lnTo>
                  <a:pt x="1491566" y="3637967"/>
                </a:lnTo>
                <a:lnTo>
                  <a:pt x="0" y="363796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 rot="-1017034">
            <a:off x="11571445" y="4507667"/>
            <a:ext cx="943620" cy="1850235"/>
          </a:xfrm>
          <a:custGeom>
            <a:avLst/>
            <a:gdLst/>
            <a:ahLst/>
            <a:cxnLst/>
            <a:rect l="l" t="t" r="r" b="b"/>
            <a:pathLst>
              <a:path w="1415430" h="2775353">
                <a:moveTo>
                  <a:pt x="0" y="0"/>
                </a:moveTo>
                <a:lnTo>
                  <a:pt x="1415430" y="0"/>
                </a:lnTo>
                <a:lnTo>
                  <a:pt x="1415430" y="2775353"/>
                </a:lnTo>
                <a:lnTo>
                  <a:pt x="0" y="277535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 rot="954292" flipH="1">
            <a:off x="-414695" y="3900465"/>
            <a:ext cx="1128741" cy="2857571"/>
          </a:xfrm>
          <a:custGeom>
            <a:avLst/>
            <a:gdLst/>
            <a:ahLst/>
            <a:cxnLst/>
            <a:rect l="l" t="t" r="r" b="b"/>
            <a:pathLst>
              <a:path w="1693111" h="4286356">
                <a:moveTo>
                  <a:pt x="1693110" y="0"/>
                </a:moveTo>
                <a:lnTo>
                  <a:pt x="0" y="0"/>
                </a:lnTo>
                <a:lnTo>
                  <a:pt x="0" y="4286356"/>
                </a:lnTo>
                <a:lnTo>
                  <a:pt x="1693110" y="4286356"/>
                </a:lnTo>
                <a:lnTo>
                  <a:pt x="169311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8"/>
          <p:cNvSpPr/>
          <p:nvPr/>
        </p:nvSpPr>
        <p:spPr>
          <a:xfrm rot="1725432" flipH="1">
            <a:off x="318736" y="4878321"/>
            <a:ext cx="1067301" cy="2092748"/>
          </a:xfrm>
          <a:custGeom>
            <a:avLst/>
            <a:gdLst/>
            <a:ahLst/>
            <a:cxnLst/>
            <a:rect l="l" t="t" r="r" b="b"/>
            <a:pathLst>
              <a:path w="1600952" h="3139122">
                <a:moveTo>
                  <a:pt x="1600952" y="0"/>
                </a:moveTo>
                <a:lnTo>
                  <a:pt x="0" y="0"/>
                </a:lnTo>
                <a:lnTo>
                  <a:pt x="0" y="3139122"/>
                </a:lnTo>
                <a:lnTo>
                  <a:pt x="1600952" y="3139122"/>
                </a:lnTo>
                <a:lnTo>
                  <a:pt x="1600952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rot="4378171">
            <a:off x="3514560" y="5901156"/>
            <a:ext cx="639613" cy="800767"/>
          </a:xfrm>
          <a:custGeom>
            <a:avLst/>
            <a:gdLst/>
            <a:ahLst/>
            <a:cxnLst/>
            <a:rect l="l" t="t" r="r" b="b"/>
            <a:pathLst>
              <a:path w="959420" h="1201151">
                <a:moveTo>
                  <a:pt x="0" y="0"/>
                </a:moveTo>
                <a:lnTo>
                  <a:pt x="959420" y="0"/>
                </a:lnTo>
                <a:lnTo>
                  <a:pt x="959420" y="1201151"/>
                </a:lnTo>
                <a:lnTo>
                  <a:pt x="0" y="120115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4904010">
            <a:off x="8393790" y="5818209"/>
            <a:ext cx="549189" cy="687561"/>
          </a:xfrm>
          <a:custGeom>
            <a:avLst/>
            <a:gdLst/>
            <a:ahLst/>
            <a:cxnLst/>
            <a:rect l="l" t="t" r="r" b="b"/>
            <a:pathLst>
              <a:path w="823784" h="1031341">
                <a:moveTo>
                  <a:pt x="0" y="0"/>
                </a:moveTo>
                <a:lnTo>
                  <a:pt x="823784" y="0"/>
                </a:lnTo>
                <a:lnTo>
                  <a:pt x="823784" y="1031341"/>
                </a:lnTo>
                <a:lnTo>
                  <a:pt x="0" y="1031341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9368903" y="2617722"/>
            <a:ext cx="2284105" cy="3871364"/>
          </a:xfrm>
          <a:custGeom>
            <a:avLst/>
            <a:gdLst/>
            <a:ahLst/>
            <a:cxnLst/>
            <a:rect l="l" t="t" r="r" b="b"/>
            <a:pathLst>
              <a:path w="3426157" h="5807046">
                <a:moveTo>
                  <a:pt x="0" y="0"/>
                </a:moveTo>
                <a:lnTo>
                  <a:pt x="3426157" y="0"/>
                </a:lnTo>
                <a:lnTo>
                  <a:pt x="3426157" y="5807046"/>
                </a:lnTo>
                <a:lnTo>
                  <a:pt x="0" y="5807046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946850" y="1585808"/>
            <a:ext cx="1835697" cy="5063993"/>
          </a:xfrm>
          <a:custGeom>
            <a:avLst/>
            <a:gdLst/>
            <a:ahLst/>
            <a:cxnLst/>
            <a:rect l="l" t="t" r="r" b="b"/>
            <a:pathLst>
              <a:path w="2753546" h="7595989">
                <a:moveTo>
                  <a:pt x="0" y="0"/>
                </a:moveTo>
                <a:lnTo>
                  <a:pt x="2753546" y="0"/>
                </a:lnTo>
                <a:lnTo>
                  <a:pt x="2753546" y="7595989"/>
                </a:lnTo>
                <a:lnTo>
                  <a:pt x="0" y="7595989"/>
                </a:lnTo>
                <a:lnTo>
                  <a:pt x="0" y="0"/>
                </a:lnTo>
                <a:close/>
              </a:path>
            </a:pathLst>
          </a:custGeom>
          <a:blipFill>
            <a:blip r:embed="rId5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8485472" y="5924696"/>
            <a:ext cx="4362441" cy="1128781"/>
          </a:xfrm>
          <a:custGeom>
            <a:avLst/>
            <a:gdLst/>
            <a:ahLst/>
            <a:cxnLst/>
            <a:rect l="l" t="t" r="r" b="b"/>
            <a:pathLst>
              <a:path w="6543661" h="1693172">
                <a:moveTo>
                  <a:pt x="0" y="0"/>
                </a:moveTo>
                <a:lnTo>
                  <a:pt x="6543662" y="0"/>
                </a:lnTo>
                <a:lnTo>
                  <a:pt x="6543662" y="1693172"/>
                </a:lnTo>
                <a:lnTo>
                  <a:pt x="0" y="1693172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44"/>
          <p:cNvSpPr/>
          <p:nvPr/>
        </p:nvSpPr>
        <p:spPr>
          <a:xfrm flipH="1">
            <a:off x="-682127" y="5924696"/>
            <a:ext cx="4362441" cy="1128781"/>
          </a:xfrm>
          <a:custGeom>
            <a:avLst/>
            <a:gdLst/>
            <a:ahLst/>
            <a:cxnLst/>
            <a:rect l="l" t="t" r="r" b="b"/>
            <a:pathLst>
              <a:path w="6543661" h="1693172">
                <a:moveTo>
                  <a:pt x="6543661" y="0"/>
                </a:moveTo>
                <a:lnTo>
                  <a:pt x="0" y="0"/>
                </a:lnTo>
                <a:lnTo>
                  <a:pt x="0" y="1693172"/>
                </a:lnTo>
                <a:lnTo>
                  <a:pt x="6543661" y="1693172"/>
                </a:lnTo>
                <a:lnTo>
                  <a:pt x="6543661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45"/>
          <p:cNvSpPr/>
          <p:nvPr/>
        </p:nvSpPr>
        <p:spPr>
          <a:xfrm>
            <a:off x="10004967" y="-880850"/>
            <a:ext cx="3595307" cy="1761701"/>
          </a:xfrm>
          <a:custGeom>
            <a:avLst/>
            <a:gdLst/>
            <a:ahLst/>
            <a:cxnLst/>
            <a:rect l="l" t="t" r="r" b="b"/>
            <a:pathLst>
              <a:path w="5392961" h="2642551">
                <a:moveTo>
                  <a:pt x="0" y="0"/>
                </a:moveTo>
                <a:lnTo>
                  <a:pt x="5392961" y="0"/>
                </a:lnTo>
                <a:lnTo>
                  <a:pt x="5392961" y="2642550"/>
                </a:lnTo>
                <a:lnTo>
                  <a:pt x="0" y="2642550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4727362" y="73364"/>
            <a:ext cx="2320087" cy="745328"/>
          </a:xfrm>
          <a:custGeom>
            <a:avLst/>
            <a:gdLst/>
            <a:ahLst/>
            <a:cxnLst/>
            <a:rect l="l" t="t" r="r" b="b"/>
            <a:pathLst>
              <a:path w="3480130" h="1117992">
                <a:moveTo>
                  <a:pt x="0" y="0"/>
                </a:moveTo>
                <a:lnTo>
                  <a:pt x="3480130" y="0"/>
                </a:lnTo>
                <a:lnTo>
                  <a:pt x="3480130" y="1117992"/>
                </a:lnTo>
                <a:lnTo>
                  <a:pt x="0" y="1117992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 rot="-2960333">
            <a:off x="11548422" y="5941081"/>
            <a:ext cx="808315" cy="1184344"/>
          </a:xfrm>
          <a:custGeom>
            <a:avLst/>
            <a:gdLst/>
            <a:ahLst/>
            <a:cxnLst/>
            <a:rect l="l" t="t" r="r" b="b"/>
            <a:pathLst>
              <a:path w="1212472" h="1776516">
                <a:moveTo>
                  <a:pt x="0" y="0"/>
                </a:moveTo>
                <a:lnTo>
                  <a:pt x="1212472" y="0"/>
                </a:lnTo>
                <a:lnTo>
                  <a:pt x="1212472" y="1776516"/>
                </a:lnTo>
                <a:lnTo>
                  <a:pt x="0" y="1776516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8"/>
          <p:cNvSpPr/>
          <p:nvPr/>
        </p:nvSpPr>
        <p:spPr>
          <a:xfrm rot="-1556958">
            <a:off x="10832966" y="5948610"/>
            <a:ext cx="1124712" cy="2743200"/>
          </a:xfrm>
          <a:custGeom>
            <a:avLst/>
            <a:gdLst/>
            <a:ahLst/>
            <a:cxnLst/>
            <a:rect l="l" t="t" r="r" b="b"/>
            <a:pathLst>
              <a:path w="1687068" h="4114800">
                <a:moveTo>
                  <a:pt x="0" y="0"/>
                </a:moveTo>
                <a:lnTo>
                  <a:pt x="1687068" y="0"/>
                </a:lnTo>
                <a:lnTo>
                  <a:pt x="1687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9"/>
          <p:cNvSpPr/>
          <p:nvPr/>
        </p:nvSpPr>
        <p:spPr>
          <a:xfrm rot="2699999" flipH="1">
            <a:off x="729354" y="6037035"/>
            <a:ext cx="808315" cy="1184344"/>
          </a:xfrm>
          <a:custGeom>
            <a:avLst/>
            <a:gdLst/>
            <a:ahLst/>
            <a:cxnLst/>
            <a:rect l="l" t="t" r="r" b="b"/>
            <a:pathLst>
              <a:path w="1212472" h="1776516">
                <a:moveTo>
                  <a:pt x="1212472" y="0"/>
                </a:moveTo>
                <a:lnTo>
                  <a:pt x="0" y="0"/>
                </a:lnTo>
                <a:lnTo>
                  <a:pt x="0" y="1776516"/>
                </a:lnTo>
                <a:lnTo>
                  <a:pt x="1212472" y="1776516"/>
                </a:lnTo>
                <a:lnTo>
                  <a:pt x="1212472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50"/>
          <p:cNvSpPr/>
          <p:nvPr/>
        </p:nvSpPr>
        <p:spPr>
          <a:xfrm rot="803044" flipH="1">
            <a:off x="-293422" y="5221131"/>
            <a:ext cx="1124712" cy="2743200"/>
          </a:xfrm>
          <a:custGeom>
            <a:avLst/>
            <a:gdLst/>
            <a:ahLst/>
            <a:cxnLst/>
            <a:rect l="l" t="t" r="r" b="b"/>
            <a:pathLst>
              <a:path w="1687068" h="4114800">
                <a:moveTo>
                  <a:pt x="1687068" y="0"/>
                </a:moveTo>
                <a:lnTo>
                  <a:pt x="0" y="0"/>
                </a:lnTo>
                <a:lnTo>
                  <a:pt x="0" y="4114800"/>
                </a:lnTo>
                <a:lnTo>
                  <a:pt x="1687068" y="4114800"/>
                </a:lnTo>
                <a:lnTo>
                  <a:pt x="1687068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51"/>
          <p:cNvSpPr/>
          <p:nvPr/>
        </p:nvSpPr>
        <p:spPr>
          <a:xfrm>
            <a:off x="343828" y="-557834"/>
            <a:ext cx="1494194" cy="1376527"/>
          </a:xfrm>
          <a:custGeom>
            <a:avLst/>
            <a:gdLst/>
            <a:ahLst/>
            <a:cxnLst/>
            <a:rect l="l" t="t" r="r" b="b"/>
            <a:pathLst>
              <a:path w="2241291" h="2064790">
                <a:moveTo>
                  <a:pt x="0" y="0"/>
                </a:moveTo>
                <a:lnTo>
                  <a:pt x="2241291" y="0"/>
                </a:lnTo>
                <a:lnTo>
                  <a:pt x="2241291" y="2064789"/>
                </a:lnTo>
                <a:lnTo>
                  <a:pt x="0" y="2064789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Freeform 52"/>
          <p:cNvSpPr/>
          <p:nvPr/>
        </p:nvSpPr>
        <p:spPr>
          <a:xfrm>
            <a:off x="6825903" y="6443583"/>
            <a:ext cx="948535" cy="562007"/>
          </a:xfrm>
          <a:custGeom>
            <a:avLst/>
            <a:gdLst/>
            <a:ahLst/>
            <a:cxnLst/>
            <a:rect l="l" t="t" r="r" b="b"/>
            <a:pathLst>
              <a:path w="1422802" h="843010">
                <a:moveTo>
                  <a:pt x="0" y="0"/>
                </a:moveTo>
                <a:lnTo>
                  <a:pt x="1422802" y="0"/>
                </a:lnTo>
                <a:lnTo>
                  <a:pt x="1422802" y="843011"/>
                </a:lnTo>
                <a:lnTo>
                  <a:pt x="0" y="843011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53"/>
          <p:cNvSpPr/>
          <p:nvPr/>
        </p:nvSpPr>
        <p:spPr>
          <a:xfrm rot="-4088888">
            <a:off x="3029586" y="5069068"/>
            <a:ext cx="426744" cy="855627"/>
          </a:xfrm>
          <a:custGeom>
            <a:avLst/>
            <a:gdLst/>
            <a:ahLst/>
            <a:cxnLst/>
            <a:rect l="l" t="t" r="r" b="b"/>
            <a:pathLst>
              <a:path w="640116" h="1283441">
                <a:moveTo>
                  <a:pt x="0" y="0"/>
                </a:moveTo>
                <a:lnTo>
                  <a:pt x="640116" y="0"/>
                </a:lnTo>
                <a:lnTo>
                  <a:pt x="640116" y="1283442"/>
                </a:lnTo>
                <a:lnTo>
                  <a:pt x="0" y="1283442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54"/>
          <p:cNvSpPr/>
          <p:nvPr/>
        </p:nvSpPr>
        <p:spPr>
          <a:xfrm>
            <a:off x="9048073" y="1367995"/>
            <a:ext cx="575775" cy="589027"/>
          </a:xfrm>
          <a:custGeom>
            <a:avLst/>
            <a:gdLst/>
            <a:ahLst/>
            <a:cxnLst/>
            <a:rect l="l" t="t" r="r" b="b"/>
            <a:pathLst>
              <a:path w="863662" h="883541">
                <a:moveTo>
                  <a:pt x="0" y="0"/>
                </a:moveTo>
                <a:lnTo>
                  <a:pt x="863662" y="0"/>
                </a:lnTo>
                <a:lnTo>
                  <a:pt x="863662" y="883542"/>
                </a:lnTo>
                <a:lnTo>
                  <a:pt x="0" y="883542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55"/>
          <p:cNvSpPr/>
          <p:nvPr/>
        </p:nvSpPr>
        <p:spPr>
          <a:xfrm flipH="1">
            <a:off x="2494661" y="4319360"/>
            <a:ext cx="814125" cy="832864"/>
          </a:xfrm>
          <a:custGeom>
            <a:avLst/>
            <a:gdLst/>
            <a:ahLst/>
            <a:cxnLst/>
            <a:rect l="l" t="t" r="r" b="b"/>
            <a:pathLst>
              <a:path w="1221187" h="1249296">
                <a:moveTo>
                  <a:pt x="1221187" y="0"/>
                </a:moveTo>
                <a:lnTo>
                  <a:pt x="0" y="0"/>
                </a:lnTo>
                <a:lnTo>
                  <a:pt x="0" y="1249296"/>
                </a:lnTo>
                <a:lnTo>
                  <a:pt x="1221187" y="1249296"/>
                </a:lnTo>
                <a:lnTo>
                  <a:pt x="1221187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56"/>
          <p:cNvSpPr/>
          <p:nvPr/>
        </p:nvSpPr>
        <p:spPr>
          <a:xfrm>
            <a:off x="2194395" y="506792"/>
            <a:ext cx="2872466" cy="1883261"/>
          </a:xfrm>
          <a:custGeom>
            <a:avLst/>
            <a:gdLst/>
            <a:ahLst/>
            <a:cxnLst/>
            <a:rect l="l" t="t" r="r" b="b"/>
            <a:pathLst>
              <a:path w="4308699" h="2824891">
                <a:moveTo>
                  <a:pt x="0" y="0"/>
                </a:moveTo>
                <a:lnTo>
                  <a:pt x="4308698" y="0"/>
                </a:lnTo>
                <a:lnTo>
                  <a:pt x="4308698" y="2824890"/>
                </a:lnTo>
                <a:lnTo>
                  <a:pt x="0" y="2824890"/>
                </a:lnTo>
                <a:lnTo>
                  <a:pt x="0" y="0"/>
                </a:lnTo>
                <a:close/>
              </a:path>
            </a:pathLst>
          </a:custGeom>
          <a:blipFill>
            <a:blip r:embed="rId7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57"/>
          <p:cNvSpPr/>
          <p:nvPr/>
        </p:nvSpPr>
        <p:spPr>
          <a:xfrm>
            <a:off x="8417557" y="3877184"/>
            <a:ext cx="1788350" cy="2605974"/>
          </a:xfrm>
          <a:custGeom>
            <a:avLst/>
            <a:gdLst/>
            <a:ahLst/>
            <a:cxnLst/>
            <a:rect l="l" t="t" r="r" b="b"/>
            <a:pathLst>
              <a:path w="2682525" h="3908961">
                <a:moveTo>
                  <a:pt x="0" y="0"/>
                </a:moveTo>
                <a:lnTo>
                  <a:pt x="2682525" y="0"/>
                </a:lnTo>
                <a:lnTo>
                  <a:pt x="2682525" y="3908961"/>
                </a:lnTo>
                <a:lnTo>
                  <a:pt x="0" y="3908961"/>
                </a:lnTo>
                <a:lnTo>
                  <a:pt x="0" y="0"/>
                </a:lnTo>
                <a:close/>
              </a:path>
            </a:pathLst>
          </a:custGeom>
          <a:blipFill>
            <a:blip r:embed="rId7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0" name="Picture 5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B190DE75-11B1-60FE-AC11-A1951C52173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059116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86027" y="933696"/>
            <a:ext cx="9204745" cy="4905689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289419">
            <a:off x="6134859" y="532146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437367">
            <a:off x="7837143" y="5327554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02589">
            <a:off x="5231247" y="685800"/>
            <a:ext cx="1729507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620000" y="4389120"/>
            <a:ext cx="4460240" cy="2560320"/>
          </a:xfrm>
          <a:custGeom>
            <a:avLst/>
            <a:gdLst/>
            <a:ahLst/>
            <a:cxnLst/>
            <a:rect l="l" t="t" r="r" b="b"/>
            <a:pathLst>
              <a:path w="7812308" h="4951050">
                <a:moveTo>
                  <a:pt x="0" y="0"/>
                </a:moveTo>
                <a:lnTo>
                  <a:pt x="7812308" y="0"/>
                </a:lnTo>
                <a:lnTo>
                  <a:pt x="7812308" y="4951050"/>
                </a:lnTo>
                <a:lnTo>
                  <a:pt x="0" y="4951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3464" y="-233680"/>
            <a:ext cx="2599182" cy="27432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DF84B6-E603-F95A-B42A-A8ECDE0EE9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6373" y="2401729"/>
            <a:ext cx="9108213" cy="2176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5600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UTM Showcard" pitchFamily="18" charset="0"/>
                <a:cs typeface="Arial" pitchFamily="34" charset="0"/>
              </a:rPr>
              <a:t>DU HÀNH VŨ TRỤ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8081" y="914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51" y="4343401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77" y="619125"/>
            <a:ext cx="2743200" cy="2179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7924800" y="3465740"/>
            <a:ext cx="2457450" cy="245745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4874325" y="4408715"/>
            <a:ext cx="1951504" cy="235131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828800" y="3101069"/>
            <a:ext cx="1951504" cy="261529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719469" y="1636940"/>
            <a:ext cx="1905000" cy="1741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4025" r="60817" b="56561"/>
          <a:stretch/>
        </p:blipFill>
        <p:spPr>
          <a:xfrm>
            <a:off x="304800" y="3792360"/>
            <a:ext cx="1945614" cy="179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1" t="2855" r="8528" b="54569"/>
          <a:stretch/>
        </p:blipFill>
        <p:spPr>
          <a:xfrm>
            <a:off x="3189821" y="4922220"/>
            <a:ext cx="1814919" cy="1935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8" t="2497" r="21710" b="66375"/>
          <a:stretch/>
        </p:blipFill>
        <p:spPr>
          <a:xfrm>
            <a:off x="2804552" y="1350019"/>
            <a:ext cx="1292728" cy="1751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8" t="56583" b="12289"/>
          <a:stretch/>
        </p:blipFill>
        <p:spPr>
          <a:xfrm>
            <a:off x="8556319" y="1494066"/>
            <a:ext cx="1292728" cy="1751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1204" r="39461" b="67668"/>
          <a:stretch/>
        </p:blipFill>
        <p:spPr>
          <a:xfrm>
            <a:off x="7428062" y="5047665"/>
            <a:ext cx="1292728" cy="1751051"/>
          </a:xfrm>
          <a:prstGeom prst="rect">
            <a:avLst/>
          </a:prstGeom>
        </p:spPr>
      </p:pic>
      <p:pic>
        <p:nvPicPr>
          <p:cNvPr id="4098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5047665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4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381001"/>
            <a:ext cx="1946811" cy="1547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2948" y="4869416"/>
            <a:ext cx="8229600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đáp án đúng vào đây</a:t>
            </a:r>
            <a:endParaRPr lang="vi-VN" sz="44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70" y="5246869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50463" y="3116816"/>
            <a:ext cx="8229600" cy="122268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Viết đáp án sai vào đây</a:t>
            </a:r>
            <a:endParaRPr lang="en-US" sz="44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345803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380" y="1802405"/>
            <a:ext cx="5819469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của em tên là: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94638" y="239370"/>
            <a:ext cx="1738438" cy="1589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0" y="3714450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000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vi-VN" sz="40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04" y="3764253"/>
            <a:ext cx="798097" cy="7827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5000" y="5057925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000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40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63" y="5125609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77889" y="2057400"/>
            <a:ext cx="6417389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là học sinh lớp mấy?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41326" y="0"/>
            <a:ext cx="1951504" cy="2351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17991" y="2317052"/>
            <a:ext cx="6754019" cy="861576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giáo của em tên là gì?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5" b="90000" l="7857" r="90000">
                        <a14:foregroundMark x1="19714" y1="32593" x2="24857" y2="4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76" y="3200400"/>
            <a:ext cx="2368314" cy="36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39905" y="0"/>
            <a:ext cx="1951504" cy="26152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5000" y="2876250"/>
            <a:ext cx="8229600" cy="99276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Viết đáp án đúng vào đây</a:t>
            </a:r>
            <a:endParaRPr lang="vi-VN" sz="40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04" y="2926053"/>
            <a:ext cx="798097" cy="782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4219725"/>
            <a:ext cx="8229600" cy="101815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Viết đáp án sai vào đây</a:t>
            </a:r>
            <a:endParaRPr lang="en-US" sz="4000" dirty="0">
              <a:solidFill>
                <a:srgbClr val="F7964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63" y="4287409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6387" y="1219200"/>
            <a:ext cx="8020393" cy="8615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 em có bao nhiêu bạn gái?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8" t="5331" r="8192" b="58428"/>
          <a:stretch/>
        </p:blipFill>
        <p:spPr>
          <a:xfrm>
            <a:off x="9730664" y="100969"/>
            <a:ext cx="2457450" cy="24574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67080" y="958179"/>
            <a:ext cx="6455861" cy="1600240"/>
          </a:xfrm>
          <a:prstGeom prst="rect">
            <a:avLst/>
          </a:prstGeom>
          <a:solidFill>
            <a:srgbClr val="C00000"/>
          </a:solidFill>
        </p:spPr>
        <p:txBody>
          <a:bodyPr wrap="non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cảm xúc của em </a:t>
            </a:r>
          </a:p>
          <a:p>
            <a:pPr algn="ctr"/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tiết học hôm nay?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745340" y="3276600"/>
            <a:ext cx="2156312" cy="2471058"/>
            <a:chOff x="1730259" y="3276600"/>
            <a:chExt cx="2156312" cy="24710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259" y="3276600"/>
              <a:ext cx="2156312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1976172" y="5255413"/>
              <a:ext cx="1664485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Hạnh phúc</a:t>
              </a:r>
              <a:endPara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878940" y="3317186"/>
            <a:ext cx="2004052" cy="2443699"/>
            <a:chOff x="3863859" y="3317185"/>
            <a:chExt cx="2004052" cy="244369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859" y="3317185"/>
              <a:ext cx="2004052" cy="1940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4125014" y="5268639"/>
              <a:ext cx="1481743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ngủ</a:t>
              </a:r>
              <a:endPara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73141" y="3111110"/>
            <a:ext cx="2197894" cy="2649775"/>
            <a:chOff x="5958060" y="3111109"/>
            <a:chExt cx="2197894" cy="26497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060" y="3111109"/>
              <a:ext cx="2197894" cy="2312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6248008" y="5268639"/>
              <a:ext cx="1617999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Buồn chán</a:t>
              </a:r>
              <a:endPara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71035" y="3035098"/>
            <a:ext cx="2177638" cy="2725787"/>
            <a:chOff x="8155954" y="3035097"/>
            <a:chExt cx="2177638" cy="2725787"/>
          </a:xfrm>
        </p:grpSpPr>
        <p:sp>
          <p:nvSpPr>
            <p:cNvPr id="39" name="Rectangle 38"/>
            <p:cNvSpPr/>
            <p:nvPr/>
          </p:nvSpPr>
          <p:spPr>
            <a:xfrm>
              <a:off x="8737213" y="5268639"/>
              <a:ext cx="1010459" cy="4922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725" tIns="60862" rIns="121725" bIns="60862">
              <a:spAutoFit/>
            </a:bodyPr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Vui vẻ</a:t>
              </a:r>
              <a:endParaRPr lang="en-US" sz="2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7" b="76768" l="13779" r="83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5" t="11971" r="17976" b="23921"/>
            <a:stretch/>
          </p:blipFill>
          <p:spPr>
            <a:xfrm>
              <a:off x="8155954" y="3035097"/>
              <a:ext cx="2177638" cy="2307570"/>
            </a:xfrm>
            <a:prstGeom prst="rect">
              <a:avLst/>
            </a:prstGeom>
          </p:spPr>
        </p:pic>
      </p:grpSp>
      <p:pic>
        <p:nvPicPr>
          <p:cNvPr id="3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4281" y="1703870"/>
            <a:ext cx="609600" cy="609600"/>
          </a:xfrm>
          <a:prstGeom prst="rect">
            <a:avLst/>
          </a:prstGeom>
        </p:spPr>
      </p:pic>
      <p:pic>
        <p:nvPicPr>
          <p:cNvPr id="4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1399" y="4763964"/>
            <a:ext cx="609600" cy="609600"/>
          </a:xfrm>
          <a:prstGeom prst="rect">
            <a:avLst/>
          </a:prstGeom>
        </p:spPr>
      </p:pic>
      <p:pic>
        <p:nvPicPr>
          <p:cNvPr id="40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6266" y="2971800"/>
            <a:ext cx="609600" cy="609600"/>
          </a:xfrm>
          <a:prstGeom prst="rect">
            <a:avLst/>
          </a:prstGeom>
        </p:spPr>
      </p:pic>
      <p:pic>
        <p:nvPicPr>
          <p:cNvPr id="49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1985" y="3884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7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7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D4AF6-6956-7137-0B01-58B97E8D6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691" y="2120279"/>
            <a:ext cx="6011177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em học sinh lớp 1">
            <a:hlinkClick r:id="" action="ppaction://media"/>
            <a:extLst>
              <a:ext uri="{FF2B5EF4-FFF2-40B4-BE49-F238E27FC236}">
                <a16:creationId xmlns:a16="http://schemas.microsoft.com/office/drawing/2014/main" id="{6D29F07E-E6FE-0A78-1E81-327F63000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694325" y="1232831"/>
            <a:ext cx="5535677" cy="5834705"/>
          </a:xfrm>
          <a:custGeom>
            <a:avLst/>
            <a:gdLst/>
            <a:ahLst/>
            <a:cxnLst/>
            <a:rect l="l" t="t" r="r" b="b"/>
            <a:pathLst>
              <a:path w="8303515" h="8752058">
                <a:moveTo>
                  <a:pt x="8303515" y="0"/>
                </a:moveTo>
                <a:lnTo>
                  <a:pt x="0" y="0"/>
                </a:lnTo>
                <a:lnTo>
                  <a:pt x="0" y="8752058"/>
                </a:lnTo>
                <a:lnTo>
                  <a:pt x="8303515" y="8752058"/>
                </a:lnTo>
                <a:lnTo>
                  <a:pt x="83035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323238" y="3314731"/>
            <a:ext cx="2305160" cy="4318801"/>
          </a:xfrm>
          <a:custGeom>
            <a:avLst/>
            <a:gdLst/>
            <a:ahLst/>
            <a:cxnLst/>
            <a:rect l="l" t="t" r="r" b="b"/>
            <a:pathLst>
              <a:path w="3457740" h="6478202">
                <a:moveTo>
                  <a:pt x="3457740" y="0"/>
                </a:moveTo>
                <a:lnTo>
                  <a:pt x="0" y="0"/>
                </a:lnTo>
                <a:lnTo>
                  <a:pt x="0" y="6478202"/>
                </a:lnTo>
                <a:lnTo>
                  <a:pt x="3457740" y="6478202"/>
                </a:lnTo>
                <a:lnTo>
                  <a:pt x="34577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2007198" y="1169331"/>
            <a:ext cx="5535677" cy="5834705"/>
          </a:xfrm>
          <a:custGeom>
            <a:avLst/>
            <a:gdLst/>
            <a:ahLst/>
            <a:cxnLst/>
            <a:rect l="l" t="t" r="r" b="b"/>
            <a:pathLst>
              <a:path w="8303515" h="8752058">
                <a:moveTo>
                  <a:pt x="0" y="0"/>
                </a:moveTo>
                <a:lnTo>
                  <a:pt x="8303516" y="0"/>
                </a:lnTo>
                <a:lnTo>
                  <a:pt x="8303516" y="8752058"/>
                </a:lnTo>
                <a:lnTo>
                  <a:pt x="0" y="8752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09787" y="3251231"/>
            <a:ext cx="2857831" cy="3848931"/>
          </a:xfrm>
          <a:custGeom>
            <a:avLst/>
            <a:gdLst/>
            <a:ahLst/>
            <a:cxnLst/>
            <a:rect l="l" t="t" r="r" b="b"/>
            <a:pathLst>
              <a:path w="4286747" h="5773397">
                <a:moveTo>
                  <a:pt x="0" y="0"/>
                </a:moveTo>
                <a:lnTo>
                  <a:pt x="4286747" y="0"/>
                </a:lnTo>
                <a:lnTo>
                  <a:pt x="4286747" y="5773397"/>
                </a:lnTo>
                <a:lnTo>
                  <a:pt x="0" y="5773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679623" y="-292821"/>
            <a:ext cx="2613128" cy="1558077"/>
          </a:xfrm>
          <a:custGeom>
            <a:avLst/>
            <a:gdLst/>
            <a:ahLst/>
            <a:cxnLst/>
            <a:rect l="l" t="t" r="r" b="b"/>
            <a:pathLst>
              <a:path w="3919692" h="2337116">
                <a:moveTo>
                  <a:pt x="0" y="0"/>
                </a:moveTo>
                <a:lnTo>
                  <a:pt x="3919692" y="0"/>
                </a:lnTo>
                <a:lnTo>
                  <a:pt x="3919692" y="2337117"/>
                </a:lnTo>
                <a:lnTo>
                  <a:pt x="0" y="2337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25266" y="-675042"/>
            <a:ext cx="3377876" cy="2014059"/>
          </a:xfrm>
          <a:custGeom>
            <a:avLst/>
            <a:gdLst/>
            <a:ahLst/>
            <a:cxnLst/>
            <a:rect l="l" t="t" r="r" b="b"/>
            <a:pathLst>
              <a:path w="5066814" h="3021088">
                <a:moveTo>
                  <a:pt x="0" y="0"/>
                </a:moveTo>
                <a:lnTo>
                  <a:pt x="5066815" y="0"/>
                </a:lnTo>
                <a:lnTo>
                  <a:pt x="5066815" y="3021088"/>
                </a:lnTo>
                <a:lnTo>
                  <a:pt x="0" y="3021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840472" y="394621"/>
            <a:ext cx="1433216" cy="854555"/>
          </a:xfrm>
          <a:custGeom>
            <a:avLst/>
            <a:gdLst/>
            <a:ahLst/>
            <a:cxnLst/>
            <a:rect l="l" t="t" r="r" b="b"/>
            <a:pathLst>
              <a:path w="2149824" h="1281833">
                <a:moveTo>
                  <a:pt x="0" y="0"/>
                </a:moveTo>
                <a:lnTo>
                  <a:pt x="2149824" y="0"/>
                </a:lnTo>
                <a:lnTo>
                  <a:pt x="2149824" y="1281833"/>
                </a:lnTo>
                <a:lnTo>
                  <a:pt x="0" y="1281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382000" y="127001"/>
            <a:ext cx="1433216" cy="854555"/>
          </a:xfrm>
          <a:custGeom>
            <a:avLst/>
            <a:gdLst/>
            <a:ahLst/>
            <a:cxnLst/>
            <a:rect l="l" t="t" r="r" b="b"/>
            <a:pathLst>
              <a:path w="2149824" h="1281833">
                <a:moveTo>
                  <a:pt x="0" y="0"/>
                </a:moveTo>
                <a:lnTo>
                  <a:pt x="2149825" y="0"/>
                </a:lnTo>
                <a:lnTo>
                  <a:pt x="2149825" y="1281833"/>
                </a:lnTo>
                <a:lnTo>
                  <a:pt x="0" y="12818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478126" y="310170"/>
            <a:ext cx="1842243" cy="1842243"/>
          </a:xfrm>
          <a:custGeom>
            <a:avLst/>
            <a:gdLst/>
            <a:ahLst/>
            <a:cxnLst/>
            <a:rect l="l" t="t" r="r" b="b"/>
            <a:pathLst>
              <a:path w="2763364" h="2763364">
                <a:moveTo>
                  <a:pt x="0" y="0"/>
                </a:moveTo>
                <a:lnTo>
                  <a:pt x="2763363" y="0"/>
                </a:lnTo>
                <a:lnTo>
                  <a:pt x="2763363" y="2763363"/>
                </a:lnTo>
                <a:lnTo>
                  <a:pt x="0" y="27633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52800" y="2123090"/>
            <a:ext cx="5791199" cy="3525456"/>
          </a:xfrm>
          <a:custGeom>
            <a:avLst/>
            <a:gdLst/>
            <a:ahLst/>
            <a:cxnLst/>
            <a:rect l="l" t="t" r="r" b="b"/>
            <a:pathLst>
              <a:path w="9521926" h="4677646">
                <a:moveTo>
                  <a:pt x="0" y="0"/>
                </a:moveTo>
                <a:lnTo>
                  <a:pt x="9521925" y="0"/>
                </a:lnTo>
                <a:lnTo>
                  <a:pt x="9521925" y="4677646"/>
                </a:lnTo>
                <a:lnTo>
                  <a:pt x="0" y="46776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B35A-5E38-B6B4-715A-4F7F14360583}"/>
              </a:ext>
            </a:extLst>
          </p:cNvPr>
          <p:cNvSpPr txBox="1">
            <a:spLocks/>
          </p:cNvSpPr>
          <p:nvPr/>
        </p:nvSpPr>
        <p:spPr>
          <a:xfrm>
            <a:off x="1730430" y="2555233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LỚP, BẠN BÈ</a:t>
            </a:r>
          </a:p>
        </p:txBody>
      </p:sp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2DB4C-4ED1-A264-E548-533F2E9D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50" y="577856"/>
            <a:ext cx="12196563" cy="68687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344CEB-1D15-4F44-3929-B019BB1A96CA}"/>
              </a:ext>
            </a:extLst>
          </p:cNvPr>
          <p:cNvGrpSpPr/>
          <p:nvPr/>
        </p:nvGrpSpPr>
        <p:grpSpPr>
          <a:xfrm>
            <a:off x="5989717" y="472965"/>
            <a:ext cx="5763208" cy="6272226"/>
            <a:chOff x="6105330" y="251922"/>
            <a:chExt cx="5763208" cy="6272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7E7E53-08DB-4882-83A5-781FD5103C2E}"/>
                </a:ext>
              </a:extLst>
            </p:cNvPr>
            <p:cNvSpPr/>
            <p:nvPr/>
          </p:nvSpPr>
          <p:spPr>
            <a:xfrm>
              <a:off x="6105330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2659AB-80CA-4288-82E0-F6B4214441AB}"/>
                </a:ext>
              </a:extLst>
            </p:cNvPr>
            <p:cNvSpPr/>
            <p:nvPr/>
          </p:nvSpPr>
          <p:spPr>
            <a:xfrm flipV="1">
              <a:off x="6207222" y="488294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9B8193-BE7E-8F59-006A-F1422DD26544}"/>
              </a:ext>
            </a:extLst>
          </p:cNvPr>
          <p:cNvGrpSpPr/>
          <p:nvPr/>
        </p:nvGrpSpPr>
        <p:grpSpPr>
          <a:xfrm>
            <a:off x="426207" y="388556"/>
            <a:ext cx="5763208" cy="6272226"/>
            <a:chOff x="342123" y="251922"/>
            <a:chExt cx="5763208" cy="62722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6ED2915-0773-4712-8802-EF72A1309BF4}"/>
                </a:ext>
              </a:extLst>
            </p:cNvPr>
            <p:cNvSpPr/>
            <p:nvPr/>
          </p:nvSpPr>
          <p:spPr>
            <a:xfrm>
              <a:off x="342123" y="251922"/>
              <a:ext cx="5763208" cy="6272226"/>
            </a:xfrm>
            <a:prstGeom prst="roundRect">
              <a:avLst>
                <a:gd name="adj" fmla="val 3391"/>
              </a:avLst>
            </a:prstGeom>
            <a:solidFill>
              <a:srgbClr val="FFD38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51037F8-1A69-485A-9B77-D9BC65DC3FD8}"/>
                </a:ext>
              </a:extLst>
            </p:cNvPr>
            <p:cNvSpPr/>
            <p:nvPr/>
          </p:nvSpPr>
          <p:spPr>
            <a:xfrm flipV="1">
              <a:off x="536825" y="496661"/>
              <a:ext cx="5476777" cy="5855228"/>
            </a:xfrm>
            <a:prstGeom prst="rect">
              <a:avLst/>
            </a:prstGeom>
            <a:solidFill>
              <a:srgbClr val="FDFDB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9D8D5EC-EED2-2BF0-45BB-27F313E5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87" y="686493"/>
            <a:ext cx="11147175" cy="5880838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F03D177B-C53A-4169-9A0C-6DCAC70EBA36}"/>
              </a:ext>
            </a:extLst>
          </p:cNvPr>
          <p:cNvSpPr/>
          <p:nvPr/>
        </p:nvSpPr>
        <p:spPr>
          <a:xfrm>
            <a:off x="626217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10C2282-ACD3-426E-8ACA-34626B578325}"/>
              </a:ext>
            </a:extLst>
          </p:cNvPr>
          <p:cNvSpPr/>
          <p:nvPr/>
        </p:nvSpPr>
        <p:spPr>
          <a:xfrm>
            <a:off x="626217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B694D84-0D6B-4A16-A2AB-AA43A5C30B44}"/>
              </a:ext>
            </a:extLst>
          </p:cNvPr>
          <p:cNvSpPr/>
          <p:nvPr/>
        </p:nvSpPr>
        <p:spPr>
          <a:xfrm>
            <a:off x="626217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FCDB22A-CCBF-4F29-B45E-ACA4889B5572}"/>
              </a:ext>
            </a:extLst>
          </p:cNvPr>
          <p:cNvSpPr/>
          <p:nvPr/>
        </p:nvSpPr>
        <p:spPr>
          <a:xfrm>
            <a:off x="626217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CAD9FA8-ACE2-4A0C-B8B5-BAE974196E1D}"/>
              </a:ext>
            </a:extLst>
          </p:cNvPr>
          <p:cNvSpPr/>
          <p:nvPr/>
        </p:nvSpPr>
        <p:spPr>
          <a:xfrm>
            <a:off x="626217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3347B14-1191-4662-A7D6-26EE094669C1}"/>
              </a:ext>
            </a:extLst>
          </p:cNvPr>
          <p:cNvSpPr/>
          <p:nvPr/>
        </p:nvSpPr>
        <p:spPr>
          <a:xfrm>
            <a:off x="626217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67C7338-1A73-4236-82C2-756288171F6C}"/>
              </a:ext>
            </a:extLst>
          </p:cNvPr>
          <p:cNvSpPr/>
          <p:nvPr/>
        </p:nvSpPr>
        <p:spPr>
          <a:xfrm>
            <a:off x="626217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D2C3D3-861F-4FB1-BB0E-FA513372C21F}"/>
              </a:ext>
            </a:extLst>
          </p:cNvPr>
          <p:cNvSpPr/>
          <p:nvPr/>
        </p:nvSpPr>
        <p:spPr>
          <a:xfrm>
            <a:off x="626217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F333AD3-8F87-4390-886F-EA6B8B2109B9}"/>
              </a:ext>
            </a:extLst>
          </p:cNvPr>
          <p:cNvSpPr/>
          <p:nvPr/>
        </p:nvSpPr>
        <p:spPr>
          <a:xfrm>
            <a:off x="626217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AE42C6C-2E9D-46B2-B785-E3AD6886D430}"/>
              </a:ext>
            </a:extLst>
          </p:cNvPr>
          <p:cNvSpPr/>
          <p:nvPr/>
        </p:nvSpPr>
        <p:spPr>
          <a:xfrm>
            <a:off x="5626380" y="65599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7B05D698-6FD7-4369-958C-52731AFEABEA}"/>
              </a:ext>
            </a:extLst>
          </p:cNvPr>
          <p:cNvSpPr/>
          <p:nvPr/>
        </p:nvSpPr>
        <p:spPr>
          <a:xfrm>
            <a:off x="5626380" y="129128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C18D1F1B-E509-440C-BBA6-B2C668C49B91}"/>
              </a:ext>
            </a:extLst>
          </p:cNvPr>
          <p:cNvSpPr/>
          <p:nvPr/>
        </p:nvSpPr>
        <p:spPr>
          <a:xfrm>
            <a:off x="5626380" y="192657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4C8CEED3-09FB-4F17-A646-8559B7CDCD5F}"/>
              </a:ext>
            </a:extLst>
          </p:cNvPr>
          <p:cNvSpPr/>
          <p:nvPr/>
        </p:nvSpPr>
        <p:spPr>
          <a:xfrm>
            <a:off x="5626380" y="256186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775403C5-5309-4193-A5F4-8215908C80B7}"/>
              </a:ext>
            </a:extLst>
          </p:cNvPr>
          <p:cNvSpPr/>
          <p:nvPr/>
        </p:nvSpPr>
        <p:spPr>
          <a:xfrm>
            <a:off x="5626380" y="319715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18697E5-08E8-4962-9C91-9170B6913260}"/>
              </a:ext>
            </a:extLst>
          </p:cNvPr>
          <p:cNvSpPr/>
          <p:nvPr/>
        </p:nvSpPr>
        <p:spPr>
          <a:xfrm>
            <a:off x="5626380" y="383244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BB51A512-F6E2-4EAE-9DA6-577103BD9565}"/>
              </a:ext>
            </a:extLst>
          </p:cNvPr>
          <p:cNvSpPr/>
          <p:nvPr/>
        </p:nvSpPr>
        <p:spPr>
          <a:xfrm>
            <a:off x="5626380" y="446773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8C5311D-6E21-4452-9490-92F5243E4952}"/>
              </a:ext>
            </a:extLst>
          </p:cNvPr>
          <p:cNvSpPr/>
          <p:nvPr/>
        </p:nvSpPr>
        <p:spPr>
          <a:xfrm>
            <a:off x="5626380" y="510302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DE3BB056-E226-4D3F-BE78-DA1042364991}"/>
              </a:ext>
            </a:extLst>
          </p:cNvPr>
          <p:cNvSpPr/>
          <p:nvPr/>
        </p:nvSpPr>
        <p:spPr>
          <a:xfrm>
            <a:off x="5626380" y="5738317"/>
            <a:ext cx="329184" cy="329184"/>
          </a:xfrm>
          <a:prstGeom prst="flowChartConnector">
            <a:avLst/>
          </a:prstGeom>
          <a:solidFill>
            <a:srgbClr val="FF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506E4094-FBB7-473A-A2BB-29ECC0793C5E}"/>
              </a:ext>
            </a:extLst>
          </p:cNvPr>
          <p:cNvSpPr/>
          <p:nvPr/>
        </p:nvSpPr>
        <p:spPr>
          <a:xfrm>
            <a:off x="5728272" y="496661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Block Arc 33">
            <a:extLst>
              <a:ext uri="{FF2B5EF4-FFF2-40B4-BE49-F238E27FC236}">
                <a16:creationId xmlns:a16="http://schemas.microsoft.com/office/drawing/2014/main" id="{46BADE55-2DDB-4E26-9E63-A807B5BE2736}"/>
              </a:ext>
            </a:extLst>
          </p:cNvPr>
          <p:cNvSpPr/>
          <p:nvPr/>
        </p:nvSpPr>
        <p:spPr>
          <a:xfrm>
            <a:off x="5728272" y="107798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Block Arc 34">
            <a:extLst>
              <a:ext uri="{FF2B5EF4-FFF2-40B4-BE49-F238E27FC236}">
                <a16:creationId xmlns:a16="http://schemas.microsoft.com/office/drawing/2014/main" id="{FDE6D817-92C1-4C26-B3BE-7C139FD326CA}"/>
              </a:ext>
            </a:extLst>
          </p:cNvPr>
          <p:cNvSpPr/>
          <p:nvPr/>
        </p:nvSpPr>
        <p:spPr>
          <a:xfrm>
            <a:off x="5728272" y="172733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4E49FA1B-49E7-40F4-AABB-373649DEF673}"/>
              </a:ext>
            </a:extLst>
          </p:cNvPr>
          <p:cNvSpPr/>
          <p:nvPr/>
        </p:nvSpPr>
        <p:spPr>
          <a:xfrm>
            <a:off x="5728272" y="2353849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Block Arc 36">
            <a:extLst>
              <a:ext uri="{FF2B5EF4-FFF2-40B4-BE49-F238E27FC236}">
                <a16:creationId xmlns:a16="http://schemas.microsoft.com/office/drawing/2014/main" id="{F530B5CE-9B18-44B7-AC8E-602DD03101E3}"/>
              </a:ext>
            </a:extLst>
          </p:cNvPr>
          <p:cNvSpPr/>
          <p:nvPr/>
        </p:nvSpPr>
        <p:spPr>
          <a:xfrm>
            <a:off x="5728272" y="3010145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4CA07F2F-17D0-40C3-A0CA-399193E89CC1}"/>
              </a:ext>
            </a:extLst>
          </p:cNvPr>
          <p:cNvSpPr/>
          <p:nvPr/>
        </p:nvSpPr>
        <p:spPr>
          <a:xfrm>
            <a:off x="5728272" y="3628442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8FC813FA-8150-47AC-BDFC-87D0BD424A47}"/>
              </a:ext>
            </a:extLst>
          </p:cNvPr>
          <p:cNvSpPr/>
          <p:nvPr/>
        </p:nvSpPr>
        <p:spPr>
          <a:xfrm>
            <a:off x="5728272" y="426849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CA54BF50-4A8F-4AFB-A0D8-48D60D046129}"/>
              </a:ext>
            </a:extLst>
          </p:cNvPr>
          <p:cNvSpPr/>
          <p:nvPr/>
        </p:nvSpPr>
        <p:spPr>
          <a:xfrm>
            <a:off x="5728272" y="4903780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31656C06-7D91-4518-B9DF-1B05ED8E9BE8}"/>
              </a:ext>
            </a:extLst>
          </p:cNvPr>
          <p:cNvSpPr/>
          <p:nvPr/>
        </p:nvSpPr>
        <p:spPr>
          <a:xfrm>
            <a:off x="5718112" y="5557263"/>
            <a:ext cx="774440" cy="755779"/>
          </a:xfrm>
          <a:prstGeom prst="blockArc">
            <a:avLst>
              <a:gd name="adj1" fmla="val 10800000"/>
              <a:gd name="adj2" fmla="val 6"/>
              <a:gd name="adj3" fmla="val 1491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cartoon of a child holding a stick and a book&#10;&#10;Description automatically generated">
            <a:extLst>
              <a:ext uri="{FF2B5EF4-FFF2-40B4-BE49-F238E27FC236}">
                <a16:creationId xmlns:a16="http://schemas.microsoft.com/office/drawing/2014/main" id="{94DC94C3-39B7-F9A7-2183-9B5F7CEB4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" y="1240221"/>
            <a:ext cx="4861034" cy="48610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A004743-DE19-2F8D-D828-A9AAD19BC149}"/>
              </a:ext>
            </a:extLst>
          </p:cNvPr>
          <p:cNvSpPr txBox="1"/>
          <p:nvPr/>
        </p:nvSpPr>
        <p:spPr>
          <a:xfrm>
            <a:off x="6463862" y="746234"/>
            <a:ext cx="50937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2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72B10A9-7622-E3D9-077F-4D5E8C625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735C7D-37F7-E1E5-21E8-06CE3375C197}"/>
              </a:ext>
            </a:extLst>
          </p:cNvPr>
          <p:cNvSpPr/>
          <p:nvPr/>
        </p:nvSpPr>
        <p:spPr>
          <a:xfrm>
            <a:off x="3516580" y="2507127"/>
            <a:ext cx="5158839" cy="1058092"/>
          </a:xfrm>
          <a:custGeom>
            <a:avLst/>
            <a:gdLst>
              <a:gd name="connsiteX0" fmla="*/ 0 w 5158839"/>
              <a:gd name="connsiteY0" fmla="*/ 176352 h 1058092"/>
              <a:gd name="connsiteX1" fmla="*/ 176352 w 5158839"/>
              <a:gd name="connsiteY1" fmla="*/ 0 h 1058092"/>
              <a:gd name="connsiteX2" fmla="*/ 758428 w 5158839"/>
              <a:gd name="connsiteY2" fmla="*/ 0 h 1058092"/>
              <a:gd name="connsiteX3" fmla="*/ 1196321 w 5158839"/>
              <a:gd name="connsiteY3" fmla="*/ 0 h 1058092"/>
              <a:gd name="connsiteX4" fmla="*/ 1586152 w 5158839"/>
              <a:gd name="connsiteY4" fmla="*/ 0 h 1058092"/>
              <a:gd name="connsiteX5" fmla="*/ 2168228 w 5158839"/>
              <a:gd name="connsiteY5" fmla="*/ 0 h 1058092"/>
              <a:gd name="connsiteX6" fmla="*/ 2750304 w 5158839"/>
              <a:gd name="connsiteY6" fmla="*/ 0 h 1058092"/>
              <a:gd name="connsiteX7" fmla="*/ 3188197 w 5158839"/>
              <a:gd name="connsiteY7" fmla="*/ 0 h 1058092"/>
              <a:gd name="connsiteX8" fmla="*/ 3674150 w 5158839"/>
              <a:gd name="connsiteY8" fmla="*/ 0 h 1058092"/>
              <a:gd name="connsiteX9" fmla="*/ 4208165 w 5158839"/>
              <a:gd name="connsiteY9" fmla="*/ 0 h 1058092"/>
              <a:gd name="connsiteX10" fmla="*/ 4982487 w 5158839"/>
              <a:gd name="connsiteY10" fmla="*/ 0 h 1058092"/>
              <a:gd name="connsiteX11" fmla="*/ 5158839 w 5158839"/>
              <a:gd name="connsiteY11" fmla="*/ 176352 h 1058092"/>
              <a:gd name="connsiteX12" fmla="*/ 5158839 w 5158839"/>
              <a:gd name="connsiteY12" fmla="*/ 536100 h 1058092"/>
              <a:gd name="connsiteX13" fmla="*/ 5158839 w 5158839"/>
              <a:gd name="connsiteY13" fmla="*/ 881740 h 1058092"/>
              <a:gd name="connsiteX14" fmla="*/ 4982487 w 5158839"/>
              <a:gd name="connsiteY14" fmla="*/ 1058092 h 1058092"/>
              <a:gd name="connsiteX15" fmla="*/ 4400411 w 5158839"/>
              <a:gd name="connsiteY15" fmla="*/ 1058092 h 1058092"/>
              <a:gd name="connsiteX16" fmla="*/ 3914457 w 5158839"/>
              <a:gd name="connsiteY16" fmla="*/ 1058092 h 1058092"/>
              <a:gd name="connsiteX17" fmla="*/ 3524626 w 5158839"/>
              <a:gd name="connsiteY17" fmla="*/ 1058092 h 1058092"/>
              <a:gd name="connsiteX18" fmla="*/ 2990611 w 5158839"/>
              <a:gd name="connsiteY18" fmla="*/ 1058092 h 1058092"/>
              <a:gd name="connsiteX19" fmla="*/ 2600780 w 5158839"/>
              <a:gd name="connsiteY19" fmla="*/ 1058092 h 1058092"/>
              <a:gd name="connsiteX20" fmla="*/ 2066765 w 5158839"/>
              <a:gd name="connsiteY20" fmla="*/ 1058092 h 1058092"/>
              <a:gd name="connsiteX21" fmla="*/ 1580811 w 5158839"/>
              <a:gd name="connsiteY21" fmla="*/ 1058092 h 1058092"/>
              <a:gd name="connsiteX22" fmla="*/ 1190980 w 5158839"/>
              <a:gd name="connsiteY22" fmla="*/ 1058092 h 1058092"/>
              <a:gd name="connsiteX23" fmla="*/ 176352 w 5158839"/>
              <a:gd name="connsiteY23" fmla="*/ 1058092 h 1058092"/>
              <a:gd name="connsiteX24" fmla="*/ 0 w 5158839"/>
              <a:gd name="connsiteY24" fmla="*/ 881740 h 1058092"/>
              <a:gd name="connsiteX25" fmla="*/ 0 w 5158839"/>
              <a:gd name="connsiteY25" fmla="*/ 536100 h 1058092"/>
              <a:gd name="connsiteX26" fmla="*/ 0 w 5158839"/>
              <a:gd name="connsiteY26" fmla="*/ 176352 h 10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58839" h="1058092" fill="none" extrusionOk="0">
                <a:moveTo>
                  <a:pt x="0" y="176352"/>
                </a:moveTo>
                <a:cubicBezTo>
                  <a:pt x="3755" y="86543"/>
                  <a:pt x="67510" y="-21125"/>
                  <a:pt x="176352" y="0"/>
                </a:cubicBezTo>
                <a:cubicBezTo>
                  <a:pt x="457523" y="-58432"/>
                  <a:pt x="611872" y="62584"/>
                  <a:pt x="758428" y="0"/>
                </a:cubicBezTo>
                <a:cubicBezTo>
                  <a:pt x="904984" y="-62584"/>
                  <a:pt x="994710" y="42756"/>
                  <a:pt x="1196321" y="0"/>
                </a:cubicBezTo>
                <a:cubicBezTo>
                  <a:pt x="1397932" y="-42756"/>
                  <a:pt x="1404499" y="27478"/>
                  <a:pt x="1586152" y="0"/>
                </a:cubicBezTo>
                <a:cubicBezTo>
                  <a:pt x="1767805" y="-27478"/>
                  <a:pt x="1917214" y="53159"/>
                  <a:pt x="2168228" y="0"/>
                </a:cubicBezTo>
                <a:cubicBezTo>
                  <a:pt x="2419242" y="-53159"/>
                  <a:pt x="2548905" y="15423"/>
                  <a:pt x="2750304" y="0"/>
                </a:cubicBezTo>
                <a:cubicBezTo>
                  <a:pt x="2951703" y="-15423"/>
                  <a:pt x="3064880" y="30565"/>
                  <a:pt x="3188197" y="0"/>
                </a:cubicBezTo>
                <a:cubicBezTo>
                  <a:pt x="3311514" y="-30565"/>
                  <a:pt x="3515521" y="33904"/>
                  <a:pt x="3674150" y="0"/>
                </a:cubicBezTo>
                <a:cubicBezTo>
                  <a:pt x="3832779" y="-33904"/>
                  <a:pt x="3999400" y="50216"/>
                  <a:pt x="4208165" y="0"/>
                </a:cubicBezTo>
                <a:cubicBezTo>
                  <a:pt x="4416930" y="-50216"/>
                  <a:pt x="4714946" y="40818"/>
                  <a:pt x="4982487" y="0"/>
                </a:cubicBezTo>
                <a:cubicBezTo>
                  <a:pt x="5088775" y="12591"/>
                  <a:pt x="5153308" y="99148"/>
                  <a:pt x="5158839" y="176352"/>
                </a:cubicBezTo>
                <a:cubicBezTo>
                  <a:pt x="5173116" y="285282"/>
                  <a:pt x="5144970" y="385584"/>
                  <a:pt x="5158839" y="536100"/>
                </a:cubicBezTo>
                <a:cubicBezTo>
                  <a:pt x="5172708" y="686616"/>
                  <a:pt x="5139601" y="717421"/>
                  <a:pt x="5158839" y="881740"/>
                </a:cubicBezTo>
                <a:cubicBezTo>
                  <a:pt x="5160925" y="1000799"/>
                  <a:pt x="5086379" y="1046895"/>
                  <a:pt x="4982487" y="1058092"/>
                </a:cubicBezTo>
                <a:cubicBezTo>
                  <a:pt x="4852770" y="1125618"/>
                  <a:pt x="4553790" y="994670"/>
                  <a:pt x="4400411" y="1058092"/>
                </a:cubicBezTo>
                <a:cubicBezTo>
                  <a:pt x="4247032" y="1121514"/>
                  <a:pt x="4106327" y="1027800"/>
                  <a:pt x="3914457" y="1058092"/>
                </a:cubicBezTo>
                <a:cubicBezTo>
                  <a:pt x="3722587" y="1088384"/>
                  <a:pt x="3628691" y="1014121"/>
                  <a:pt x="3524626" y="1058092"/>
                </a:cubicBezTo>
                <a:cubicBezTo>
                  <a:pt x="3420561" y="1102063"/>
                  <a:pt x="3216919" y="1056854"/>
                  <a:pt x="2990611" y="1058092"/>
                </a:cubicBezTo>
                <a:cubicBezTo>
                  <a:pt x="2764304" y="1059330"/>
                  <a:pt x="2706464" y="1019686"/>
                  <a:pt x="2600780" y="1058092"/>
                </a:cubicBezTo>
                <a:cubicBezTo>
                  <a:pt x="2495096" y="1096498"/>
                  <a:pt x="2235009" y="1050200"/>
                  <a:pt x="2066765" y="1058092"/>
                </a:cubicBezTo>
                <a:cubicBezTo>
                  <a:pt x="1898522" y="1065984"/>
                  <a:pt x="1712237" y="1038098"/>
                  <a:pt x="1580811" y="1058092"/>
                </a:cubicBezTo>
                <a:cubicBezTo>
                  <a:pt x="1449385" y="1078086"/>
                  <a:pt x="1312453" y="1049843"/>
                  <a:pt x="1190980" y="1058092"/>
                </a:cubicBezTo>
                <a:cubicBezTo>
                  <a:pt x="1069507" y="1066341"/>
                  <a:pt x="636742" y="1037609"/>
                  <a:pt x="176352" y="1058092"/>
                </a:cubicBezTo>
                <a:cubicBezTo>
                  <a:pt x="80908" y="1047795"/>
                  <a:pt x="-14923" y="966918"/>
                  <a:pt x="0" y="881740"/>
                </a:cubicBezTo>
                <a:cubicBezTo>
                  <a:pt x="-38491" y="807768"/>
                  <a:pt x="6713" y="615970"/>
                  <a:pt x="0" y="536100"/>
                </a:cubicBezTo>
                <a:cubicBezTo>
                  <a:pt x="-6713" y="456230"/>
                  <a:pt x="9154" y="352125"/>
                  <a:pt x="0" y="176352"/>
                </a:cubicBezTo>
                <a:close/>
              </a:path>
              <a:path w="5158839" h="1058092" stroke="0" extrusionOk="0">
                <a:moveTo>
                  <a:pt x="0" y="176352"/>
                </a:moveTo>
                <a:cubicBezTo>
                  <a:pt x="-8019" y="70930"/>
                  <a:pt x="64372" y="12233"/>
                  <a:pt x="176352" y="0"/>
                </a:cubicBezTo>
                <a:cubicBezTo>
                  <a:pt x="324189" y="-34539"/>
                  <a:pt x="422848" y="33730"/>
                  <a:pt x="662306" y="0"/>
                </a:cubicBezTo>
                <a:cubicBezTo>
                  <a:pt x="901764" y="-33730"/>
                  <a:pt x="1090790" y="69738"/>
                  <a:pt x="1292443" y="0"/>
                </a:cubicBezTo>
                <a:cubicBezTo>
                  <a:pt x="1494096" y="-69738"/>
                  <a:pt x="1748513" y="42125"/>
                  <a:pt x="1922581" y="0"/>
                </a:cubicBezTo>
                <a:cubicBezTo>
                  <a:pt x="2096649" y="-42125"/>
                  <a:pt x="2174263" y="28037"/>
                  <a:pt x="2360473" y="0"/>
                </a:cubicBezTo>
                <a:cubicBezTo>
                  <a:pt x="2546683" y="-28037"/>
                  <a:pt x="2699661" y="7231"/>
                  <a:pt x="2798366" y="0"/>
                </a:cubicBezTo>
                <a:cubicBezTo>
                  <a:pt x="2897071" y="-7231"/>
                  <a:pt x="3214856" y="18623"/>
                  <a:pt x="3380442" y="0"/>
                </a:cubicBezTo>
                <a:cubicBezTo>
                  <a:pt x="3546028" y="-18623"/>
                  <a:pt x="3657707" y="55961"/>
                  <a:pt x="3914457" y="0"/>
                </a:cubicBezTo>
                <a:cubicBezTo>
                  <a:pt x="4171208" y="-55961"/>
                  <a:pt x="4232337" y="9994"/>
                  <a:pt x="4496533" y="0"/>
                </a:cubicBezTo>
                <a:cubicBezTo>
                  <a:pt x="4760729" y="-9994"/>
                  <a:pt x="4783589" y="10403"/>
                  <a:pt x="4982487" y="0"/>
                </a:cubicBezTo>
                <a:cubicBezTo>
                  <a:pt x="5082649" y="-10336"/>
                  <a:pt x="5142336" y="72338"/>
                  <a:pt x="5158839" y="176352"/>
                </a:cubicBezTo>
                <a:cubicBezTo>
                  <a:pt x="5165279" y="308998"/>
                  <a:pt x="5153402" y="371745"/>
                  <a:pt x="5158839" y="514938"/>
                </a:cubicBezTo>
                <a:cubicBezTo>
                  <a:pt x="5164276" y="658131"/>
                  <a:pt x="5138391" y="734217"/>
                  <a:pt x="5158839" y="881740"/>
                </a:cubicBezTo>
                <a:cubicBezTo>
                  <a:pt x="5156041" y="992186"/>
                  <a:pt x="5093225" y="1053023"/>
                  <a:pt x="4982487" y="1058092"/>
                </a:cubicBezTo>
                <a:cubicBezTo>
                  <a:pt x="4721170" y="1067429"/>
                  <a:pt x="4673590" y="1017680"/>
                  <a:pt x="4448472" y="1058092"/>
                </a:cubicBezTo>
                <a:cubicBezTo>
                  <a:pt x="4223354" y="1098504"/>
                  <a:pt x="4149240" y="1001740"/>
                  <a:pt x="3962518" y="1058092"/>
                </a:cubicBezTo>
                <a:cubicBezTo>
                  <a:pt x="3775796" y="1114444"/>
                  <a:pt x="3677798" y="1013583"/>
                  <a:pt x="3572687" y="1058092"/>
                </a:cubicBezTo>
                <a:cubicBezTo>
                  <a:pt x="3467576" y="1102601"/>
                  <a:pt x="3325800" y="1024177"/>
                  <a:pt x="3086734" y="1058092"/>
                </a:cubicBezTo>
                <a:cubicBezTo>
                  <a:pt x="2847668" y="1092007"/>
                  <a:pt x="2712733" y="1014834"/>
                  <a:pt x="2456596" y="1058092"/>
                </a:cubicBezTo>
                <a:cubicBezTo>
                  <a:pt x="2200459" y="1101350"/>
                  <a:pt x="2123956" y="1019442"/>
                  <a:pt x="1970642" y="1058092"/>
                </a:cubicBezTo>
                <a:cubicBezTo>
                  <a:pt x="1817328" y="1096742"/>
                  <a:pt x="1598766" y="1040678"/>
                  <a:pt x="1340505" y="1058092"/>
                </a:cubicBezTo>
                <a:cubicBezTo>
                  <a:pt x="1082244" y="1075506"/>
                  <a:pt x="955843" y="1053316"/>
                  <a:pt x="854551" y="1058092"/>
                </a:cubicBezTo>
                <a:cubicBezTo>
                  <a:pt x="753259" y="1062868"/>
                  <a:pt x="319074" y="1004409"/>
                  <a:pt x="176352" y="1058092"/>
                </a:cubicBezTo>
                <a:cubicBezTo>
                  <a:pt x="82081" y="1051822"/>
                  <a:pt x="-9717" y="993145"/>
                  <a:pt x="0" y="881740"/>
                </a:cubicBezTo>
                <a:cubicBezTo>
                  <a:pt x="-37472" y="761768"/>
                  <a:pt x="24260" y="672587"/>
                  <a:pt x="0" y="543154"/>
                </a:cubicBezTo>
                <a:cubicBezTo>
                  <a:pt x="-24260" y="413721"/>
                  <a:pt x="37212" y="340689"/>
                  <a:pt x="0" y="17635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9E47"/>
            </a:solidFill>
            <a:extLst>
              <a:ext uri="{C807C97D-BFC1-408E-A445-0C87EB9F89A2}">
                <ask:lineSketchStyleProps xmlns:ask="http://schemas.microsoft.com/office/drawing/2018/sketchyshapes" sd="321371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 SỐ: ….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DFFDD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00B050"/>
                </a:solidFill>
                <a:prstDash val="solid"/>
              </a:ln>
              <a:solidFill>
                <a:srgbClr val="DDFFDD"/>
              </a:solidFill>
              <a:effectLst>
                <a:outerShdw dist="38100" dir="2700000" algn="tl" rotWithShape="0">
                  <a:srgbClr val="00B050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A6A65F-7C57-36E7-5A2F-1EF5AA91F145}"/>
              </a:ext>
            </a:extLst>
          </p:cNvPr>
          <p:cNvGrpSpPr/>
          <p:nvPr/>
        </p:nvGrpSpPr>
        <p:grpSpPr>
          <a:xfrm>
            <a:off x="6577408" y="3906915"/>
            <a:ext cx="4833299" cy="1562586"/>
            <a:chOff x="3387591" y="5059880"/>
            <a:chExt cx="4833299" cy="15625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7433DD-97E9-0332-9F75-3FF9A7941988}"/>
                </a:ext>
              </a:extLst>
            </p:cNvPr>
            <p:cNvSpPr/>
            <p:nvPr/>
          </p:nvSpPr>
          <p:spPr>
            <a:xfrm>
              <a:off x="4110445" y="5660769"/>
              <a:ext cx="4110445" cy="952302"/>
            </a:xfrm>
            <a:custGeom>
              <a:avLst/>
              <a:gdLst>
                <a:gd name="connsiteX0" fmla="*/ 0 w 4110445"/>
                <a:gd name="connsiteY0" fmla="*/ 158720 h 952302"/>
                <a:gd name="connsiteX1" fmla="*/ 158720 w 4110445"/>
                <a:gd name="connsiteY1" fmla="*/ 0 h 952302"/>
                <a:gd name="connsiteX2" fmla="*/ 3951725 w 4110445"/>
                <a:gd name="connsiteY2" fmla="*/ 0 h 952302"/>
                <a:gd name="connsiteX3" fmla="*/ 4110445 w 4110445"/>
                <a:gd name="connsiteY3" fmla="*/ 158720 h 952302"/>
                <a:gd name="connsiteX4" fmla="*/ 4110445 w 4110445"/>
                <a:gd name="connsiteY4" fmla="*/ 793582 h 952302"/>
                <a:gd name="connsiteX5" fmla="*/ 3951725 w 4110445"/>
                <a:gd name="connsiteY5" fmla="*/ 952302 h 952302"/>
                <a:gd name="connsiteX6" fmla="*/ 158720 w 4110445"/>
                <a:gd name="connsiteY6" fmla="*/ 952302 h 952302"/>
                <a:gd name="connsiteX7" fmla="*/ 0 w 4110445"/>
                <a:gd name="connsiteY7" fmla="*/ 793582 h 952302"/>
                <a:gd name="connsiteX8" fmla="*/ 0 w 4110445"/>
                <a:gd name="connsiteY8" fmla="*/ 158720 h 95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445" h="952302" fill="none" extrusionOk="0">
                  <a:moveTo>
                    <a:pt x="0" y="158720"/>
                  </a:moveTo>
                  <a:cubicBezTo>
                    <a:pt x="-6825" y="60111"/>
                    <a:pt x="68834" y="6801"/>
                    <a:pt x="158720" y="0"/>
                  </a:cubicBezTo>
                  <a:cubicBezTo>
                    <a:pt x="1461558" y="131856"/>
                    <a:pt x="2560739" y="10499"/>
                    <a:pt x="3951725" y="0"/>
                  </a:cubicBezTo>
                  <a:cubicBezTo>
                    <a:pt x="4029302" y="2606"/>
                    <a:pt x="4097659" y="72100"/>
                    <a:pt x="4110445" y="158720"/>
                  </a:cubicBezTo>
                  <a:cubicBezTo>
                    <a:pt x="4067703" y="395708"/>
                    <a:pt x="4116368" y="667476"/>
                    <a:pt x="4110445" y="793582"/>
                  </a:cubicBezTo>
                  <a:cubicBezTo>
                    <a:pt x="4099577" y="877606"/>
                    <a:pt x="4050502" y="946209"/>
                    <a:pt x="3951725" y="952302"/>
                  </a:cubicBezTo>
                  <a:cubicBezTo>
                    <a:pt x="2458465" y="1041341"/>
                    <a:pt x="1818441" y="828863"/>
                    <a:pt x="158720" y="952302"/>
                  </a:cubicBezTo>
                  <a:cubicBezTo>
                    <a:pt x="66846" y="950149"/>
                    <a:pt x="-213" y="882333"/>
                    <a:pt x="0" y="793582"/>
                  </a:cubicBezTo>
                  <a:cubicBezTo>
                    <a:pt x="-28670" y="526232"/>
                    <a:pt x="8897" y="239516"/>
                    <a:pt x="0" y="158720"/>
                  </a:cubicBezTo>
                  <a:close/>
                </a:path>
                <a:path w="4110445" h="952302" stroke="0" extrusionOk="0">
                  <a:moveTo>
                    <a:pt x="0" y="158720"/>
                  </a:moveTo>
                  <a:cubicBezTo>
                    <a:pt x="3764" y="71120"/>
                    <a:pt x="81082" y="-1305"/>
                    <a:pt x="158720" y="0"/>
                  </a:cubicBezTo>
                  <a:cubicBezTo>
                    <a:pt x="753056" y="120285"/>
                    <a:pt x="2622588" y="-139953"/>
                    <a:pt x="3951725" y="0"/>
                  </a:cubicBezTo>
                  <a:cubicBezTo>
                    <a:pt x="4031197" y="-5437"/>
                    <a:pt x="4112532" y="70179"/>
                    <a:pt x="4110445" y="158720"/>
                  </a:cubicBezTo>
                  <a:cubicBezTo>
                    <a:pt x="4088952" y="250832"/>
                    <a:pt x="4083948" y="583353"/>
                    <a:pt x="4110445" y="793582"/>
                  </a:cubicBezTo>
                  <a:cubicBezTo>
                    <a:pt x="4115062" y="879377"/>
                    <a:pt x="4047725" y="947818"/>
                    <a:pt x="3951725" y="952302"/>
                  </a:cubicBezTo>
                  <a:cubicBezTo>
                    <a:pt x="2650797" y="898773"/>
                    <a:pt x="976852" y="1009624"/>
                    <a:pt x="158720" y="952302"/>
                  </a:cubicBezTo>
                  <a:cubicBezTo>
                    <a:pt x="66491" y="943635"/>
                    <a:pt x="-6130" y="887300"/>
                    <a:pt x="0" y="793582"/>
                  </a:cubicBezTo>
                  <a:cubicBezTo>
                    <a:pt x="-8952" y="562545"/>
                    <a:pt x="2762" y="272146"/>
                    <a:pt x="0" y="15872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405647449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DC06B4-1605-DDCB-B1F7-704E9D60D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7591" y="5059880"/>
              <a:ext cx="1562586" cy="156258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940F28-F02C-8ACF-F7FE-29E38833908E}"/>
              </a:ext>
            </a:extLst>
          </p:cNvPr>
          <p:cNvGrpSpPr/>
          <p:nvPr/>
        </p:nvGrpSpPr>
        <p:grpSpPr>
          <a:xfrm>
            <a:off x="819355" y="3906915"/>
            <a:ext cx="4833300" cy="1562587"/>
            <a:chOff x="3387591" y="3037716"/>
            <a:chExt cx="4833300" cy="156258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44DF574-1FEA-3FCB-883D-83CB6DC43192}"/>
                </a:ext>
              </a:extLst>
            </p:cNvPr>
            <p:cNvSpPr/>
            <p:nvPr/>
          </p:nvSpPr>
          <p:spPr>
            <a:xfrm>
              <a:off x="4110446" y="3584864"/>
              <a:ext cx="4110445" cy="952302"/>
            </a:xfrm>
            <a:custGeom>
              <a:avLst/>
              <a:gdLst>
                <a:gd name="connsiteX0" fmla="*/ 0 w 4110445"/>
                <a:gd name="connsiteY0" fmla="*/ 158720 h 952302"/>
                <a:gd name="connsiteX1" fmla="*/ 158720 w 4110445"/>
                <a:gd name="connsiteY1" fmla="*/ 0 h 952302"/>
                <a:gd name="connsiteX2" fmla="*/ 3951725 w 4110445"/>
                <a:gd name="connsiteY2" fmla="*/ 0 h 952302"/>
                <a:gd name="connsiteX3" fmla="*/ 4110445 w 4110445"/>
                <a:gd name="connsiteY3" fmla="*/ 158720 h 952302"/>
                <a:gd name="connsiteX4" fmla="*/ 4110445 w 4110445"/>
                <a:gd name="connsiteY4" fmla="*/ 793582 h 952302"/>
                <a:gd name="connsiteX5" fmla="*/ 3951725 w 4110445"/>
                <a:gd name="connsiteY5" fmla="*/ 952302 h 952302"/>
                <a:gd name="connsiteX6" fmla="*/ 158720 w 4110445"/>
                <a:gd name="connsiteY6" fmla="*/ 952302 h 952302"/>
                <a:gd name="connsiteX7" fmla="*/ 0 w 4110445"/>
                <a:gd name="connsiteY7" fmla="*/ 793582 h 952302"/>
                <a:gd name="connsiteX8" fmla="*/ 0 w 4110445"/>
                <a:gd name="connsiteY8" fmla="*/ 158720 h 95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0445" h="952302" fill="none" extrusionOk="0">
                  <a:moveTo>
                    <a:pt x="0" y="158720"/>
                  </a:moveTo>
                  <a:cubicBezTo>
                    <a:pt x="-6825" y="60111"/>
                    <a:pt x="68834" y="6801"/>
                    <a:pt x="158720" y="0"/>
                  </a:cubicBezTo>
                  <a:cubicBezTo>
                    <a:pt x="1461558" y="131856"/>
                    <a:pt x="2560739" y="10499"/>
                    <a:pt x="3951725" y="0"/>
                  </a:cubicBezTo>
                  <a:cubicBezTo>
                    <a:pt x="4029302" y="2606"/>
                    <a:pt x="4097659" y="72100"/>
                    <a:pt x="4110445" y="158720"/>
                  </a:cubicBezTo>
                  <a:cubicBezTo>
                    <a:pt x="4067703" y="395708"/>
                    <a:pt x="4116368" y="667476"/>
                    <a:pt x="4110445" y="793582"/>
                  </a:cubicBezTo>
                  <a:cubicBezTo>
                    <a:pt x="4099577" y="877606"/>
                    <a:pt x="4050502" y="946209"/>
                    <a:pt x="3951725" y="952302"/>
                  </a:cubicBezTo>
                  <a:cubicBezTo>
                    <a:pt x="2458465" y="1041341"/>
                    <a:pt x="1818441" y="828863"/>
                    <a:pt x="158720" y="952302"/>
                  </a:cubicBezTo>
                  <a:cubicBezTo>
                    <a:pt x="66846" y="950149"/>
                    <a:pt x="-213" y="882333"/>
                    <a:pt x="0" y="793582"/>
                  </a:cubicBezTo>
                  <a:cubicBezTo>
                    <a:pt x="-28670" y="526232"/>
                    <a:pt x="8897" y="239516"/>
                    <a:pt x="0" y="158720"/>
                  </a:cubicBezTo>
                  <a:close/>
                </a:path>
                <a:path w="4110445" h="952302" stroke="0" extrusionOk="0">
                  <a:moveTo>
                    <a:pt x="0" y="158720"/>
                  </a:moveTo>
                  <a:cubicBezTo>
                    <a:pt x="3764" y="71120"/>
                    <a:pt x="81082" y="-1305"/>
                    <a:pt x="158720" y="0"/>
                  </a:cubicBezTo>
                  <a:cubicBezTo>
                    <a:pt x="753056" y="120285"/>
                    <a:pt x="2622588" y="-139953"/>
                    <a:pt x="3951725" y="0"/>
                  </a:cubicBezTo>
                  <a:cubicBezTo>
                    <a:pt x="4031197" y="-5437"/>
                    <a:pt x="4112532" y="70179"/>
                    <a:pt x="4110445" y="158720"/>
                  </a:cubicBezTo>
                  <a:cubicBezTo>
                    <a:pt x="4088952" y="250832"/>
                    <a:pt x="4083948" y="583353"/>
                    <a:pt x="4110445" y="793582"/>
                  </a:cubicBezTo>
                  <a:cubicBezTo>
                    <a:pt x="4115062" y="879377"/>
                    <a:pt x="4047725" y="947818"/>
                    <a:pt x="3951725" y="952302"/>
                  </a:cubicBezTo>
                  <a:cubicBezTo>
                    <a:pt x="2650797" y="898773"/>
                    <a:pt x="976852" y="1009624"/>
                    <a:pt x="158720" y="952302"/>
                  </a:cubicBezTo>
                  <a:cubicBezTo>
                    <a:pt x="66491" y="943635"/>
                    <a:pt x="-6130" y="887300"/>
                    <a:pt x="0" y="793582"/>
                  </a:cubicBezTo>
                  <a:cubicBezTo>
                    <a:pt x="-8952" y="562545"/>
                    <a:pt x="2762" y="272146"/>
                    <a:pt x="0" y="15872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405647449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5EA238-87D0-C2DE-440A-10068523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7591" y="3037716"/>
              <a:ext cx="1562587" cy="15625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539B90-EE5D-2423-3EF8-91E4D62A868D}"/>
              </a:ext>
            </a:extLst>
          </p:cNvPr>
          <p:cNvSpPr txBox="1"/>
          <p:nvPr/>
        </p:nvSpPr>
        <p:spPr>
          <a:xfrm>
            <a:off x="2646216" y="1320616"/>
            <a:ext cx="7513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VỀ LỚP 1……</a:t>
            </a:r>
          </a:p>
        </p:txBody>
      </p:sp>
    </p:spTree>
    <p:extLst>
      <p:ext uri="{BB962C8B-B14F-4D97-AF65-F5344CB8AC3E}">
        <p14:creationId xmlns:p14="http://schemas.microsoft.com/office/powerpoint/2010/main" val="2262238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92808" y="4878498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3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3" y="3225111"/>
                </a:lnTo>
                <a:lnTo>
                  <a:pt x="19472373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827437" y="1441719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49718" y="626378"/>
            <a:ext cx="10660772" cy="5605245"/>
            <a:chOff x="0" y="0"/>
            <a:chExt cx="4122365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22365" cy="2167467"/>
            </a:xfrm>
            <a:custGeom>
              <a:avLst/>
              <a:gdLst/>
              <a:ahLst/>
              <a:cxnLst/>
              <a:rect l="l" t="t" r="r" b="b"/>
              <a:pathLst>
                <a:path w="4122365" h="2167467">
                  <a:moveTo>
                    <a:pt x="24691" y="0"/>
                  </a:moveTo>
                  <a:lnTo>
                    <a:pt x="4097674" y="0"/>
                  </a:lnTo>
                  <a:cubicBezTo>
                    <a:pt x="4111311" y="0"/>
                    <a:pt x="4122365" y="11055"/>
                    <a:pt x="4122365" y="24691"/>
                  </a:cubicBezTo>
                  <a:lnTo>
                    <a:pt x="4122365" y="2142776"/>
                  </a:lnTo>
                  <a:cubicBezTo>
                    <a:pt x="4122365" y="2156412"/>
                    <a:pt x="4111311" y="2167467"/>
                    <a:pt x="4097674" y="2167467"/>
                  </a:cubicBezTo>
                  <a:lnTo>
                    <a:pt x="24691" y="2167467"/>
                  </a:lnTo>
                  <a:cubicBezTo>
                    <a:pt x="11055" y="2167467"/>
                    <a:pt x="0" y="2156412"/>
                    <a:pt x="0" y="2142776"/>
                  </a:cubicBezTo>
                  <a:lnTo>
                    <a:pt x="0" y="24691"/>
                  </a:lnTo>
                  <a:cubicBezTo>
                    <a:pt x="0" y="11055"/>
                    <a:pt x="11055" y="0"/>
                    <a:pt x="24691" y="0"/>
                  </a:cubicBezTo>
                  <a:close/>
                </a:path>
              </a:pathLst>
            </a:custGeom>
            <a:solidFill>
              <a:srgbClr val="FF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22365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365944">
            <a:off x="5767014" y="2184575"/>
            <a:ext cx="4822519" cy="3800359"/>
            <a:chOff x="0" y="0"/>
            <a:chExt cx="9645037" cy="7600717"/>
          </a:xfrm>
        </p:grpSpPr>
        <p:sp>
          <p:nvSpPr>
            <p:cNvPr id="11" name="Freeform 11"/>
            <p:cNvSpPr/>
            <p:nvPr/>
          </p:nvSpPr>
          <p:spPr>
            <a:xfrm>
              <a:off x="357391" y="402791"/>
              <a:ext cx="9287647" cy="7197926"/>
            </a:xfrm>
            <a:custGeom>
              <a:avLst/>
              <a:gdLst/>
              <a:ahLst/>
              <a:cxnLst/>
              <a:rect l="l" t="t" r="r" b="b"/>
              <a:pathLst>
                <a:path w="9287647" h="7197926">
                  <a:moveTo>
                    <a:pt x="0" y="0"/>
                  </a:moveTo>
                  <a:lnTo>
                    <a:pt x="9287646" y="0"/>
                  </a:lnTo>
                  <a:lnTo>
                    <a:pt x="9287646" y="7197926"/>
                  </a:lnTo>
                  <a:lnTo>
                    <a:pt x="0" y="7197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287647" cy="7197926"/>
            </a:xfrm>
            <a:custGeom>
              <a:avLst/>
              <a:gdLst/>
              <a:ahLst/>
              <a:cxnLst/>
              <a:rect l="l" t="t" r="r" b="b"/>
              <a:pathLst>
                <a:path w="9287647" h="7197926">
                  <a:moveTo>
                    <a:pt x="0" y="0"/>
                  </a:moveTo>
                  <a:lnTo>
                    <a:pt x="9287647" y="0"/>
                  </a:lnTo>
                  <a:lnTo>
                    <a:pt x="9287647" y="7197926"/>
                  </a:lnTo>
                  <a:lnTo>
                    <a:pt x="0" y="7197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2516212">
            <a:off x="1846937" y="802794"/>
            <a:ext cx="1253293" cy="868190"/>
          </a:xfrm>
          <a:custGeom>
            <a:avLst/>
            <a:gdLst/>
            <a:ahLst/>
            <a:cxnLst/>
            <a:rect l="l" t="t" r="r" b="b"/>
            <a:pathLst>
              <a:path w="1879939" h="1302285">
                <a:moveTo>
                  <a:pt x="0" y="0"/>
                </a:moveTo>
                <a:lnTo>
                  <a:pt x="1879938" y="0"/>
                </a:lnTo>
                <a:lnTo>
                  <a:pt x="1879938" y="1302284"/>
                </a:lnTo>
                <a:lnTo>
                  <a:pt x="0" y="1302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4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074741" y="747668"/>
            <a:ext cx="612971" cy="582322"/>
          </a:xfrm>
          <a:custGeom>
            <a:avLst/>
            <a:gdLst/>
            <a:ahLst/>
            <a:cxnLst/>
            <a:rect l="l" t="t" r="r" b="b"/>
            <a:pathLst>
              <a:path w="919456" h="873483">
                <a:moveTo>
                  <a:pt x="0" y="0"/>
                </a:moveTo>
                <a:lnTo>
                  <a:pt x="919455" y="0"/>
                </a:lnTo>
                <a:lnTo>
                  <a:pt x="919455" y="873483"/>
                </a:lnTo>
                <a:lnTo>
                  <a:pt x="0" y="8734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928399" y="872431"/>
            <a:ext cx="906471" cy="915119"/>
          </a:xfrm>
          <a:custGeom>
            <a:avLst/>
            <a:gdLst/>
            <a:ahLst/>
            <a:cxnLst/>
            <a:rect l="l" t="t" r="r" b="b"/>
            <a:pathLst>
              <a:path w="1359706" h="1372678">
                <a:moveTo>
                  <a:pt x="0" y="0"/>
                </a:moveTo>
                <a:lnTo>
                  <a:pt x="1359706" y="0"/>
                </a:lnTo>
                <a:lnTo>
                  <a:pt x="1359706" y="1372677"/>
                </a:lnTo>
                <a:lnTo>
                  <a:pt x="0" y="1372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 rot="-399559">
            <a:off x="1244966" y="2101833"/>
            <a:ext cx="4157849" cy="3276569"/>
            <a:chOff x="0" y="0"/>
            <a:chExt cx="8315697" cy="6553138"/>
          </a:xfrm>
        </p:grpSpPr>
        <p:sp>
          <p:nvSpPr>
            <p:cNvPr id="17" name="Freeform 17"/>
            <p:cNvSpPr/>
            <p:nvPr/>
          </p:nvSpPr>
          <p:spPr>
            <a:xfrm>
              <a:off x="308133" y="347276"/>
              <a:ext cx="8007564" cy="6205862"/>
            </a:xfrm>
            <a:custGeom>
              <a:avLst/>
              <a:gdLst/>
              <a:ahLst/>
              <a:cxnLst/>
              <a:rect l="l" t="t" r="r" b="b"/>
              <a:pathLst>
                <a:path w="8007564" h="6205862">
                  <a:moveTo>
                    <a:pt x="0" y="0"/>
                  </a:moveTo>
                  <a:lnTo>
                    <a:pt x="8007564" y="0"/>
                  </a:lnTo>
                  <a:lnTo>
                    <a:pt x="8007564" y="6205862"/>
                  </a:lnTo>
                  <a:lnTo>
                    <a:pt x="0" y="620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007564" cy="6205862"/>
            </a:xfrm>
            <a:custGeom>
              <a:avLst/>
              <a:gdLst/>
              <a:ahLst/>
              <a:cxnLst/>
              <a:rect l="l" t="t" r="r" b="b"/>
              <a:pathLst>
                <a:path w="8007564" h="6205862">
                  <a:moveTo>
                    <a:pt x="0" y="0"/>
                  </a:moveTo>
                  <a:lnTo>
                    <a:pt x="8007564" y="0"/>
                  </a:lnTo>
                  <a:lnTo>
                    <a:pt x="8007564" y="6205862"/>
                  </a:lnTo>
                  <a:lnTo>
                    <a:pt x="0" y="620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17314" y="2359930"/>
            <a:ext cx="3825061" cy="55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20"/>
              </a:lnSpc>
            </a:pPr>
            <a:r>
              <a:rPr lang="en-US" sz="3215">
                <a:solidFill>
                  <a:srgbClr val="F84E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Sách giáo khoa  </a:t>
            </a:r>
          </a:p>
        </p:txBody>
      </p:sp>
      <p:sp>
        <p:nvSpPr>
          <p:cNvPr id="20" name="Freeform 20"/>
          <p:cNvSpPr/>
          <p:nvPr/>
        </p:nvSpPr>
        <p:spPr>
          <a:xfrm rot="-3788202">
            <a:off x="944955" y="1804017"/>
            <a:ext cx="744716" cy="1001299"/>
          </a:xfrm>
          <a:custGeom>
            <a:avLst/>
            <a:gdLst/>
            <a:ahLst/>
            <a:cxnLst/>
            <a:rect l="l" t="t" r="r" b="b"/>
            <a:pathLst>
              <a:path w="1117074" h="1501948">
                <a:moveTo>
                  <a:pt x="0" y="0"/>
                </a:moveTo>
                <a:lnTo>
                  <a:pt x="1117074" y="0"/>
                </a:lnTo>
                <a:lnTo>
                  <a:pt x="1117074" y="1501948"/>
                </a:lnTo>
                <a:lnTo>
                  <a:pt x="0" y="15019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 rot="-1983994">
            <a:off x="10094434" y="2154408"/>
            <a:ext cx="574402" cy="1179965"/>
          </a:xfrm>
          <a:custGeom>
            <a:avLst/>
            <a:gdLst/>
            <a:ahLst/>
            <a:cxnLst/>
            <a:rect l="l" t="t" r="r" b="b"/>
            <a:pathLst>
              <a:path w="861603" h="1769947">
                <a:moveTo>
                  <a:pt x="0" y="0"/>
                </a:moveTo>
                <a:lnTo>
                  <a:pt x="861604" y="0"/>
                </a:lnTo>
                <a:lnTo>
                  <a:pt x="861604" y="1769947"/>
                </a:lnTo>
                <a:lnTo>
                  <a:pt x="0" y="176994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94016" b="-7409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773591" y="3395518"/>
            <a:ext cx="438508" cy="438508"/>
          </a:xfrm>
          <a:custGeom>
            <a:avLst/>
            <a:gdLst/>
            <a:ahLst/>
            <a:cxnLst/>
            <a:rect l="l" t="t" r="r" b="b"/>
            <a:pathLst>
              <a:path w="657762" h="657762">
                <a:moveTo>
                  <a:pt x="0" y="0"/>
                </a:moveTo>
                <a:lnTo>
                  <a:pt x="657763" y="0"/>
                </a:lnTo>
                <a:lnTo>
                  <a:pt x="657763" y="657762"/>
                </a:lnTo>
                <a:lnTo>
                  <a:pt x="0" y="6577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773591" y="2834667"/>
            <a:ext cx="438508" cy="438508"/>
          </a:xfrm>
          <a:custGeom>
            <a:avLst/>
            <a:gdLst/>
            <a:ahLst/>
            <a:cxnLst/>
            <a:rect l="l" t="t" r="r" b="b"/>
            <a:pathLst>
              <a:path w="657762" h="657762">
                <a:moveTo>
                  <a:pt x="0" y="0"/>
                </a:moveTo>
                <a:lnTo>
                  <a:pt x="657763" y="0"/>
                </a:lnTo>
                <a:lnTo>
                  <a:pt x="657763" y="657762"/>
                </a:lnTo>
                <a:lnTo>
                  <a:pt x="0" y="6577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773591" y="3954676"/>
            <a:ext cx="438508" cy="438508"/>
          </a:xfrm>
          <a:custGeom>
            <a:avLst/>
            <a:gdLst/>
            <a:ahLst/>
            <a:cxnLst/>
            <a:rect l="l" t="t" r="r" b="b"/>
            <a:pathLst>
              <a:path w="657762" h="657762">
                <a:moveTo>
                  <a:pt x="0" y="0"/>
                </a:moveTo>
                <a:lnTo>
                  <a:pt x="657763" y="0"/>
                </a:lnTo>
                <a:lnTo>
                  <a:pt x="657763" y="657763"/>
                </a:lnTo>
                <a:lnTo>
                  <a:pt x="0" y="65776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6773591" y="4513835"/>
            <a:ext cx="438508" cy="438508"/>
          </a:xfrm>
          <a:custGeom>
            <a:avLst/>
            <a:gdLst/>
            <a:ahLst/>
            <a:cxnLst/>
            <a:rect l="l" t="t" r="r" b="b"/>
            <a:pathLst>
              <a:path w="657762" h="657762">
                <a:moveTo>
                  <a:pt x="0" y="0"/>
                </a:moveTo>
                <a:lnTo>
                  <a:pt x="657763" y="0"/>
                </a:lnTo>
                <a:lnTo>
                  <a:pt x="657763" y="657762"/>
                </a:lnTo>
                <a:lnTo>
                  <a:pt x="0" y="65776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6773591" y="5072993"/>
            <a:ext cx="438508" cy="438508"/>
          </a:xfrm>
          <a:custGeom>
            <a:avLst/>
            <a:gdLst/>
            <a:ahLst/>
            <a:cxnLst/>
            <a:rect l="l" t="t" r="r" b="b"/>
            <a:pathLst>
              <a:path w="657762" h="657762">
                <a:moveTo>
                  <a:pt x="0" y="0"/>
                </a:moveTo>
                <a:lnTo>
                  <a:pt x="657763" y="0"/>
                </a:lnTo>
                <a:lnTo>
                  <a:pt x="657763" y="657762"/>
                </a:lnTo>
                <a:lnTo>
                  <a:pt x="0" y="65776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217842" y="1132796"/>
            <a:ext cx="5756317" cy="5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2"/>
              </a:lnSpc>
            </a:pPr>
            <a:r>
              <a:rPr lang="en-US" sz="333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Paytone One"/>
              </a:rPr>
              <a:t>SÁCH VỞ EM CẦN CHUẨN BỊ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26581" y="2808253"/>
            <a:ext cx="1647579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88"/>
              </a:lnSpc>
            </a:pPr>
            <a:r>
              <a:rPr lang="en-US" sz="254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Toán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64193" y="3360817"/>
            <a:ext cx="1647579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88"/>
              </a:lnSpc>
            </a:pPr>
            <a:r>
              <a:rPr lang="en-US" sz="254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Bài học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73591" y="2197165"/>
            <a:ext cx="1181203" cy="55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920"/>
              </a:lnSpc>
            </a:pPr>
            <a:r>
              <a:rPr lang="en-US" sz="3215">
                <a:solidFill>
                  <a:srgbClr val="F84E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Vở 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17870" y="3058770"/>
            <a:ext cx="3424505" cy="118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920"/>
              </a:lnSpc>
            </a:pPr>
            <a:r>
              <a:rPr lang="en-US" sz="3215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Bộ</a:t>
            </a:r>
            <a:r>
              <a:rPr lang="en-US" sz="3215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 </a:t>
            </a:r>
            <a:r>
              <a:rPr lang="en-US" sz="3215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sách</a:t>
            </a:r>
            <a:r>
              <a:rPr lang="en-US" sz="3215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 </a:t>
            </a:r>
          </a:p>
          <a:p>
            <a:pPr defTabSz="609630">
              <a:lnSpc>
                <a:spcPts val="4920"/>
              </a:lnSpc>
            </a:pPr>
            <a:r>
              <a:rPr lang="en-US" sz="3215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KẾT NỐI TRI THỨC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64193" y="3913382"/>
            <a:ext cx="1647579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88"/>
              </a:lnSpc>
            </a:pPr>
            <a:r>
              <a:rPr lang="en-US" sz="254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Bài làm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326581" y="4465946"/>
            <a:ext cx="1647579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88"/>
              </a:lnSpc>
            </a:pPr>
            <a:r>
              <a:rPr lang="en-US" sz="254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Tiếng anh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26581" y="5018510"/>
            <a:ext cx="1647579" cy="44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88"/>
              </a:lnSpc>
            </a:pPr>
            <a:r>
              <a:rPr lang="en-US" sz="254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Baloo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09B4FC-64AE-3CAC-5CA5-5EAAB5176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BBA3CA2-D426-2AF6-BCC0-F9B75B34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31666">
            <a:off x="9263087" y="3523226"/>
            <a:ext cx="2885847" cy="35253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245161-96F2-85D7-A287-3C64B60EE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79771">
            <a:off x="168459" y="3601411"/>
            <a:ext cx="3134472" cy="3422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C7EA3-A9A9-99F0-1292-153388935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633" y="2011266"/>
            <a:ext cx="5145470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DF0385-1EC2-5178-BD3C-6047699C6F72}"/>
              </a:ext>
            </a:extLst>
          </p:cNvPr>
          <p:cNvGrpSpPr/>
          <p:nvPr/>
        </p:nvGrpSpPr>
        <p:grpSpPr>
          <a:xfrm>
            <a:off x="1722440" y="384596"/>
            <a:ext cx="8329789" cy="1196094"/>
            <a:chOff x="1075407" y="183054"/>
            <a:chExt cx="8329789" cy="1196094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0C2C9F35-234C-8BE4-9678-40683963C6E4}"/>
                </a:ext>
              </a:extLst>
            </p:cNvPr>
            <p:cNvSpPr/>
            <p:nvPr/>
          </p:nvSpPr>
          <p:spPr>
            <a:xfrm>
              <a:off x="1493190" y="500096"/>
              <a:ext cx="7912006" cy="879052"/>
            </a:xfrm>
            <a:custGeom>
              <a:avLst/>
              <a:gdLst>
                <a:gd name="connsiteX0" fmla="*/ 0 w 7912006"/>
                <a:gd name="connsiteY0" fmla="*/ 161042 h 879052"/>
                <a:gd name="connsiteX1" fmla="*/ 161042 w 7912006"/>
                <a:gd name="connsiteY1" fmla="*/ 0 h 879052"/>
                <a:gd name="connsiteX2" fmla="*/ 7750964 w 7912006"/>
                <a:gd name="connsiteY2" fmla="*/ 0 h 879052"/>
                <a:gd name="connsiteX3" fmla="*/ 7912006 w 7912006"/>
                <a:gd name="connsiteY3" fmla="*/ 161042 h 879052"/>
                <a:gd name="connsiteX4" fmla="*/ 7912006 w 7912006"/>
                <a:gd name="connsiteY4" fmla="*/ 718010 h 879052"/>
                <a:gd name="connsiteX5" fmla="*/ 7750964 w 7912006"/>
                <a:gd name="connsiteY5" fmla="*/ 879052 h 879052"/>
                <a:gd name="connsiteX6" fmla="*/ 161042 w 7912006"/>
                <a:gd name="connsiteY6" fmla="*/ 879052 h 879052"/>
                <a:gd name="connsiteX7" fmla="*/ 0 w 7912006"/>
                <a:gd name="connsiteY7" fmla="*/ 718010 h 879052"/>
                <a:gd name="connsiteX8" fmla="*/ 0 w 7912006"/>
                <a:gd name="connsiteY8" fmla="*/ 161042 h 87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12006" h="879052" fill="none" extrusionOk="0">
                  <a:moveTo>
                    <a:pt x="0" y="161042"/>
                  </a:moveTo>
                  <a:cubicBezTo>
                    <a:pt x="-1080" y="76537"/>
                    <a:pt x="74949" y="-3397"/>
                    <a:pt x="161042" y="0"/>
                  </a:cubicBezTo>
                  <a:cubicBezTo>
                    <a:pt x="2223782" y="46704"/>
                    <a:pt x="5195986" y="165992"/>
                    <a:pt x="7750964" y="0"/>
                  </a:cubicBezTo>
                  <a:cubicBezTo>
                    <a:pt x="7827692" y="2875"/>
                    <a:pt x="7918571" y="71102"/>
                    <a:pt x="7912006" y="161042"/>
                  </a:cubicBezTo>
                  <a:cubicBezTo>
                    <a:pt x="7875331" y="330446"/>
                    <a:pt x="7897461" y="514999"/>
                    <a:pt x="7912006" y="718010"/>
                  </a:cubicBezTo>
                  <a:cubicBezTo>
                    <a:pt x="7919908" y="805034"/>
                    <a:pt x="7843762" y="882667"/>
                    <a:pt x="7750964" y="879052"/>
                  </a:cubicBezTo>
                  <a:cubicBezTo>
                    <a:pt x="4604327" y="936711"/>
                    <a:pt x="1951429" y="782444"/>
                    <a:pt x="161042" y="879052"/>
                  </a:cubicBezTo>
                  <a:cubicBezTo>
                    <a:pt x="87089" y="883104"/>
                    <a:pt x="5167" y="801065"/>
                    <a:pt x="0" y="718010"/>
                  </a:cubicBezTo>
                  <a:cubicBezTo>
                    <a:pt x="-8420" y="612526"/>
                    <a:pt x="519" y="413531"/>
                    <a:pt x="0" y="161042"/>
                  </a:cubicBezTo>
                  <a:close/>
                </a:path>
                <a:path w="7912006" h="879052" stroke="0" extrusionOk="0">
                  <a:moveTo>
                    <a:pt x="0" y="161042"/>
                  </a:moveTo>
                  <a:cubicBezTo>
                    <a:pt x="2943" y="76706"/>
                    <a:pt x="75512" y="-8177"/>
                    <a:pt x="161042" y="0"/>
                  </a:cubicBezTo>
                  <a:cubicBezTo>
                    <a:pt x="2728059" y="8500"/>
                    <a:pt x="4603391" y="-37660"/>
                    <a:pt x="7750964" y="0"/>
                  </a:cubicBezTo>
                  <a:cubicBezTo>
                    <a:pt x="7847077" y="-14722"/>
                    <a:pt x="7914035" y="60495"/>
                    <a:pt x="7912006" y="161042"/>
                  </a:cubicBezTo>
                  <a:cubicBezTo>
                    <a:pt x="7960416" y="280782"/>
                    <a:pt x="7953251" y="522589"/>
                    <a:pt x="7912006" y="718010"/>
                  </a:cubicBezTo>
                  <a:cubicBezTo>
                    <a:pt x="7911488" y="804287"/>
                    <a:pt x="7841576" y="870136"/>
                    <a:pt x="7750964" y="879052"/>
                  </a:cubicBezTo>
                  <a:cubicBezTo>
                    <a:pt x="6589102" y="808507"/>
                    <a:pt x="1922535" y="904614"/>
                    <a:pt x="161042" y="879052"/>
                  </a:cubicBezTo>
                  <a:cubicBezTo>
                    <a:pt x="67598" y="889186"/>
                    <a:pt x="-5434" y="803988"/>
                    <a:pt x="0" y="718010"/>
                  </a:cubicBezTo>
                  <a:cubicBezTo>
                    <a:pt x="15468" y="532583"/>
                    <a:pt x="-25084" y="244776"/>
                    <a:pt x="0" y="16104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4962457">
                    <a:prstGeom prst="roundRect">
                      <a:avLst>
                        <a:gd name="adj" fmla="val 1832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414959-252E-6546-65F4-B59733AD8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407" y="183054"/>
              <a:ext cx="835566" cy="8355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463B7C-2F58-3418-92F4-F29EED27474B}"/>
                </a:ext>
              </a:extLst>
            </p:cNvPr>
            <p:cNvSpPr txBox="1"/>
            <p:nvPr/>
          </p:nvSpPr>
          <p:spPr>
            <a:xfrm>
              <a:off x="1756430" y="717446"/>
              <a:ext cx="76487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phiếu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 TẦN TẬT VỀ TÔI”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CEFBC6-05BD-362B-6BD8-8114E8095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039" y="1799058"/>
            <a:ext cx="3426009" cy="49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5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373</Words>
  <Application>Microsoft Office PowerPoint</Application>
  <PresentationFormat>Widescreen</PresentationFormat>
  <Paragraphs>56</Paragraphs>
  <Slides>18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Times New Roman</vt:lpstr>
      <vt:lpstr>UTM Showcard</vt:lpstr>
      <vt:lpstr>1_Office Theme</vt:lpstr>
      <vt:lpstr>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22</cp:revision>
  <dcterms:created xsi:type="dcterms:W3CDTF">2024-08-24T02:37:21Z</dcterms:created>
  <dcterms:modified xsi:type="dcterms:W3CDTF">2026-04-28T03:10:50Z</dcterms:modified>
</cp:coreProperties>
</file>