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0" r:id="rId3"/>
  </p:sldMasterIdLst>
  <p:notesMasterIdLst>
    <p:notesMasterId r:id="rId31"/>
  </p:notesMasterIdLst>
  <p:sldIdLst>
    <p:sldId id="372" r:id="rId4"/>
    <p:sldId id="351" r:id="rId5"/>
    <p:sldId id="257" r:id="rId6"/>
    <p:sldId id="256" r:id="rId7"/>
    <p:sldId id="373" r:id="rId8"/>
    <p:sldId id="353" r:id="rId9"/>
    <p:sldId id="259" r:id="rId10"/>
    <p:sldId id="374" r:id="rId11"/>
    <p:sldId id="355" r:id="rId12"/>
    <p:sldId id="375" r:id="rId13"/>
    <p:sldId id="356" r:id="rId14"/>
    <p:sldId id="376" r:id="rId15"/>
    <p:sldId id="377" r:id="rId16"/>
    <p:sldId id="357" r:id="rId17"/>
    <p:sldId id="378" r:id="rId18"/>
    <p:sldId id="379" r:id="rId19"/>
    <p:sldId id="359" r:id="rId20"/>
    <p:sldId id="360" r:id="rId21"/>
    <p:sldId id="361" r:id="rId22"/>
    <p:sldId id="362" r:id="rId23"/>
    <p:sldId id="363" r:id="rId24"/>
    <p:sldId id="337" r:id="rId25"/>
    <p:sldId id="381" r:id="rId26"/>
    <p:sldId id="365" r:id="rId27"/>
    <p:sldId id="383" r:id="rId28"/>
    <p:sldId id="382" r:id="rId29"/>
    <p:sldId id="38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3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FA053-6239-43B3-8F98-9501D01FEC8D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6FE14-5799-432E-A75F-B46B17A2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1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A5B2EB-4481-41DB-B437-8221E2D85A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734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srgbClr val="FFFF00"/>
                </a:solidFill>
              </a:rPr>
              <a:t>Thiết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kế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Hương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Thảo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Zalo</a:t>
            </a:r>
            <a:r>
              <a:rPr lang="en-US" dirty="0">
                <a:solidFill>
                  <a:srgbClr val="FFFF00"/>
                </a:solidFill>
              </a:rPr>
              <a:t> 0972.115.126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06FE14-5799-432E-A75F-B46B17A2E64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70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94AB6F-9F8A-486D-83AA-61AE717E881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426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268D0-BAC1-CF32-3490-5D85B2133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6C00C-1489-FD9C-5B87-2EA932CC3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EA485-8795-A3E3-7244-25951789E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0B4D8-D3AD-A3D4-B6C4-FE88D8428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79569-72F7-4B12-E624-CE1D66259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4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707D2-040C-B49F-595E-87BD6B61A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A16E1C-8298-E6DA-6431-1D5FD3B93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4D1C3-245C-AA0A-26FC-70951A1B93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83865-A0F8-A356-27FB-C54A37C7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9668F-CA42-22CF-B4FD-24479922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0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D9D270-4E29-ACD6-2901-5622CDD3D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90500-CF32-1736-55A3-4D8C3B0E4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2AB94-FCB2-F086-5EC3-E3757384C9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C1275-A9FA-3846-9311-4CAEBE172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1E4C5-1B45-8DC8-FCF0-D6438C64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26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A9B6FE1-DFC6-4121-8E2D-BEDB923B16C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95891" cy="685800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38D88ECD-3B13-408D-A850-C38014C01731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331"/>
          <a:stretch/>
        </p:blipFill>
        <p:spPr>
          <a:xfrm>
            <a:off x="162610" y="3465766"/>
            <a:ext cx="1792721" cy="183623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7106EBA1-D132-486A-AB81-261B156DE1C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941" y="0"/>
            <a:ext cx="9911449" cy="68580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324B02C-017E-4B2F-94D0-FDFA4D6A878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666" y="0"/>
            <a:ext cx="5118334" cy="6858000"/>
          </a:xfrm>
          <a:prstGeom prst="rect">
            <a:avLst/>
          </a:pr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44BE9C4-9C35-402F-97BF-C497C78B10DF}"/>
              </a:ext>
            </a:extLst>
          </p:cNvPr>
          <p:cNvGrpSpPr/>
          <p:nvPr userDrawn="1"/>
        </p:nvGrpSpPr>
        <p:grpSpPr>
          <a:xfrm>
            <a:off x="0" y="4191000"/>
            <a:ext cx="5170680" cy="2667000"/>
            <a:chOff x="0" y="4191000"/>
            <a:chExt cx="5170680" cy="2667000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22F1DEBC-23B2-49F4-999E-0E7760EE60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91000"/>
              <a:ext cx="5170680" cy="2667000"/>
            </a:xfrm>
            <a:prstGeom prst="rect">
              <a:avLst/>
            </a:prstGeom>
          </p:spPr>
        </p:pic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1A2A385E-F248-49DC-B6F1-93C4120CF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990" y="4191000"/>
              <a:ext cx="4190238" cy="2221992"/>
            </a:xfrm>
            <a:prstGeom prst="rect">
              <a:avLst/>
            </a:prstGeom>
          </p:spPr>
        </p:pic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D185DD6C-BC49-4F29-98B8-D34A9D11802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709" y="682851"/>
            <a:ext cx="1376363" cy="115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5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06A1EFCF-2B08-4C5E-82AD-1BF8FFA5BE8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61"/>
          <a:stretch/>
        </p:blipFill>
        <p:spPr>
          <a:xfrm flipH="1">
            <a:off x="0" y="-1"/>
            <a:ext cx="8210563" cy="6858000"/>
          </a:xfrm>
          <a:prstGeom prst="rect">
            <a:avLst/>
          </a:prstGeom>
        </p:spPr>
      </p:pic>
      <p:grpSp>
        <p:nvGrpSpPr>
          <p:cNvPr id="10" name="组合 9">
            <a:extLst>
              <a:ext uri="{FF2B5EF4-FFF2-40B4-BE49-F238E27FC236}">
                <a16:creationId xmlns:a16="http://schemas.microsoft.com/office/drawing/2014/main" id="{0EC6ACB8-4B8F-40AE-B036-567405C14296}"/>
              </a:ext>
            </a:extLst>
          </p:cNvPr>
          <p:cNvGrpSpPr/>
          <p:nvPr userDrawn="1"/>
        </p:nvGrpSpPr>
        <p:grpSpPr>
          <a:xfrm>
            <a:off x="6096000" y="2455424"/>
            <a:ext cx="6096000" cy="4402575"/>
            <a:chOff x="2696109" y="0"/>
            <a:chExt cx="9495891" cy="6858000"/>
          </a:xfrm>
        </p:grpSpPr>
        <p:pic>
          <p:nvPicPr>
            <p:cNvPr id="2" name="图片 1">
              <a:extLst>
                <a:ext uri="{FF2B5EF4-FFF2-40B4-BE49-F238E27FC236}">
                  <a16:creationId xmlns:a16="http://schemas.microsoft.com/office/drawing/2014/main" id="{3C86D6C7-A18C-43E3-A4B1-5B15DBF56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696109" y="0"/>
              <a:ext cx="9495891" cy="6858000"/>
            </a:xfrm>
            <a:prstGeom prst="rect">
              <a:avLst/>
            </a:prstGeom>
          </p:spPr>
        </p:pic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46F992E2-2B0B-4108-912F-6AE18B2151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177887" y="3521470"/>
              <a:ext cx="4636008" cy="1836230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1ED9916A-685B-4261-8731-EBA4E7E454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021320" y="4191000"/>
              <a:ext cx="5170680" cy="2667000"/>
            </a:xfrm>
            <a:prstGeom prst="rect">
              <a:avLst/>
            </a:prstGeom>
          </p:spPr>
        </p:pic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E142A7D8-D825-451B-B065-C40AA57BD0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400772" y="4191000"/>
              <a:ext cx="4190238" cy="22219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878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42B81B7D-603D-4DA2-81A6-B532BCD7D1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96109" y="0"/>
            <a:ext cx="9495891" cy="68580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128FE4EF-15A1-4477-8320-DB85CFD06C3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2610" y="0"/>
            <a:ext cx="9911449" cy="685800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74CA494-15F0-4D4F-AD68-8519986441F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5118334" cy="6858000"/>
          </a:xfrm>
          <a:prstGeom prst="rect">
            <a:avLst/>
          </a:prstGeom>
        </p:spPr>
      </p:pic>
      <p:sp>
        <p:nvSpPr>
          <p:cNvPr id="14" name="标题 9">
            <a:extLst>
              <a:ext uri="{FF2B5EF4-FFF2-40B4-BE49-F238E27FC236}">
                <a16:creationId xmlns:a16="http://schemas.microsoft.com/office/drawing/2014/main" id="{18B2922A-4CAE-42B2-AEB9-B51BDF0E3D8B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288056" y="2868552"/>
            <a:ext cx="4924425" cy="1477328"/>
          </a:xfrm>
          <a:noFill/>
        </p:spPr>
        <p:txBody>
          <a:bodyPr vert="horz" wrap="none" lIns="0" tIns="0" rIns="0" bIns="0" rtlCol="0">
            <a:spAutoFit/>
          </a:bodyPr>
          <a:lstStyle>
            <a:lvl1pPr>
              <a:lnSpc>
                <a:spcPct val="100000"/>
              </a:lnSpc>
              <a:defRPr lang="zh-CN" altLang="en-US" sz="9600">
                <a:blipFill dpi="0" rotWithShape="1">
                  <a:blip/>
                  <a:srcRect/>
                  <a:stretch>
                    <a:fillRect/>
                  </a:stretch>
                </a:blipFill>
                <a:latin typeface="+mj-ea"/>
                <a:ea typeface="+mj-ea"/>
                <a:cs typeface="+mn-cs"/>
              </a:defRPr>
            </a:lvl1pPr>
          </a:lstStyle>
          <a:p>
            <a:pPr marL="0" lvl="0" algn="ctr"/>
            <a:r>
              <a:rPr lang="zh-CN" altLang="en-US" dirty="0"/>
              <a:t>编辑标题</a:t>
            </a:r>
          </a:p>
        </p:txBody>
      </p:sp>
      <p:sp>
        <p:nvSpPr>
          <p:cNvPr id="21" name="文本占位符 20">
            <a:extLst>
              <a:ext uri="{FF2B5EF4-FFF2-40B4-BE49-F238E27FC236}">
                <a16:creationId xmlns:a16="http://schemas.microsoft.com/office/drawing/2014/main" id="{381B52A8-16E7-40E6-837E-98A6E856BAF3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64893" y="2281272"/>
            <a:ext cx="2462213" cy="683264"/>
          </a:xfrm>
          <a:noFill/>
        </p:spPr>
        <p:txBody>
          <a:bodyPr vert="horz" wrap="none" lIns="0" tIns="0" rIns="0" bIns="0" rtlCol="0" anchor="ctr" anchorCtr="0">
            <a:spAutoFit/>
          </a:bodyPr>
          <a:lstStyle>
            <a:lvl1pPr marL="0" indent="0">
              <a:buNone/>
              <a:defRPr lang="zh-CN" altLang="en-US" sz="4800" dirty="0" smtClean="0">
                <a:blipFill dpi="0" rotWithShape="1">
                  <a:blip/>
                  <a:srcRect/>
                  <a:stretch>
                    <a:fillRect/>
                  </a:stretch>
                </a:blipFill>
                <a:latin typeface="+mj-ea"/>
                <a:ea typeface="+mj-ea"/>
              </a:defRPr>
            </a:lvl1pPr>
            <a:lvl2pPr marL="228600" indent="0">
              <a:buNone/>
              <a:defRPr lang="zh-CN" altLang="en-US" sz="1800" dirty="0" smtClean="0"/>
            </a:lvl2pPr>
            <a:lvl3pPr marL="685800" indent="0">
              <a:buNone/>
              <a:defRPr lang="zh-CN" altLang="en-US" sz="1800" dirty="0" smtClean="0"/>
            </a:lvl3pPr>
            <a:lvl4pPr marL="1143000" indent="0">
              <a:buNone/>
              <a:defRPr lang="zh-CN" altLang="en-US" dirty="0" smtClean="0"/>
            </a:lvl4pPr>
            <a:lvl5pPr marL="1600200" indent="0">
              <a:buNone/>
              <a:defRPr lang="zh-CN" altLang="en-US" dirty="0"/>
            </a:lvl5pPr>
          </a:lstStyle>
          <a:p>
            <a:pPr marL="0" lvl="0" algn="ctr"/>
            <a:r>
              <a:rPr lang="zh-CN" altLang="en-US" dirty="0"/>
              <a:t>编辑文本</a:t>
            </a:r>
          </a:p>
        </p:txBody>
      </p:sp>
    </p:spTree>
    <p:extLst>
      <p:ext uri="{BB962C8B-B14F-4D97-AF65-F5344CB8AC3E}">
        <p14:creationId xmlns:p14="http://schemas.microsoft.com/office/powerpoint/2010/main" val="295508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>
        <p:tmplLst>
          <p:tmpl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2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E3BE298-A6E5-4FE1-BB7E-B910137231FD}"/>
              </a:ext>
            </a:extLst>
          </p:cNvPr>
          <p:cNvPicPr>
            <a:picLocks noChangeAspect="1"/>
          </p:cNvPicPr>
          <p:nvPr userDrawn="1"/>
        </p:nvPicPr>
        <p:blipFill rotWithShape="1">
          <a:blip/>
          <a:srcRect l="16235" t="5400"/>
          <a:stretch/>
        </p:blipFill>
        <p:spPr>
          <a:xfrm>
            <a:off x="-1" y="0"/>
            <a:ext cx="2645309" cy="4417770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1868AB78-861B-4E1D-956A-84D92B2DA1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96109" y="0"/>
            <a:ext cx="9495891" cy="6858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81D9823-9087-4703-9A44-A3AAC1D332C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70492" y="402680"/>
            <a:ext cx="839461" cy="2451953"/>
          </a:xfrm>
        </p:spPr>
        <p:txBody>
          <a:bodyPr vert="eaVert" wrap="none">
            <a:spAutoFit/>
          </a:bodyPr>
          <a:lstStyle>
            <a:lvl1pPr algn="l">
              <a:defRPr sz="4600">
                <a:blipFill>
                  <a:blip/>
                  <a:stretch>
                    <a:fillRect/>
                  </a:stretch>
                </a:blip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</p:spTree>
    <p:extLst>
      <p:ext uri="{BB962C8B-B14F-4D97-AF65-F5344CB8AC3E}">
        <p14:creationId xmlns:p14="http://schemas.microsoft.com/office/powerpoint/2010/main" val="2824764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8426AB61-867F-4B76-9168-B258982A1F2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96109" y="0"/>
            <a:ext cx="9495891" cy="685800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9A156FA-44AF-4643-90D0-026F410A00A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65" r="32753"/>
          <a:stretch/>
        </p:blipFill>
        <p:spPr>
          <a:xfrm flipH="1" flipV="1">
            <a:off x="0" y="-1"/>
            <a:ext cx="2921000" cy="127665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D934B5B4-9CE3-413B-80B8-853259A57E2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65" r="32753"/>
          <a:stretch/>
        </p:blipFill>
        <p:spPr>
          <a:xfrm rot="10800000" flipH="1" flipV="1">
            <a:off x="9271000" y="5581345"/>
            <a:ext cx="2921000" cy="127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297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07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842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7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57EDC-1153-2C9C-6525-E862DE87E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C69CC-CAD0-357D-30C8-8F490B5C4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91F80-ADD7-B691-6E91-1EB54FFE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CE20B-4D18-EAE8-E61A-E6199316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A8414-4E4F-A6EE-F8D1-7D1B9E17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92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77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76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671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56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664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47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47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8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F8603-3F30-A2F7-C0F4-7A225370E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224B5-FEE5-657D-13B0-C2B88D1FA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16B61-6C0A-AD43-8421-65B87CFA21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7B10F-8BD5-3953-2F0E-48CD79743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5BEE3-075B-29B6-4364-87979E96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3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F91E-76AD-3DC1-D523-A8A295B9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2CEC6-CA8A-F07B-5FCD-143F5E943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9C6F0-2A16-DCBB-DAF5-2D93BE1C9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1402E-2DD9-B315-14F0-73B06999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56146-5743-C719-5A80-323CEA9D8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96EBF-1812-7D64-1CAA-11F51E2C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D0D6F-B27B-CFF8-80AA-4402E8132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FEFCA-C193-EB75-FA95-3E5A01482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BC1C1-4A53-B5AA-BD98-120553A9C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3D76F-5C12-6703-D41B-E4EDD6A50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883400-40C9-D43E-4B5F-719263C5A5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AAF88C-80F1-B51F-63AC-50C86A240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6BDE95-5155-57CE-6F83-DB6982F6F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BFD46-CC05-ED84-0303-F2C883A38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8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33B71-CCE1-0D05-72DA-6C56A036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6DD293-6EDE-98DF-4AE1-53FCD591A5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29AFD-B68B-51D0-0EE9-508D81DCC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E3D94-4A31-0D53-EA2A-2AA63651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1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A4F301-9875-67B7-02B2-9D1CEEEB3D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9048BD-F1C5-5874-1C71-57C8855E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5D3DB-A761-932A-D224-D07C4D62D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7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D77D7-31EA-359C-7395-102147F9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C269-3811-D8DC-96DF-8F8E33B73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E9D77-AF96-F57A-5581-652E7EF01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D9CDF-CEED-D3A2-9563-EE183F2AC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1A99A-6F70-791D-F029-396DEBE96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965C9-2BF2-E4AD-DE66-A20373EE0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0D461-7974-7807-67B9-77D161DA8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67F0A5-0DA5-A775-4F44-55A1C30C7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78067-1FCC-C500-E89B-D1A64C688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0280A-C4B7-3361-FAE9-E9B3D2D997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6306B7-6C96-4BB4-AF49-1140B8314F89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381A2-4F7A-CE7B-F7BD-4C8A83081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FB3A1-43CA-B910-34CA-CAD22493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03318C-1F3E-432F-8CB4-4F8614F5B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97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B63AD334-A7C6-9948-DF6F-6C86C6AF7D46}"/>
              </a:ext>
            </a:extLst>
          </p:cNvPr>
          <p:cNvSpPr/>
          <p:nvPr userDrawn="1"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D3469E5-C3E1-BD8B-1CBF-185553F848BD}"/>
              </a:ext>
            </a:extLst>
          </p:cNvPr>
          <p:cNvSpPr/>
          <p:nvPr userDrawn="1"/>
        </p:nvSpPr>
        <p:spPr>
          <a:xfrm>
            <a:off x="434340" y="285750"/>
            <a:ext cx="11327130" cy="6355080"/>
          </a:xfrm>
          <a:prstGeom prst="roundRect">
            <a:avLst/>
          </a:prstGeom>
          <a:ln w="76200">
            <a:solidFill>
              <a:srgbClr val="CA3462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50A5A3F2-56FA-D125-BA89-286E1DE573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841" y="186200"/>
            <a:ext cx="1540124" cy="154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8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A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EDF7F50-9DDC-429D-A844-AD51A1F5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12E0433-87B9-4779-86C5-57874C3D4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FD3B07-D806-4BE0-B72B-DB0275B7B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137CA-D131-4EF6-9B14-D9F7E276C745}" type="datetimeFigureOut">
              <a:rPr lang="zh-CN" altLang="en-US" smtClean="0"/>
              <a:t>2026/4/28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1F2046-F07B-4D3E-A33F-27E4276A7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095F106-1773-47AA-88ED-9215FDFC7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55A1B-FC52-483B-B683-58CCB797846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6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69F4F67B-FF11-8657-6696-5C6CDF393DA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841" y="186200"/>
            <a:ext cx="1540124" cy="154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03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0F39D89B-293E-F486-F1E4-22B7D37AB3D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841" y="186200"/>
            <a:ext cx="1540124" cy="154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ideo" Target="NULL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audio" Target="NUL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audio" Target="NULL"/><Relationship Id="rId1" Type="http://schemas.openxmlformats.org/officeDocument/2006/relationships/video" Target="NUL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audio" Target="NUL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2406864" y="523434"/>
            <a:ext cx="8344957" cy="3762817"/>
          </a:xfrm>
          <a:custGeom>
            <a:avLst/>
            <a:gdLst/>
            <a:ahLst/>
            <a:cxnLst/>
            <a:rect l="l" t="t" r="r" b="b"/>
            <a:pathLst>
              <a:path w="12517435" h="5644225">
                <a:moveTo>
                  <a:pt x="0" y="0"/>
                </a:moveTo>
                <a:lnTo>
                  <a:pt x="12517435" y="0"/>
                </a:lnTo>
                <a:lnTo>
                  <a:pt x="12517435" y="5644225"/>
                </a:lnTo>
                <a:lnTo>
                  <a:pt x="0" y="56442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 rot="-820974">
            <a:off x="-644176" y="164821"/>
            <a:ext cx="2659953" cy="2743200"/>
          </a:xfrm>
          <a:custGeom>
            <a:avLst/>
            <a:gdLst/>
            <a:ahLst/>
            <a:cxnLst/>
            <a:rect l="l" t="t" r="r" b="b"/>
            <a:pathLst>
              <a:path w="3989929" h="4114800">
                <a:moveTo>
                  <a:pt x="0" y="0"/>
                </a:moveTo>
                <a:lnTo>
                  <a:pt x="3989928" y="0"/>
                </a:lnTo>
                <a:lnTo>
                  <a:pt x="39899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0688391" y="5582416"/>
            <a:ext cx="1718848" cy="1493749"/>
          </a:xfrm>
          <a:custGeom>
            <a:avLst/>
            <a:gdLst/>
            <a:ahLst/>
            <a:cxnLst/>
            <a:rect l="l" t="t" r="r" b="b"/>
            <a:pathLst>
              <a:path w="2578272" h="2240624">
                <a:moveTo>
                  <a:pt x="0" y="0"/>
                </a:moveTo>
                <a:lnTo>
                  <a:pt x="2578272" y="0"/>
                </a:lnTo>
                <a:lnTo>
                  <a:pt x="2578272" y="2240624"/>
                </a:lnTo>
                <a:lnTo>
                  <a:pt x="0" y="22406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BAF4DA3C-63BA-E22C-50ED-92743EA82FA0}"/>
              </a:ext>
            </a:extLst>
          </p:cNvPr>
          <p:cNvSpPr/>
          <p:nvPr/>
        </p:nvSpPr>
        <p:spPr>
          <a:xfrm>
            <a:off x="-213168" y="2926080"/>
            <a:ext cx="4648008" cy="3794760"/>
          </a:xfrm>
          <a:custGeom>
            <a:avLst/>
            <a:gdLst/>
            <a:ahLst/>
            <a:cxnLst/>
            <a:rect l="l" t="t" r="r" b="b"/>
            <a:pathLst>
              <a:path w="4884036" h="4114800">
                <a:moveTo>
                  <a:pt x="0" y="0"/>
                </a:moveTo>
                <a:lnTo>
                  <a:pt x="4884036" y="0"/>
                </a:lnTo>
                <a:lnTo>
                  <a:pt x="488403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6"/>
          <p:cNvSpPr/>
          <p:nvPr/>
        </p:nvSpPr>
        <p:spPr>
          <a:xfrm>
            <a:off x="10013198" y="104567"/>
            <a:ext cx="1941934" cy="1903095"/>
          </a:xfrm>
          <a:custGeom>
            <a:avLst/>
            <a:gdLst/>
            <a:ahLst/>
            <a:cxnLst/>
            <a:rect l="l" t="t" r="r" b="b"/>
            <a:pathLst>
              <a:path w="2912901" h="2854643">
                <a:moveTo>
                  <a:pt x="0" y="0"/>
                </a:moveTo>
                <a:lnTo>
                  <a:pt x="2912901" y="0"/>
                </a:lnTo>
                <a:lnTo>
                  <a:pt x="2912901" y="2854643"/>
                </a:lnTo>
                <a:lnTo>
                  <a:pt x="0" y="285464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3" name="Picture 12" descr="A close up of a text&#10;&#10;AI-generated content may be incorrect.">
            <a:extLst>
              <a:ext uri="{FF2B5EF4-FFF2-40B4-BE49-F238E27FC236}">
                <a16:creationId xmlns:a16="http://schemas.microsoft.com/office/drawing/2014/main" id="{56A346F4-2C75-3345-DECC-EDED1AB2F9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389" y="948690"/>
            <a:ext cx="7119215" cy="2478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 rot="4319234">
            <a:off x="9163621" y="-933481"/>
            <a:ext cx="2408873" cy="2743200"/>
          </a:xfrm>
          <a:custGeom>
            <a:avLst/>
            <a:gdLst/>
            <a:ahLst/>
            <a:cxnLst/>
            <a:rect l="l" t="t" r="r" b="b"/>
            <a:pathLst>
              <a:path w="3613309" h="4114800">
                <a:moveTo>
                  <a:pt x="0" y="0"/>
                </a:moveTo>
                <a:lnTo>
                  <a:pt x="3613309" y="0"/>
                </a:lnTo>
                <a:lnTo>
                  <a:pt x="361330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-360826" y="6172200"/>
            <a:ext cx="1510838" cy="984393"/>
          </a:xfrm>
          <a:custGeom>
            <a:avLst/>
            <a:gdLst/>
            <a:ahLst/>
            <a:cxnLst/>
            <a:rect l="l" t="t" r="r" b="b"/>
            <a:pathLst>
              <a:path w="2266257" h="1476590">
                <a:moveTo>
                  <a:pt x="0" y="0"/>
                </a:moveTo>
                <a:lnTo>
                  <a:pt x="2266257" y="0"/>
                </a:lnTo>
                <a:lnTo>
                  <a:pt x="2266257" y="1476590"/>
                </a:lnTo>
                <a:lnTo>
                  <a:pt x="0" y="147659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171291-BE6E-8B88-2977-A29D17A2FB9A}"/>
              </a:ext>
            </a:extLst>
          </p:cNvPr>
          <p:cNvSpPr/>
          <p:nvPr/>
        </p:nvSpPr>
        <p:spPr>
          <a:xfrm>
            <a:off x="434340" y="285750"/>
            <a:ext cx="11327130" cy="6355080"/>
          </a:xfrm>
          <a:prstGeom prst="roundRect">
            <a:avLst/>
          </a:prstGeom>
          <a:ln w="76200">
            <a:solidFill>
              <a:srgbClr val="CA3462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07E4D8-5949-AF25-6FBE-5D1FA63A50F7}"/>
              </a:ext>
            </a:extLst>
          </p:cNvPr>
          <p:cNvSpPr/>
          <p:nvPr/>
        </p:nvSpPr>
        <p:spPr>
          <a:xfrm>
            <a:off x="1434465" y="605429"/>
            <a:ext cx="9230381" cy="805140"/>
          </a:xfrm>
          <a:custGeom>
            <a:avLst/>
            <a:gdLst>
              <a:gd name="csX0" fmla="*/ 0 w 9230381"/>
              <a:gd name="csY0" fmla="*/ 134193 h 805140"/>
              <a:gd name="csX1" fmla="*/ 134193 w 9230381"/>
              <a:gd name="csY1" fmla="*/ 0 h 805140"/>
              <a:gd name="csX2" fmla="*/ 821279 w 9230381"/>
              <a:gd name="csY2" fmla="*/ 0 h 805140"/>
              <a:gd name="csX3" fmla="*/ 1418746 w 9230381"/>
              <a:gd name="csY3" fmla="*/ 0 h 805140"/>
              <a:gd name="csX4" fmla="*/ 2105832 w 9230381"/>
              <a:gd name="csY4" fmla="*/ 0 h 805140"/>
              <a:gd name="csX5" fmla="*/ 2613678 w 9230381"/>
              <a:gd name="csY5" fmla="*/ 0 h 805140"/>
              <a:gd name="csX6" fmla="*/ 3121525 w 9230381"/>
              <a:gd name="csY6" fmla="*/ 0 h 805140"/>
              <a:gd name="csX7" fmla="*/ 3450131 w 9230381"/>
              <a:gd name="csY7" fmla="*/ 0 h 805140"/>
              <a:gd name="csX8" fmla="*/ 3868358 w 9230381"/>
              <a:gd name="csY8" fmla="*/ 0 h 805140"/>
              <a:gd name="csX9" fmla="*/ 4196964 w 9230381"/>
              <a:gd name="csY9" fmla="*/ 0 h 805140"/>
              <a:gd name="csX10" fmla="*/ 4884050 w 9230381"/>
              <a:gd name="csY10" fmla="*/ 0 h 805140"/>
              <a:gd name="csX11" fmla="*/ 5302277 w 9230381"/>
              <a:gd name="csY11" fmla="*/ 0 h 805140"/>
              <a:gd name="csX12" fmla="*/ 5989363 w 9230381"/>
              <a:gd name="csY12" fmla="*/ 0 h 805140"/>
              <a:gd name="csX13" fmla="*/ 6586829 w 9230381"/>
              <a:gd name="csY13" fmla="*/ 0 h 805140"/>
              <a:gd name="csX14" fmla="*/ 7005056 w 9230381"/>
              <a:gd name="csY14" fmla="*/ 0 h 805140"/>
              <a:gd name="csX15" fmla="*/ 7333662 w 9230381"/>
              <a:gd name="csY15" fmla="*/ 0 h 805140"/>
              <a:gd name="csX16" fmla="*/ 7751889 w 9230381"/>
              <a:gd name="csY16" fmla="*/ 0 h 805140"/>
              <a:gd name="csX17" fmla="*/ 8349355 w 9230381"/>
              <a:gd name="csY17" fmla="*/ 0 h 805140"/>
              <a:gd name="csX18" fmla="*/ 9096188 w 9230381"/>
              <a:gd name="csY18" fmla="*/ 0 h 805140"/>
              <a:gd name="csX19" fmla="*/ 9230381 w 9230381"/>
              <a:gd name="csY19" fmla="*/ 134193 h 805140"/>
              <a:gd name="csX20" fmla="*/ 9230381 w 9230381"/>
              <a:gd name="csY20" fmla="*/ 670947 h 805140"/>
              <a:gd name="csX21" fmla="*/ 9096188 w 9230381"/>
              <a:gd name="csY21" fmla="*/ 805140 h 805140"/>
              <a:gd name="csX22" fmla="*/ 8588342 w 9230381"/>
              <a:gd name="csY22" fmla="*/ 805140 h 805140"/>
              <a:gd name="csX23" fmla="*/ 7901255 w 9230381"/>
              <a:gd name="csY23" fmla="*/ 805140 h 805140"/>
              <a:gd name="csX24" fmla="*/ 7214169 w 9230381"/>
              <a:gd name="csY24" fmla="*/ 805140 h 805140"/>
              <a:gd name="csX25" fmla="*/ 6527083 w 9230381"/>
              <a:gd name="csY25" fmla="*/ 805140 h 805140"/>
              <a:gd name="csX26" fmla="*/ 6198476 w 9230381"/>
              <a:gd name="csY26" fmla="*/ 805140 h 805140"/>
              <a:gd name="csX27" fmla="*/ 5690630 w 9230381"/>
              <a:gd name="csY27" fmla="*/ 805140 h 805140"/>
              <a:gd name="csX28" fmla="*/ 5093164 w 9230381"/>
              <a:gd name="csY28" fmla="*/ 805140 h 805140"/>
              <a:gd name="csX29" fmla="*/ 4585317 w 9230381"/>
              <a:gd name="csY29" fmla="*/ 805140 h 805140"/>
              <a:gd name="csX30" fmla="*/ 3987851 w 9230381"/>
              <a:gd name="csY30" fmla="*/ 805140 h 805140"/>
              <a:gd name="csX31" fmla="*/ 3569624 w 9230381"/>
              <a:gd name="csY31" fmla="*/ 805140 h 805140"/>
              <a:gd name="csX32" fmla="*/ 2882538 w 9230381"/>
              <a:gd name="csY32" fmla="*/ 805140 h 805140"/>
              <a:gd name="csX33" fmla="*/ 2374692 w 9230381"/>
              <a:gd name="csY33" fmla="*/ 805140 h 805140"/>
              <a:gd name="csX34" fmla="*/ 1597986 w 9230381"/>
              <a:gd name="csY34" fmla="*/ 805140 h 805140"/>
              <a:gd name="csX35" fmla="*/ 1000519 w 9230381"/>
              <a:gd name="csY35" fmla="*/ 805140 h 805140"/>
              <a:gd name="csX36" fmla="*/ 134193 w 9230381"/>
              <a:gd name="csY36" fmla="*/ 805140 h 805140"/>
              <a:gd name="csX37" fmla="*/ 0 w 9230381"/>
              <a:gd name="csY37" fmla="*/ 670947 h 805140"/>
              <a:gd name="csX38" fmla="*/ 0 w 9230381"/>
              <a:gd name="csY38" fmla="*/ 134193 h 8051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</a:cxnLst>
            <a:rect l="l" t="t" r="r" b="b"/>
            <a:pathLst>
              <a:path w="9230381" h="805140" fill="none" extrusionOk="0">
                <a:moveTo>
                  <a:pt x="0" y="134193"/>
                </a:moveTo>
                <a:cubicBezTo>
                  <a:pt x="1659" y="54662"/>
                  <a:pt x="64699" y="2582"/>
                  <a:pt x="134193" y="0"/>
                </a:cubicBezTo>
                <a:cubicBezTo>
                  <a:pt x="463885" y="-65949"/>
                  <a:pt x="621709" y="35992"/>
                  <a:pt x="821279" y="0"/>
                </a:cubicBezTo>
                <a:cubicBezTo>
                  <a:pt x="1020849" y="-35992"/>
                  <a:pt x="1226128" y="37640"/>
                  <a:pt x="1418746" y="0"/>
                </a:cubicBezTo>
                <a:cubicBezTo>
                  <a:pt x="1611364" y="-37640"/>
                  <a:pt x="1795406" y="39967"/>
                  <a:pt x="2105832" y="0"/>
                </a:cubicBezTo>
                <a:cubicBezTo>
                  <a:pt x="2416258" y="-39967"/>
                  <a:pt x="2376024" y="58901"/>
                  <a:pt x="2613678" y="0"/>
                </a:cubicBezTo>
                <a:cubicBezTo>
                  <a:pt x="2851332" y="-58901"/>
                  <a:pt x="2933200" y="1330"/>
                  <a:pt x="3121525" y="0"/>
                </a:cubicBezTo>
                <a:cubicBezTo>
                  <a:pt x="3309850" y="-1330"/>
                  <a:pt x="3345777" y="8354"/>
                  <a:pt x="3450131" y="0"/>
                </a:cubicBezTo>
                <a:cubicBezTo>
                  <a:pt x="3554485" y="-8354"/>
                  <a:pt x="3680567" y="1671"/>
                  <a:pt x="3868358" y="0"/>
                </a:cubicBezTo>
                <a:cubicBezTo>
                  <a:pt x="4056149" y="-1671"/>
                  <a:pt x="4129302" y="6618"/>
                  <a:pt x="4196964" y="0"/>
                </a:cubicBezTo>
                <a:cubicBezTo>
                  <a:pt x="4264626" y="-6618"/>
                  <a:pt x="4736226" y="36066"/>
                  <a:pt x="4884050" y="0"/>
                </a:cubicBezTo>
                <a:cubicBezTo>
                  <a:pt x="5031874" y="-36066"/>
                  <a:pt x="5200387" y="6695"/>
                  <a:pt x="5302277" y="0"/>
                </a:cubicBezTo>
                <a:cubicBezTo>
                  <a:pt x="5404167" y="-6695"/>
                  <a:pt x="5686763" y="12081"/>
                  <a:pt x="5989363" y="0"/>
                </a:cubicBezTo>
                <a:cubicBezTo>
                  <a:pt x="6291963" y="-12081"/>
                  <a:pt x="6340258" y="3651"/>
                  <a:pt x="6586829" y="0"/>
                </a:cubicBezTo>
                <a:cubicBezTo>
                  <a:pt x="6833400" y="-3651"/>
                  <a:pt x="6874448" y="2290"/>
                  <a:pt x="7005056" y="0"/>
                </a:cubicBezTo>
                <a:cubicBezTo>
                  <a:pt x="7135664" y="-2290"/>
                  <a:pt x="7221275" y="885"/>
                  <a:pt x="7333662" y="0"/>
                </a:cubicBezTo>
                <a:cubicBezTo>
                  <a:pt x="7446049" y="-885"/>
                  <a:pt x="7641330" y="43700"/>
                  <a:pt x="7751889" y="0"/>
                </a:cubicBezTo>
                <a:cubicBezTo>
                  <a:pt x="7862448" y="-43700"/>
                  <a:pt x="8190990" y="9719"/>
                  <a:pt x="8349355" y="0"/>
                </a:cubicBezTo>
                <a:cubicBezTo>
                  <a:pt x="8507720" y="-9719"/>
                  <a:pt x="8932591" y="52379"/>
                  <a:pt x="9096188" y="0"/>
                </a:cubicBezTo>
                <a:cubicBezTo>
                  <a:pt x="9172829" y="-236"/>
                  <a:pt x="9231063" y="72613"/>
                  <a:pt x="9230381" y="134193"/>
                </a:cubicBezTo>
                <a:cubicBezTo>
                  <a:pt x="9243946" y="367336"/>
                  <a:pt x="9210500" y="523525"/>
                  <a:pt x="9230381" y="670947"/>
                </a:cubicBezTo>
                <a:cubicBezTo>
                  <a:pt x="9222043" y="733156"/>
                  <a:pt x="9175844" y="802234"/>
                  <a:pt x="9096188" y="805140"/>
                </a:cubicBezTo>
                <a:cubicBezTo>
                  <a:pt x="8994542" y="843525"/>
                  <a:pt x="8757393" y="798692"/>
                  <a:pt x="8588342" y="805140"/>
                </a:cubicBezTo>
                <a:cubicBezTo>
                  <a:pt x="8419291" y="811588"/>
                  <a:pt x="8093646" y="795459"/>
                  <a:pt x="7901255" y="805140"/>
                </a:cubicBezTo>
                <a:cubicBezTo>
                  <a:pt x="7708864" y="814821"/>
                  <a:pt x="7530325" y="766551"/>
                  <a:pt x="7214169" y="805140"/>
                </a:cubicBezTo>
                <a:cubicBezTo>
                  <a:pt x="6898013" y="843729"/>
                  <a:pt x="6721891" y="787766"/>
                  <a:pt x="6527083" y="805140"/>
                </a:cubicBezTo>
                <a:cubicBezTo>
                  <a:pt x="6332275" y="822514"/>
                  <a:pt x="6309189" y="788608"/>
                  <a:pt x="6198476" y="805140"/>
                </a:cubicBezTo>
                <a:cubicBezTo>
                  <a:pt x="6087763" y="821672"/>
                  <a:pt x="5919283" y="792452"/>
                  <a:pt x="5690630" y="805140"/>
                </a:cubicBezTo>
                <a:cubicBezTo>
                  <a:pt x="5461977" y="817828"/>
                  <a:pt x="5338967" y="745364"/>
                  <a:pt x="5093164" y="805140"/>
                </a:cubicBezTo>
                <a:cubicBezTo>
                  <a:pt x="4847361" y="864916"/>
                  <a:pt x="4772742" y="753068"/>
                  <a:pt x="4585317" y="805140"/>
                </a:cubicBezTo>
                <a:cubicBezTo>
                  <a:pt x="4397892" y="857212"/>
                  <a:pt x="4247805" y="783998"/>
                  <a:pt x="3987851" y="805140"/>
                </a:cubicBezTo>
                <a:cubicBezTo>
                  <a:pt x="3727897" y="826282"/>
                  <a:pt x="3767012" y="786093"/>
                  <a:pt x="3569624" y="805140"/>
                </a:cubicBezTo>
                <a:cubicBezTo>
                  <a:pt x="3372236" y="824187"/>
                  <a:pt x="3224024" y="796705"/>
                  <a:pt x="2882538" y="805140"/>
                </a:cubicBezTo>
                <a:cubicBezTo>
                  <a:pt x="2541052" y="813575"/>
                  <a:pt x="2614278" y="765616"/>
                  <a:pt x="2374692" y="805140"/>
                </a:cubicBezTo>
                <a:cubicBezTo>
                  <a:pt x="2135106" y="844664"/>
                  <a:pt x="1786453" y="766479"/>
                  <a:pt x="1597986" y="805140"/>
                </a:cubicBezTo>
                <a:cubicBezTo>
                  <a:pt x="1409519" y="843801"/>
                  <a:pt x="1254639" y="774420"/>
                  <a:pt x="1000519" y="805140"/>
                </a:cubicBezTo>
                <a:cubicBezTo>
                  <a:pt x="746399" y="835860"/>
                  <a:pt x="451247" y="728976"/>
                  <a:pt x="134193" y="805140"/>
                </a:cubicBezTo>
                <a:cubicBezTo>
                  <a:pt x="59893" y="796988"/>
                  <a:pt x="2445" y="744383"/>
                  <a:pt x="0" y="670947"/>
                </a:cubicBezTo>
                <a:cubicBezTo>
                  <a:pt x="-18001" y="513698"/>
                  <a:pt x="23811" y="360242"/>
                  <a:pt x="0" y="134193"/>
                </a:cubicBezTo>
                <a:close/>
              </a:path>
              <a:path w="9230381" h="805140" stroke="0" extrusionOk="0">
                <a:moveTo>
                  <a:pt x="0" y="134193"/>
                </a:moveTo>
                <a:cubicBezTo>
                  <a:pt x="2883" y="59640"/>
                  <a:pt x="60375" y="-2785"/>
                  <a:pt x="134193" y="0"/>
                </a:cubicBezTo>
                <a:cubicBezTo>
                  <a:pt x="298931" y="-37207"/>
                  <a:pt x="452762" y="5608"/>
                  <a:pt x="552419" y="0"/>
                </a:cubicBezTo>
                <a:cubicBezTo>
                  <a:pt x="652076" y="-5608"/>
                  <a:pt x="911173" y="66604"/>
                  <a:pt x="1149886" y="0"/>
                </a:cubicBezTo>
                <a:cubicBezTo>
                  <a:pt x="1388599" y="-66604"/>
                  <a:pt x="1568439" y="45935"/>
                  <a:pt x="1747352" y="0"/>
                </a:cubicBezTo>
                <a:cubicBezTo>
                  <a:pt x="1926265" y="-45935"/>
                  <a:pt x="2023963" y="20749"/>
                  <a:pt x="2165579" y="0"/>
                </a:cubicBezTo>
                <a:cubicBezTo>
                  <a:pt x="2307195" y="-20749"/>
                  <a:pt x="2648408" y="63526"/>
                  <a:pt x="2942285" y="0"/>
                </a:cubicBezTo>
                <a:cubicBezTo>
                  <a:pt x="3236162" y="-63526"/>
                  <a:pt x="3198713" y="8026"/>
                  <a:pt x="3360511" y="0"/>
                </a:cubicBezTo>
                <a:cubicBezTo>
                  <a:pt x="3522309" y="-8026"/>
                  <a:pt x="3821609" y="28447"/>
                  <a:pt x="3957978" y="0"/>
                </a:cubicBezTo>
                <a:cubicBezTo>
                  <a:pt x="4094347" y="-28447"/>
                  <a:pt x="4215441" y="33627"/>
                  <a:pt x="4376204" y="0"/>
                </a:cubicBezTo>
                <a:cubicBezTo>
                  <a:pt x="4536967" y="-33627"/>
                  <a:pt x="4752220" y="27583"/>
                  <a:pt x="5063290" y="0"/>
                </a:cubicBezTo>
                <a:cubicBezTo>
                  <a:pt x="5374360" y="-27583"/>
                  <a:pt x="5444564" y="11478"/>
                  <a:pt x="5571137" y="0"/>
                </a:cubicBezTo>
                <a:cubicBezTo>
                  <a:pt x="5697710" y="-11478"/>
                  <a:pt x="5926778" y="12475"/>
                  <a:pt x="6168603" y="0"/>
                </a:cubicBezTo>
                <a:cubicBezTo>
                  <a:pt x="6410428" y="-12475"/>
                  <a:pt x="6481163" y="31876"/>
                  <a:pt x="6766069" y="0"/>
                </a:cubicBezTo>
                <a:cubicBezTo>
                  <a:pt x="7050975" y="-31876"/>
                  <a:pt x="7160215" y="38540"/>
                  <a:pt x="7273916" y="0"/>
                </a:cubicBezTo>
                <a:cubicBezTo>
                  <a:pt x="7387617" y="-38540"/>
                  <a:pt x="7456749" y="1910"/>
                  <a:pt x="7602522" y="0"/>
                </a:cubicBezTo>
                <a:cubicBezTo>
                  <a:pt x="7748295" y="-1910"/>
                  <a:pt x="7812406" y="31559"/>
                  <a:pt x="7931129" y="0"/>
                </a:cubicBezTo>
                <a:cubicBezTo>
                  <a:pt x="8049852" y="-31559"/>
                  <a:pt x="8163462" y="12773"/>
                  <a:pt x="8259735" y="0"/>
                </a:cubicBezTo>
                <a:cubicBezTo>
                  <a:pt x="8356008" y="-12773"/>
                  <a:pt x="8758160" y="22585"/>
                  <a:pt x="9096188" y="0"/>
                </a:cubicBezTo>
                <a:cubicBezTo>
                  <a:pt x="9169342" y="-3078"/>
                  <a:pt x="9233612" y="63872"/>
                  <a:pt x="9230381" y="134193"/>
                </a:cubicBezTo>
                <a:cubicBezTo>
                  <a:pt x="9237761" y="312503"/>
                  <a:pt x="9178143" y="436009"/>
                  <a:pt x="9230381" y="670947"/>
                </a:cubicBezTo>
                <a:cubicBezTo>
                  <a:pt x="9230593" y="746727"/>
                  <a:pt x="9162107" y="820357"/>
                  <a:pt x="9096188" y="805140"/>
                </a:cubicBezTo>
                <a:cubicBezTo>
                  <a:pt x="8877963" y="863959"/>
                  <a:pt x="8717749" y="750780"/>
                  <a:pt x="8588342" y="805140"/>
                </a:cubicBezTo>
                <a:cubicBezTo>
                  <a:pt x="8458935" y="859500"/>
                  <a:pt x="8156439" y="746195"/>
                  <a:pt x="7990875" y="805140"/>
                </a:cubicBezTo>
                <a:cubicBezTo>
                  <a:pt x="7825311" y="864085"/>
                  <a:pt x="7585610" y="783697"/>
                  <a:pt x="7393409" y="805140"/>
                </a:cubicBezTo>
                <a:cubicBezTo>
                  <a:pt x="7201208" y="826583"/>
                  <a:pt x="7030544" y="762964"/>
                  <a:pt x="6885563" y="805140"/>
                </a:cubicBezTo>
                <a:cubicBezTo>
                  <a:pt x="6740582" y="847316"/>
                  <a:pt x="6576162" y="802116"/>
                  <a:pt x="6467336" y="805140"/>
                </a:cubicBezTo>
                <a:cubicBezTo>
                  <a:pt x="6358510" y="808164"/>
                  <a:pt x="6069656" y="791263"/>
                  <a:pt x="5959490" y="805140"/>
                </a:cubicBezTo>
                <a:cubicBezTo>
                  <a:pt x="5849324" y="819017"/>
                  <a:pt x="5746941" y="784982"/>
                  <a:pt x="5541263" y="805140"/>
                </a:cubicBezTo>
                <a:cubicBezTo>
                  <a:pt x="5335585" y="825298"/>
                  <a:pt x="4941174" y="762999"/>
                  <a:pt x="4764557" y="805140"/>
                </a:cubicBezTo>
                <a:cubicBezTo>
                  <a:pt x="4587940" y="847281"/>
                  <a:pt x="4328307" y="784021"/>
                  <a:pt x="4077471" y="805140"/>
                </a:cubicBezTo>
                <a:cubicBezTo>
                  <a:pt x="3826635" y="826259"/>
                  <a:pt x="3566737" y="725981"/>
                  <a:pt x="3300765" y="805140"/>
                </a:cubicBezTo>
                <a:cubicBezTo>
                  <a:pt x="3034793" y="884299"/>
                  <a:pt x="2879819" y="803380"/>
                  <a:pt x="2703298" y="805140"/>
                </a:cubicBezTo>
                <a:cubicBezTo>
                  <a:pt x="2526777" y="806900"/>
                  <a:pt x="2414710" y="774819"/>
                  <a:pt x="2285072" y="805140"/>
                </a:cubicBezTo>
                <a:cubicBezTo>
                  <a:pt x="2155434" y="835461"/>
                  <a:pt x="1870444" y="765065"/>
                  <a:pt x="1508366" y="805140"/>
                </a:cubicBezTo>
                <a:cubicBezTo>
                  <a:pt x="1146288" y="845215"/>
                  <a:pt x="966463" y="796486"/>
                  <a:pt x="731659" y="805140"/>
                </a:cubicBezTo>
                <a:cubicBezTo>
                  <a:pt x="496855" y="813794"/>
                  <a:pt x="325362" y="778713"/>
                  <a:pt x="134193" y="805140"/>
                </a:cubicBezTo>
                <a:cubicBezTo>
                  <a:pt x="57843" y="807196"/>
                  <a:pt x="3056" y="731307"/>
                  <a:pt x="0" y="670947"/>
                </a:cubicBezTo>
                <a:cubicBezTo>
                  <a:pt x="-33845" y="516790"/>
                  <a:pt x="16675" y="390660"/>
                  <a:pt x="0" y="134193"/>
                </a:cubicBezTo>
                <a:close/>
              </a:path>
            </a:pathLst>
          </a:custGeom>
          <a:ln w="28575">
            <a:extLst>
              <a:ext uri="{C807C97D-BFC1-408E-A445-0C87EB9F89A2}">
                <ask:lineSketchStyleProps xmlns:ask="http://schemas.microsoft.com/office/drawing/2018/sketchyshapes" sd="79681017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Em rửa tay theo các bước như thế nào?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9091A6EC-61DC-758B-9347-AD3CFA4DF6B6}"/>
              </a:ext>
            </a:extLst>
          </p:cNvPr>
          <p:cNvSpPr/>
          <p:nvPr/>
        </p:nvSpPr>
        <p:spPr>
          <a:xfrm>
            <a:off x="3548538" y="2745494"/>
            <a:ext cx="389255" cy="289987"/>
          </a:xfrm>
          <a:prstGeom prst="rightArrow">
            <a:avLst/>
          </a:prstGeom>
          <a:solidFill>
            <a:srgbClr val="0099D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D867832-D973-7895-76CF-9E3F2FD49FF5}"/>
              </a:ext>
            </a:extLst>
          </p:cNvPr>
          <p:cNvSpPr/>
          <p:nvPr/>
        </p:nvSpPr>
        <p:spPr>
          <a:xfrm>
            <a:off x="5904008" y="2745493"/>
            <a:ext cx="389255" cy="289987"/>
          </a:xfrm>
          <a:prstGeom prst="rightArrow">
            <a:avLst/>
          </a:prstGeom>
          <a:solidFill>
            <a:srgbClr val="0099D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973D825-C822-1004-6BA9-4F5C8A7CBE2B}"/>
              </a:ext>
            </a:extLst>
          </p:cNvPr>
          <p:cNvSpPr/>
          <p:nvPr/>
        </p:nvSpPr>
        <p:spPr>
          <a:xfrm>
            <a:off x="8216031" y="2745493"/>
            <a:ext cx="389255" cy="289987"/>
          </a:xfrm>
          <a:prstGeom prst="rightArrow">
            <a:avLst/>
          </a:prstGeom>
          <a:solidFill>
            <a:srgbClr val="0099D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75FC527-0ACB-D0C0-0222-19EF074C5D39}"/>
              </a:ext>
            </a:extLst>
          </p:cNvPr>
          <p:cNvSpPr/>
          <p:nvPr/>
        </p:nvSpPr>
        <p:spPr>
          <a:xfrm flipH="1">
            <a:off x="8190128" y="5097482"/>
            <a:ext cx="389255" cy="289987"/>
          </a:xfrm>
          <a:prstGeom prst="rightArrow">
            <a:avLst/>
          </a:prstGeom>
          <a:solidFill>
            <a:srgbClr val="0099D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E60A1A62-AA73-9402-3EF5-43F029AA91D4}"/>
              </a:ext>
            </a:extLst>
          </p:cNvPr>
          <p:cNvSpPr/>
          <p:nvPr/>
        </p:nvSpPr>
        <p:spPr>
          <a:xfrm rot="5400000">
            <a:off x="9358711" y="3931389"/>
            <a:ext cx="389255" cy="289987"/>
          </a:xfrm>
          <a:prstGeom prst="rightArrow">
            <a:avLst/>
          </a:prstGeom>
          <a:solidFill>
            <a:srgbClr val="0099D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F08841A-D25E-38E8-1B8E-D4C19BF1133D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585" y="1998857"/>
            <a:ext cx="1794512" cy="178326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FFA649E-221B-1F82-5DF6-69285DE5458D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234" y="2001793"/>
            <a:ext cx="1774738" cy="17635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5DB32B3-84F6-E190-4473-024EA97F8AF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744" y="1985010"/>
            <a:ext cx="1785841" cy="179710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5D3585C-DEC9-514D-E87D-E77A4976EFB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007" y="2004798"/>
            <a:ext cx="1774664" cy="176906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C48F2C2-BA14-F0E3-4801-B27B610C214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041" y="4191233"/>
            <a:ext cx="1783029" cy="176615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90ADF6A-FD1B-3366-CA8F-8CA0A977702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148" y="4218437"/>
            <a:ext cx="1784086" cy="1767202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09A14CAA-3073-2ECB-8094-5070342BF509}"/>
              </a:ext>
            </a:extLst>
          </p:cNvPr>
          <p:cNvSpPr/>
          <p:nvPr/>
        </p:nvSpPr>
        <p:spPr>
          <a:xfrm>
            <a:off x="9904031" y="4282781"/>
            <a:ext cx="421241" cy="4006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B0F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08318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4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ướng dẫn các bước rửa tay đúng cách_HTS">
            <a:hlinkClick r:id="" action="ppaction://media"/>
            <a:extLst>
              <a:ext uri="{FF2B5EF4-FFF2-40B4-BE49-F238E27FC236}">
                <a16:creationId xmlns:a16="http://schemas.microsoft.com/office/drawing/2014/main" id="{04F9EE44-BA65-A2A3-0EE3-F8CB532AE9BC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st="3276" end="5663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6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6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171291-BE6E-8B88-2977-A29D17A2FB9A}"/>
              </a:ext>
            </a:extLst>
          </p:cNvPr>
          <p:cNvSpPr/>
          <p:nvPr/>
        </p:nvSpPr>
        <p:spPr>
          <a:xfrm>
            <a:off x="434340" y="285750"/>
            <a:ext cx="11327130" cy="6355080"/>
          </a:xfrm>
          <a:prstGeom prst="roundRect">
            <a:avLst/>
          </a:prstGeom>
          <a:ln w="76200">
            <a:solidFill>
              <a:srgbClr val="CA3462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9AD1DF-13B6-02CC-ED29-1EE365B21696}"/>
              </a:ext>
            </a:extLst>
          </p:cNvPr>
          <p:cNvSpPr/>
          <p:nvPr/>
        </p:nvSpPr>
        <p:spPr>
          <a:xfrm>
            <a:off x="337185" y="171089"/>
            <a:ext cx="4360545" cy="805140"/>
          </a:xfrm>
          <a:custGeom>
            <a:avLst/>
            <a:gdLst>
              <a:gd name="csX0" fmla="*/ 0 w 4360545"/>
              <a:gd name="csY0" fmla="*/ 134193 h 805140"/>
              <a:gd name="csX1" fmla="*/ 134193 w 4360545"/>
              <a:gd name="csY1" fmla="*/ 0 h 805140"/>
              <a:gd name="csX2" fmla="*/ 718787 w 4360545"/>
              <a:gd name="csY2" fmla="*/ 0 h 805140"/>
              <a:gd name="csX3" fmla="*/ 1262460 w 4360545"/>
              <a:gd name="csY3" fmla="*/ 0 h 805140"/>
              <a:gd name="csX4" fmla="*/ 1765211 w 4360545"/>
              <a:gd name="csY4" fmla="*/ 0 h 805140"/>
              <a:gd name="csX5" fmla="*/ 2308883 w 4360545"/>
              <a:gd name="csY5" fmla="*/ 0 h 805140"/>
              <a:gd name="csX6" fmla="*/ 2811634 w 4360545"/>
              <a:gd name="csY6" fmla="*/ 0 h 805140"/>
              <a:gd name="csX7" fmla="*/ 3478071 w 4360545"/>
              <a:gd name="csY7" fmla="*/ 0 h 805140"/>
              <a:gd name="csX8" fmla="*/ 4226352 w 4360545"/>
              <a:gd name="csY8" fmla="*/ 0 h 805140"/>
              <a:gd name="csX9" fmla="*/ 4360545 w 4360545"/>
              <a:gd name="csY9" fmla="*/ 134193 h 805140"/>
              <a:gd name="csX10" fmla="*/ 4360545 w 4360545"/>
              <a:gd name="csY10" fmla="*/ 670947 h 805140"/>
              <a:gd name="csX11" fmla="*/ 4226352 w 4360545"/>
              <a:gd name="csY11" fmla="*/ 805140 h 805140"/>
              <a:gd name="csX12" fmla="*/ 3641758 w 4360545"/>
              <a:gd name="csY12" fmla="*/ 805140 h 805140"/>
              <a:gd name="csX13" fmla="*/ 3098085 w 4360545"/>
              <a:gd name="csY13" fmla="*/ 805140 h 805140"/>
              <a:gd name="csX14" fmla="*/ 2554413 w 4360545"/>
              <a:gd name="csY14" fmla="*/ 805140 h 805140"/>
              <a:gd name="csX15" fmla="*/ 2092583 w 4360545"/>
              <a:gd name="csY15" fmla="*/ 805140 h 805140"/>
              <a:gd name="csX16" fmla="*/ 1507989 w 4360545"/>
              <a:gd name="csY16" fmla="*/ 805140 h 805140"/>
              <a:gd name="csX17" fmla="*/ 841552 w 4360545"/>
              <a:gd name="csY17" fmla="*/ 805140 h 805140"/>
              <a:gd name="csX18" fmla="*/ 134193 w 4360545"/>
              <a:gd name="csY18" fmla="*/ 805140 h 805140"/>
              <a:gd name="csX19" fmla="*/ 0 w 4360545"/>
              <a:gd name="csY19" fmla="*/ 670947 h 805140"/>
              <a:gd name="csX20" fmla="*/ 0 w 4360545"/>
              <a:gd name="csY20" fmla="*/ 134193 h 8051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4360545" h="805140" fill="none" extrusionOk="0">
                <a:moveTo>
                  <a:pt x="0" y="134193"/>
                </a:moveTo>
                <a:cubicBezTo>
                  <a:pt x="-11201" y="71687"/>
                  <a:pt x="71997" y="-16235"/>
                  <a:pt x="134193" y="0"/>
                </a:cubicBezTo>
                <a:cubicBezTo>
                  <a:pt x="332986" y="-2571"/>
                  <a:pt x="490405" y="15326"/>
                  <a:pt x="718787" y="0"/>
                </a:cubicBezTo>
                <a:cubicBezTo>
                  <a:pt x="947169" y="-15326"/>
                  <a:pt x="1144450" y="37995"/>
                  <a:pt x="1262460" y="0"/>
                </a:cubicBezTo>
                <a:cubicBezTo>
                  <a:pt x="1380470" y="-37995"/>
                  <a:pt x="1525918" y="41221"/>
                  <a:pt x="1765211" y="0"/>
                </a:cubicBezTo>
                <a:cubicBezTo>
                  <a:pt x="2004504" y="-41221"/>
                  <a:pt x="2106726" y="63858"/>
                  <a:pt x="2308883" y="0"/>
                </a:cubicBezTo>
                <a:cubicBezTo>
                  <a:pt x="2511040" y="-63858"/>
                  <a:pt x="2695378" y="58463"/>
                  <a:pt x="2811634" y="0"/>
                </a:cubicBezTo>
                <a:cubicBezTo>
                  <a:pt x="2927890" y="-58463"/>
                  <a:pt x="3157387" y="4064"/>
                  <a:pt x="3478071" y="0"/>
                </a:cubicBezTo>
                <a:cubicBezTo>
                  <a:pt x="3798755" y="-4064"/>
                  <a:pt x="4072301" y="68997"/>
                  <a:pt x="4226352" y="0"/>
                </a:cubicBezTo>
                <a:cubicBezTo>
                  <a:pt x="4304405" y="11"/>
                  <a:pt x="4359838" y="56045"/>
                  <a:pt x="4360545" y="134193"/>
                </a:cubicBezTo>
                <a:cubicBezTo>
                  <a:pt x="4369260" y="367389"/>
                  <a:pt x="4342579" y="535360"/>
                  <a:pt x="4360545" y="670947"/>
                </a:cubicBezTo>
                <a:cubicBezTo>
                  <a:pt x="4365084" y="731126"/>
                  <a:pt x="4304773" y="791440"/>
                  <a:pt x="4226352" y="805140"/>
                </a:cubicBezTo>
                <a:cubicBezTo>
                  <a:pt x="3949098" y="870454"/>
                  <a:pt x="3877759" y="763629"/>
                  <a:pt x="3641758" y="805140"/>
                </a:cubicBezTo>
                <a:cubicBezTo>
                  <a:pt x="3405757" y="846651"/>
                  <a:pt x="3232173" y="775625"/>
                  <a:pt x="3098085" y="805140"/>
                </a:cubicBezTo>
                <a:cubicBezTo>
                  <a:pt x="2963997" y="834655"/>
                  <a:pt x="2727089" y="756547"/>
                  <a:pt x="2554413" y="805140"/>
                </a:cubicBezTo>
                <a:cubicBezTo>
                  <a:pt x="2381737" y="853733"/>
                  <a:pt x="2236918" y="763082"/>
                  <a:pt x="2092583" y="805140"/>
                </a:cubicBezTo>
                <a:cubicBezTo>
                  <a:pt x="1948248" y="847198"/>
                  <a:pt x="1750815" y="791824"/>
                  <a:pt x="1507989" y="805140"/>
                </a:cubicBezTo>
                <a:cubicBezTo>
                  <a:pt x="1265163" y="818456"/>
                  <a:pt x="1135845" y="755153"/>
                  <a:pt x="841552" y="805140"/>
                </a:cubicBezTo>
                <a:cubicBezTo>
                  <a:pt x="547259" y="855127"/>
                  <a:pt x="374063" y="726939"/>
                  <a:pt x="134193" y="805140"/>
                </a:cubicBezTo>
                <a:cubicBezTo>
                  <a:pt x="60235" y="825254"/>
                  <a:pt x="7988" y="742698"/>
                  <a:pt x="0" y="670947"/>
                </a:cubicBezTo>
                <a:cubicBezTo>
                  <a:pt x="-9964" y="478873"/>
                  <a:pt x="23030" y="343716"/>
                  <a:pt x="0" y="134193"/>
                </a:cubicBezTo>
                <a:close/>
              </a:path>
              <a:path w="4360545" h="805140" stroke="0" extrusionOk="0">
                <a:moveTo>
                  <a:pt x="0" y="134193"/>
                </a:moveTo>
                <a:cubicBezTo>
                  <a:pt x="2883" y="59640"/>
                  <a:pt x="60375" y="-2785"/>
                  <a:pt x="134193" y="0"/>
                </a:cubicBezTo>
                <a:cubicBezTo>
                  <a:pt x="330177" y="-4132"/>
                  <a:pt x="388128" y="51371"/>
                  <a:pt x="636944" y="0"/>
                </a:cubicBezTo>
                <a:cubicBezTo>
                  <a:pt x="885760" y="-51371"/>
                  <a:pt x="1089433" y="23762"/>
                  <a:pt x="1221538" y="0"/>
                </a:cubicBezTo>
                <a:cubicBezTo>
                  <a:pt x="1353643" y="-23762"/>
                  <a:pt x="1577252" y="42154"/>
                  <a:pt x="1806132" y="0"/>
                </a:cubicBezTo>
                <a:cubicBezTo>
                  <a:pt x="2035012" y="-42154"/>
                  <a:pt x="2113153" y="48294"/>
                  <a:pt x="2308883" y="0"/>
                </a:cubicBezTo>
                <a:cubicBezTo>
                  <a:pt x="2504613" y="-48294"/>
                  <a:pt x="2713429" y="71099"/>
                  <a:pt x="2975321" y="0"/>
                </a:cubicBezTo>
                <a:cubicBezTo>
                  <a:pt x="3237213" y="-71099"/>
                  <a:pt x="3267482" y="16466"/>
                  <a:pt x="3478071" y="0"/>
                </a:cubicBezTo>
                <a:cubicBezTo>
                  <a:pt x="3688660" y="-16466"/>
                  <a:pt x="3941805" y="61534"/>
                  <a:pt x="4226352" y="0"/>
                </a:cubicBezTo>
                <a:cubicBezTo>
                  <a:pt x="4316604" y="-753"/>
                  <a:pt x="4371441" y="58017"/>
                  <a:pt x="4360545" y="134193"/>
                </a:cubicBezTo>
                <a:cubicBezTo>
                  <a:pt x="4382322" y="370642"/>
                  <a:pt x="4303521" y="540142"/>
                  <a:pt x="4360545" y="670947"/>
                </a:cubicBezTo>
                <a:cubicBezTo>
                  <a:pt x="4351709" y="757458"/>
                  <a:pt x="4309574" y="801787"/>
                  <a:pt x="4226352" y="805140"/>
                </a:cubicBezTo>
                <a:cubicBezTo>
                  <a:pt x="4014683" y="877731"/>
                  <a:pt x="3776422" y="731867"/>
                  <a:pt x="3559915" y="805140"/>
                </a:cubicBezTo>
                <a:cubicBezTo>
                  <a:pt x="3343408" y="878413"/>
                  <a:pt x="3301780" y="768512"/>
                  <a:pt x="3098085" y="805140"/>
                </a:cubicBezTo>
                <a:cubicBezTo>
                  <a:pt x="2894390" y="841768"/>
                  <a:pt x="2836682" y="752007"/>
                  <a:pt x="2636256" y="805140"/>
                </a:cubicBezTo>
                <a:cubicBezTo>
                  <a:pt x="2435830" y="858273"/>
                  <a:pt x="2382430" y="804220"/>
                  <a:pt x="2174427" y="805140"/>
                </a:cubicBezTo>
                <a:cubicBezTo>
                  <a:pt x="1966424" y="806060"/>
                  <a:pt x="1806605" y="741910"/>
                  <a:pt x="1589832" y="805140"/>
                </a:cubicBezTo>
                <a:cubicBezTo>
                  <a:pt x="1373059" y="868370"/>
                  <a:pt x="1123743" y="758266"/>
                  <a:pt x="1005238" y="805140"/>
                </a:cubicBezTo>
                <a:cubicBezTo>
                  <a:pt x="886733" y="852014"/>
                  <a:pt x="346555" y="766225"/>
                  <a:pt x="134193" y="805140"/>
                </a:cubicBezTo>
                <a:cubicBezTo>
                  <a:pt x="49084" y="810563"/>
                  <a:pt x="-10822" y="735167"/>
                  <a:pt x="0" y="670947"/>
                </a:cubicBezTo>
                <a:cubicBezTo>
                  <a:pt x="-6500" y="525449"/>
                  <a:pt x="9055" y="256035"/>
                  <a:pt x="0" y="134193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28575">
            <a:extLst>
              <a:ext uri="{C807C97D-BFC1-408E-A445-0C87EB9F89A2}">
                <ask:lineSketchStyleProps xmlns:ask="http://schemas.microsoft.com/office/drawing/2018/sketchyshapes" sd="79681017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Các</a:t>
            </a:r>
            <a:r>
              <a:rPr lang="en-US" sz="4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bước </a:t>
            </a:r>
            <a:r>
              <a:rPr lang="en-US" sz="4000" b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rửa</a:t>
            </a:r>
            <a:r>
              <a:rPr lang="en-US" sz="4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tay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58B1BDE3-2471-6DDE-86B7-8D4C31FDBADF}"/>
              </a:ext>
            </a:extLst>
          </p:cNvPr>
          <p:cNvSpPr/>
          <p:nvPr/>
        </p:nvSpPr>
        <p:spPr>
          <a:xfrm>
            <a:off x="850053" y="1460532"/>
            <a:ext cx="7766756" cy="598561"/>
          </a:xfrm>
          <a:custGeom>
            <a:avLst/>
            <a:gdLst>
              <a:gd name="csX0" fmla="*/ 99762 w 7766756"/>
              <a:gd name="csY0" fmla="*/ 0 h 598561"/>
              <a:gd name="csX1" fmla="*/ 643422 w 7766756"/>
              <a:gd name="csY1" fmla="*/ 0 h 598561"/>
              <a:gd name="csX2" fmla="*/ 1417091 w 7766756"/>
              <a:gd name="csY2" fmla="*/ 0 h 598561"/>
              <a:gd name="csX3" fmla="*/ 2114090 w 7766756"/>
              <a:gd name="csY3" fmla="*/ 0 h 598561"/>
              <a:gd name="csX4" fmla="*/ 2657750 w 7766756"/>
              <a:gd name="csY4" fmla="*/ 0 h 598561"/>
              <a:gd name="csX5" fmla="*/ 3431419 w 7766756"/>
              <a:gd name="csY5" fmla="*/ 0 h 598561"/>
              <a:gd name="csX6" fmla="*/ 4128419 w 7766756"/>
              <a:gd name="csY6" fmla="*/ 0 h 598561"/>
              <a:gd name="csX7" fmla="*/ 4902088 w 7766756"/>
              <a:gd name="csY7" fmla="*/ 0 h 598561"/>
              <a:gd name="csX8" fmla="*/ 5445748 w 7766756"/>
              <a:gd name="csY8" fmla="*/ 0 h 598561"/>
              <a:gd name="csX9" fmla="*/ 5989407 w 7766756"/>
              <a:gd name="csY9" fmla="*/ 0 h 598561"/>
              <a:gd name="csX10" fmla="*/ 6686407 w 7766756"/>
              <a:gd name="csY10" fmla="*/ 0 h 598561"/>
              <a:gd name="csX11" fmla="*/ 7766756 w 7766756"/>
              <a:gd name="csY11" fmla="*/ 0 h 598561"/>
              <a:gd name="csX12" fmla="*/ 7766756 w 7766756"/>
              <a:gd name="csY12" fmla="*/ 0 h 598561"/>
              <a:gd name="csX13" fmla="*/ 7766756 w 7766756"/>
              <a:gd name="csY13" fmla="*/ 498799 h 598561"/>
              <a:gd name="csX14" fmla="*/ 7666994 w 7766756"/>
              <a:gd name="csY14" fmla="*/ 598561 h 598561"/>
              <a:gd name="csX15" fmla="*/ 6969995 w 7766756"/>
              <a:gd name="csY15" fmla="*/ 598561 h 598561"/>
              <a:gd name="csX16" fmla="*/ 6349665 w 7766756"/>
              <a:gd name="csY16" fmla="*/ 598561 h 598561"/>
              <a:gd name="csX17" fmla="*/ 5806005 w 7766756"/>
              <a:gd name="csY17" fmla="*/ 598561 h 598561"/>
              <a:gd name="csX18" fmla="*/ 5032336 w 7766756"/>
              <a:gd name="csY18" fmla="*/ 598561 h 598561"/>
              <a:gd name="csX19" fmla="*/ 4335337 w 7766756"/>
              <a:gd name="csY19" fmla="*/ 598561 h 598561"/>
              <a:gd name="csX20" fmla="*/ 3791677 w 7766756"/>
              <a:gd name="csY20" fmla="*/ 598561 h 598561"/>
              <a:gd name="csX21" fmla="*/ 3171348 w 7766756"/>
              <a:gd name="csY21" fmla="*/ 598561 h 598561"/>
              <a:gd name="csX22" fmla="*/ 2627688 w 7766756"/>
              <a:gd name="csY22" fmla="*/ 598561 h 598561"/>
              <a:gd name="csX23" fmla="*/ 2007358 w 7766756"/>
              <a:gd name="csY23" fmla="*/ 598561 h 598561"/>
              <a:gd name="csX24" fmla="*/ 1157019 w 7766756"/>
              <a:gd name="csY24" fmla="*/ 598561 h 598561"/>
              <a:gd name="csX25" fmla="*/ 690029 w 7766756"/>
              <a:gd name="csY25" fmla="*/ 598561 h 598561"/>
              <a:gd name="csX26" fmla="*/ 0 w 7766756"/>
              <a:gd name="csY26" fmla="*/ 598561 h 598561"/>
              <a:gd name="csX27" fmla="*/ 0 w 7766756"/>
              <a:gd name="csY27" fmla="*/ 598561 h 598561"/>
              <a:gd name="csX28" fmla="*/ 0 w 7766756"/>
              <a:gd name="csY28" fmla="*/ 99762 h 598561"/>
              <a:gd name="csX29" fmla="*/ 99762 w 7766756"/>
              <a:gd name="csY29" fmla="*/ 0 h 5985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7766756" h="598561" fill="none" extrusionOk="0">
                <a:moveTo>
                  <a:pt x="99762" y="0"/>
                </a:moveTo>
                <a:cubicBezTo>
                  <a:pt x="371380" y="23348"/>
                  <a:pt x="404817" y="-9520"/>
                  <a:pt x="643422" y="0"/>
                </a:cubicBezTo>
                <a:cubicBezTo>
                  <a:pt x="882027" y="9520"/>
                  <a:pt x="1161795" y="-1940"/>
                  <a:pt x="1417091" y="0"/>
                </a:cubicBezTo>
                <a:cubicBezTo>
                  <a:pt x="1672387" y="1940"/>
                  <a:pt x="1859439" y="24836"/>
                  <a:pt x="2114090" y="0"/>
                </a:cubicBezTo>
                <a:cubicBezTo>
                  <a:pt x="2368741" y="-24836"/>
                  <a:pt x="2526923" y="11537"/>
                  <a:pt x="2657750" y="0"/>
                </a:cubicBezTo>
                <a:cubicBezTo>
                  <a:pt x="2788577" y="-11537"/>
                  <a:pt x="3130328" y="-31635"/>
                  <a:pt x="3431419" y="0"/>
                </a:cubicBezTo>
                <a:cubicBezTo>
                  <a:pt x="3732510" y="31635"/>
                  <a:pt x="3796685" y="-7430"/>
                  <a:pt x="4128419" y="0"/>
                </a:cubicBezTo>
                <a:cubicBezTo>
                  <a:pt x="4460153" y="7430"/>
                  <a:pt x="4665966" y="6142"/>
                  <a:pt x="4902088" y="0"/>
                </a:cubicBezTo>
                <a:cubicBezTo>
                  <a:pt x="5138210" y="-6142"/>
                  <a:pt x="5311321" y="-3179"/>
                  <a:pt x="5445748" y="0"/>
                </a:cubicBezTo>
                <a:cubicBezTo>
                  <a:pt x="5580175" y="3179"/>
                  <a:pt x="5774327" y="15258"/>
                  <a:pt x="5989407" y="0"/>
                </a:cubicBezTo>
                <a:cubicBezTo>
                  <a:pt x="6204487" y="-15258"/>
                  <a:pt x="6429634" y="6182"/>
                  <a:pt x="6686407" y="0"/>
                </a:cubicBezTo>
                <a:cubicBezTo>
                  <a:pt x="6943180" y="-6182"/>
                  <a:pt x="7507692" y="-6060"/>
                  <a:pt x="7766756" y="0"/>
                </a:cubicBezTo>
                <a:lnTo>
                  <a:pt x="7766756" y="0"/>
                </a:lnTo>
                <a:cubicBezTo>
                  <a:pt x="7785037" y="154995"/>
                  <a:pt x="7747911" y="321882"/>
                  <a:pt x="7766756" y="498799"/>
                </a:cubicBezTo>
                <a:cubicBezTo>
                  <a:pt x="7777464" y="549639"/>
                  <a:pt x="7721337" y="601130"/>
                  <a:pt x="7666994" y="598561"/>
                </a:cubicBezTo>
                <a:cubicBezTo>
                  <a:pt x="7494547" y="602168"/>
                  <a:pt x="7300461" y="602462"/>
                  <a:pt x="6969995" y="598561"/>
                </a:cubicBezTo>
                <a:cubicBezTo>
                  <a:pt x="6639529" y="594660"/>
                  <a:pt x="6631023" y="573807"/>
                  <a:pt x="6349665" y="598561"/>
                </a:cubicBezTo>
                <a:cubicBezTo>
                  <a:pt x="6068307" y="623316"/>
                  <a:pt x="6043587" y="596227"/>
                  <a:pt x="5806005" y="598561"/>
                </a:cubicBezTo>
                <a:cubicBezTo>
                  <a:pt x="5568423" y="600895"/>
                  <a:pt x="5327746" y="609598"/>
                  <a:pt x="5032336" y="598561"/>
                </a:cubicBezTo>
                <a:cubicBezTo>
                  <a:pt x="4736926" y="587524"/>
                  <a:pt x="4664833" y="622448"/>
                  <a:pt x="4335337" y="598561"/>
                </a:cubicBezTo>
                <a:cubicBezTo>
                  <a:pt x="4005841" y="574674"/>
                  <a:pt x="3956692" y="581070"/>
                  <a:pt x="3791677" y="598561"/>
                </a:cubicBezTo>
                <a:cubicBezTo>
                  <a:pt x="3626662" y="616052"/>
                  <a:pt x="3441740" y="580324"/>
                  <a:pt x="3171348" y="598561"/>
                </a:cubicBezTo>
                <a:cubicBezTo>
                  <a:pt x="2900956" y="616798"/>
                  <a:pt x="2865338" y="579357"/>
                  <a:pt x="2627688" y="598561"/>
                </a:cubicBezTo>
                <a:cubicBezTo>
                  <a:pt x="2390038" y="617765"/>
                  <a:pt x="2200637" y="586954"/>
                  <a:pt x="2007358" y="598561"/>
                </a:cubicBezTo>
                <a:cubicBezTo>
                  <a:pt x="1814079" y="610169"/>
                  <a:pt x="1342107" y="634813"/>
                  <a:pt x="1157019" y="598561"/>
                </a:cubicBezTo>
                <a:cubicBezTo>
                  <a:pt x="971931" y="562309"/>
                  <a:pt x="839698" y="616337"/>
                  <a:pt x="690029" y="598561"/>
                </a:cubicBezTo>
                <a:cubicBezTo>
                  <a:pt x="540360" y="580786"/>
                  <a:pt x="304840" y="606187"/>
                  <a:pt x="0" y="598561"/>
                </a:cubicBezTo>
                <a:lnTo>
                  <a:pt x="0" y="598561"/>
                </a:lnTo>
                <a:cubicBezTo>
                  <a:pt x="-24760" y="435156"/>
                  <a:pt x="-17380" y="311828"/>
                  <a:pt x="0" y="99762"/>
                </a:cubicBezTo>
                <a:cubicBezTo>
                  <a:pt x="3286" y="42035"/>
                  <a:pt x="44427" y="-11437"/>
                  <a:pt x="99762" y="0"/>
                </a:cubicBezTo>
                <a:close/>
              </a:path>
              <a:path w="7766756" h="598561" stroke="0" extrusionOk="0">
                <a:moveTo>
                  <a:pt x="99762" y="0"/>
                </a:moveTo>
                <a:cubicBezTo>
                  <a:pt x="333083" y="23598"/>
                  <a:pt x="458316" y="21575"/>
                  <a:pt x="720092" y="0"/>
                </a:cubicBezTo>
                <a:cubicBezTo>
                  <a:pt x="981868" y="-21575"/>
                  <a:pt x="1222944" y="35273"/>
                  <a:pt x="1570431" y="0"/>
                </a:cubicBezTo>
                <a:cubicBezTo>
                  <a:pt x="1917918" y="-35273"/>
                  <a:pt x="1998461" y="19084"/>
                  <a:pt x="2114090" y="0"/>
                </a:cubicBezTo>
                <a:cubicBezTo>
                  <a:pt x="2229719" y="-19084"/>
                  <a:pt x="2555665" y="40064"/>
                  <a:pt x="2964430" y="0"/>
                </a:cubicBezTo>
                <a:cubicBezTo>
                  <a:pt x="3373195" y="-40064"/>
                  <a:pt x="3287077" y="15251"/>
                  <a:pt x="3584759" y="0"/>
                </a:cubicBezTo>
                <a:cubicBezTo>
                  <a:pt x="3882441" y="-15251"/>
                  <a:pt x="3954569" y="2063"/>
                  <a:pt x="4281759" y="0"/>
                </a:cubicBezTo>
                <a:cubicBezTo>
                  <a:pt x="4608949" y="-2063"/>
                  <a:pt x="4833008" y="-2957"/>
                  <a:pt x="5055428" y="0"/>
                </a:cubicBezTo>
                <a:cubicBezTo>
                  <a:pt x="5277848" y="2957"/>
                  <a:pt x="5420297" y="27131"/>
                  <a:pt x="5675758" y="0"/>
                </a:cubicBezTo>
                <a:cubicBezTo>
                  <a:pt x="5931219" y="-27131"/>
                  <a:pt x="6197691" y="-32860"/>
                  <a:pt x="6449427" y="0"/>
                </a:cubicBezTo>
                <a:cubicBezTo>
                  <a:pt x="6701163" y="32860"/>
                  <a:pt x="6711351" y="-19020"/>
                  <a:pt x="6916417" y="0"/>
                </a:cubicBezTo>
                <a:cubicBezTo>
                  <a:pt x="7121483" y="19020"/>
                  <a:pt x="7517650" y="-39230"/>
                  <a:pt x="7766756" y="0"/>
                </a:cubicBezTo>
                <a:lnTo>
                  <a:pt x="7766756" y="0"/>
                </a:lnTo>
                <a:cubicBezTo>
                  <a:pt x="7768321" y="175666"/>
                  <a:pt x="7755596" y="398865"/>
                  <a:pt x="7766756" y="498799"/>
                </a:cubicBezTo>
                <a:cubicBezTo>
                  <a:pt x="7765927" y="547684"/>
                  <a:pt x="7711875" y="600338"/>
                  <a:pt x="7666994" y="598561"/>
                </a:cubicBezTo>
                <a:cubicBezTo>
                  <a:pt x="7321150" y="596971"/>
                  <a:pt x="7123506" y="572288"/>
                  <a:pt x="6893325" y="598561"/>
                </a:cubicBezTo>
                <a:cubicBezTo>
                  <a:pt x="6663144" y="624834"/>
                  <a:pt x="6242135" y="560308"/>
                  <a:pt x="6042985" y="598561"/>
                </a:cubicBezTo>
                <a:cubicBezTo>
                  <a:pt x="5843835" y="636814"/>
                  <a:pt x="5541350" y="625841"/>
                  <a:pt x="5192646" y="598561"/>
                </a:cubicBezTo>
                <a:cubicBezTo>
                  <a:pt x="4843942" y="571281"/>
                  <a:pt x="4834600" y="621785"/>
                  <a:pt x="4495646" y="598561"/>
                </a:cubicBezTo>
                <a:cubicBezTo>
                  <a:pt x="4156692" y="575337"/>
                  <a:pt x="4174722" y="610508"/>
                  <a:pt x="4028657" y="598561"/>
                </a:cubicBezTo>
                <a:cubicBezTo>
                  <a:pt x="3882592" y="586614"/>
                  <a:pt x="3693774" y="610089"/>
                  <a:pt x="3484997" y="598561"/>
                </a:cubicBezTo>
                <a:cubicBezTo>
                  <a:pt x="3276220" y="587033"/>
                  <a:pt x="3146662" y="573580"/>
                  <a:pt x="2941338" y="598561"/>
                </a:cubicBezTo>
                <a:cubicBezTo>
                  <a:pt x="2736014" y="623542"/>
                  <a:pt x="2639662" y="588566"/>
                  <a:pt x="2474348" y="598561"/>
                </a:cubicBezTo>
                <a:cubicBezTo>
                  <a:pt x="2309034" y="608557"/>
                  <a:pt x="2236104" y="601099"/>
                  <a:pt x="2007358" y="598561"/>
                </a:cubicBezTo>
                <a:cubicBezTo>
                  <a:pt x="1778612" y="596024"/>
                  <a:pt x="1544586" y="593804"/>
                  <a:pt x="1387029" y="598561"/>
                </a:cubicBezTo>
                <a:cubicBezTo>
                  <a:pt x="1229472" y="603318"/>
                  <a:pt x="993133" y="633210"/>
                  <a:pt x="613360" y="598561"/>
                </a:cubicBezTo>
                <a:cubicBezTo>
                  <a:pt x="233587" y="563912"/>
                  <a:pt x="293752" y="581594"/>
                  <a:pt x="0" y="598561"/>
                </a:cubicBezTo>
                <a:lnTo>
                  <a:pt x="0" y="598561"/>
                </a:lnTo>
                <a:cubicBezTo>
                  <a:pt x="24713" y="450029"/>
                  <a:pt x="8844" y="220941"/>
                  <a:pt x="0" y="99762"/>
                </a:cubicBezTo>
                <a:cubicBezTo>
                  <a:pt x="-8116" y="40754"/>
                  <a:pt x="45128" y="12035"/>
                  <a:pt x="99762" y="0"/>
                </a:cubicBezTo>
                <a:close/>
              </a:path>
            </a:pathLst>
          </a:custGeom>
          <a:ln w="28575">
            <a:prstDash val="solid"/>
            <a:extLst>
              <a:ext uri="{C807C97D-BFC1-408E-A445-0C87EB9F89A2}">
                <ask:lineSketchStyleProps xmlns:ask="http://schemas.microsoft.com/office/drawing/2018/sketchyshapes" sd="51004448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en-US" sz="32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vi-VN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Làm ướt hai lòng bàn tay bằng nước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B41651A-96E1-B019-9B09-FEE58EC9C3F5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4915" y="993017"/>
            <a:ext cx="1794512" cy="1783262"/>
          </a:xfrm>
          <a:prstGeom prst="rect">
            <a:avLst/>
          </a:prstGeom>
        </p:spPr>
      </p:pic>
      <p:sp>
        <p:nvSpPr>
          <p:cNvPr id="15" name="Rectangle: Diagonal Corners Rounded 14">
            <a:extLst>
              <a:ext uri="{FF2B5EF4-FFF2-40B4-BE49-F238E27FC236}">
                <a16:creationId xmlns:a16="http://schemas.microsoft.com/office/drawing/2014/main" id="{58F6A642-647D-EF6A-30E4-BDEABD88B361}"/>
              </a:ext>
            </a:extLst>
          </p:cNvPr>
          <p:cNvSpPr/>
          <p:nvPr/>
        </p:nvSpPr>
        <p:spPr>
          <a:xfrm>
            <a:off x="895773" y="3308079"/>
            <a:ext cx="7766756" cy="598561"/>
          </a:xfrm>
          <a:custGeom>
            <a:avLst/>
            <a:gdLst>
              <a:gd name="csX0" fmla="*/ 99762 w 7766756"/>
              <a:gd name="csY0" fmla="*/ 0 h 598561"/>
              <a:gd name="csX1" fmla="*/ 643422 w 7766756"/>
              <a:gd name="csY1" fmla="*/ 0 h 598561"/>
              <a:gd name="csX2" fmla="*/ 1110411 w 7766756"/>
              <a:gd name="csY2" fmla="*/ 0 h 598561"/>
              <a:gd name="csX3" fmla="*/ 1884081 w 7766756"/>
              <a:gd name="csY3" fmla="*/ 0 h 598561"/>
              <a:gd name="csX4" fmla="*/ 2581080 w 7766756"/>
              <a:gd name="csY4" fmla="*/ 0 h 598561"/>
              <a:gd name="csX5" fmla="*/ 3124740 w 7766756"/>
              <a:gd name="csY5" fmla="*/ 0 h 598561"/>
              <a:gd name="csX6" fmla="*/ 3975079 w 7766756"/>
              <a:gd name="csY6" fmla="*/ 0 h 598561"/>
              <a:gd name="csX7" fmla="*/ 4825418 w 7766756"/>
              <a:gd name="csY7" fmla="*/ 0 h 598561"/>
              <a:gd name="csX8" fmla="*/ 5292408 w 7766756"/>
              <a:gd name="csY8" fmla="*/ 0 h 598561"/>
              <a:gd name="csX9" fmla="*/ 5836068 w 7766756"/>
              <a:gd name="csY9" fmla="*/ 0 h 598561"/>
              <a:gd name="csX10" fmla="*/ 6533067 w 7766756"/>
              <a:gd name="csY10" fmla="*/ 0 h 598561"/>
              <a:gd name="csX11" fmla="*/ 7766756 w 7766756"/>
              <a:gd name="csY11" fmla="*/ 0 h 598561"/>
              <a:gd name="csX12" fmla="*/ 7766756 w 7766756"/>
              <a:gd name="csY12" fmla="*/ 0 h 598561"/>
              <a:gd name="csX13" fmla="*/ 7766756 w 7766756"/>
              <a:gd name="csY13" fmla="*/ 498799 h 598561"/>
              <a:gd name="csX14" fmla="*/ 7666994 w 7766756"/>
              <a:gd name="csY14" fmla="*/ 598561 h 598561"/>
              <a:gd name="csX15" fmla="*/ 7046664 w 7766756"/>
              <a:gd name="csY15" fmla="*/ 598561 h 598561"/>
              <a:gd name="csX16" fmla="*/ 6349665 w 7766756"/>
              <a:gd name="csY16" fmla="*/ 598561 h 598561"/>
              <a:gd name="csX17" fmla="*/ 5499326 w 7766756"/>
              <a:gd name="csY17" fmla="*/ 598561 h 598561"/>
              <a:gd name="csX18" fmla="*/ 4802326 w 7766756"/>
              <a:gd name="csY18" fmla="*/ 598561 h 598561"/>
              <a:gd name="csX19" fmla="*/ 4258667 w 7766756"/>
              <a:gd name="csY19" fmla="*/ 598561 h 598561"/>
              <a:gd name="csX20" fmla="*/ 3561667 w 7766756"/>
              <a:gd name="csY20" fmla="*/ 598561 h 598561"/>
              <a:gd name="csX21" fmla="*/ 2864668 w 7766756"/>
              <a:gd name="csY21" fmla="*/ 598561 h 598561"/>
              <a:gd name="csX22" fmla="*/ 2014328 w 7766756"/>
              <a:gd name="csY22" fmla="*/ 598561 h 598561"/>
              <a:gd name="csX23" fmla="*/ 1317329 w 7766756"/>
              <a:gd name="csY23" fmla="*/ 598561 h 598561"/>
              <a:gd name="csX24" fmla="*/ 850339 w 7766756"/>
              <a:gd name="csY24" fmla="*/ 598561 h 598561"/>
              <a:gd name="csX25" fmla="*/ 0 w 7766756"/>
              <a:gd name="csY25" fmla="*/ 598561 h 598561"/>
              <a:gd name="csX26" fmla="*/ 0 w 7766756"/>
              <a:gd name="csY26" fmla="*/ 598561 h 598561"/>
              <a:gd name="csX27" fmla="*/ 0 w 7766756"/>
              <a:gd name="csY27" fmla="*/ 99762 h 598561"/>
              <a:gd name="csX28" fmla="*/ 99762 w 7766756"/>
              <a:gd name="csY28" fmla="*/ 0 h 5985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</a:cxnLst>
            <a:rect l="l" t="t" r="r" b="b"/>
            <a:pathLst>
              <a:path w="7766756" h="598561" fill="none" extrusionOk="0">
                <a:moveTo>
                  <a:pt x="99762" y="0"/>
                </a:moveTo>
                <a:cubicBezTo>
                  <a:pt x="367291" y="20086"/>
                  <a:pt x="458453" y="18103"/>
                  <a:pt x="643422" y="0"/>
                </a:cubicBezTo>
                <a:cubicBezTo>
                  <a:pt x="828391" y="-18103"/>
                  <a:pt x="926796" y="-13239"/>
                  <a:pt x="1110411" y="0"/>
                </a:cubicBezTo>
                <a:cubicBezTo>
                  <a:pt x="1294026" y="13239"/>
                  <a:pt x="1724465" y="-6146"/>
                  <a:pt x="1884081" y="0"/>
                </a:cubicBezTo>
                <a:cubicBezTo>
                  <a:pt x="2043697" y="6146"/>
                  <a:pt x="2340028" y="17645"/>
                  <a:pt x="2581080" y="0"/>
                </a:cubicBezTo>
                <a:cubicBezTo>
                  <a:pt x="2822132" y="-17645"/>
                  <a:pt x="2991833" y="14515"/>
                  <a:pt x="3124740" y="0"/>
                </a:cubicBezTo>
                <a:cubicBezTo>
                  <a:pt x="3257647" y="-14515"/>
                  <a:pt x="3582037" y="8398"/>
                  <a:pt x="3975079" y="0"/>
                </a:cubicBezTo>
                <a:cubicBezTo>
                  <a:pt x="4368121" y="-8398"/>
                  <a:pt x="4434797" y="203"/>
                  <a:pt x="4825418" y="0"/>
                </a:cubicBezTo>
                <a:cubicBezTo>
                  <a:pt x="5216039" y="-203"/>
                  <a:pt x="5107297" y="20722"/>
                  <a:pt x="5292408" y="0"/>
                </a:cubicBezTo>
                <a:cubicBezTo>
                  <a:pt x="5477519" y="-20722"/>
                  <a:pt x="5664210" y="-10339"/>
                  <a:pt x="5836068" y="0"/>
                </a:cubicBezTo>
                <a:cubicBezTo>
                  <a:pt x="6007926" y="10339"/>
                  <a:pt x="6356281" y="-26477"/>
                  <a:pt x="6533067" y="0"/>
                </a:cubicBezTo>
                <a:cubicBezTo>
                  <a:pt x="6709853" y="26477"/>
                  <a:pt x="7189382" y="6776"/>
                  <a:pt x="7766756" y="0"/>
                </a:cubicBezTo>
                <a:lnTo>
                  <a:pt x="7766756" y="0"/>
                </a:lnTo>
                <a:cubicBezTo>
                  <a:pt x="7760563" y="161677"/>
                  <a:pt x="7759476" y="353595"/>
                  <a:pt x="7766756" y="498799"/>
                </a:cubicBezTo>
                <a:cubicBezTo>
                  <a:pt x="7759480" y="556082"/>
                  <a:pt x="7721294" y="590846"/>
                  <a:pt x="7666994" y="598561"/>
                </a:cubicBezTo>
                <a:cubicBezTo>
                  <a:pt x="7478093" y="572819"/>
                  <a:pt x="7182198" y="615932"/>
                  <a:pt x="7046664" y="598561"/>
                </a:cubicBezTo>
                <a:cubicBezTo>
                  <a:pt x="6911130" y="581191"/>
                  <a:pt x="6652212" y="597839"/>
                  <a:pt x="6349665" y="598561"/>
                </a:cubicBezTo>
                <a:cubicBezTo>
                  <a:pt x="6047118" y="599283"/>
                  <a:pt x="5784602" y="569247"/>
                  <a:pt x="5499326" y="598561"/>
                </a:cubicBezTo>
                <a:cubicBezTo>
                  <a:pt x="5214050" y="627875"/>
                  <a:pt x="5039425" y="633341"/>
                  <a:pt x="4802326" y="598561"/>
                </a:cubicBezTo>
                <a:cubicBezTo>
                  <a:pt x="4565227" y="563781"/>
                  <a:pt x="4375337" y="587927"/>
                  <a:pt x="4258667" y="598561"/>
                </a:cubicBezTo>
                <a:cubicBezTo>
                  <a:pt x="4141997" y="609195"/>
                  <a:pt x="3908977" y="628993"/>
                  <a:pt x="3561667" y="598561"/>
                </a:cubicBezTo>
                <a:cubicBezTo>
                  <a:pt x="3214357" y="568129"/>
                  <a:pt x="3035904" y="577148"/>
                  <a:pt x="2864668" y="598561"/>
                </a:cubicBezTo>
                <a:cubicBezTo>
                  <a:pt x="2693432" y="619974"/>
                  <a:pt x="2304628" y="602081"/>
                  <a:pt x="2014328" y="598561"/>
                </a:cubicBezTo>
                <a:cubicBezTo>
                  <a:pt x="1724028" y="595041"/>
                  <a:pt x="1561186" y="604964"/>
                  <a:pt x="1317329" y="598561"/>
                </a:cubicBezTo>
                <a:cubicBezTo>
                  <a:pt x="1073472" y="592158"/>
                  <a:pt x="1014696" y="594519"/>
                  <a:pt x="850339" y="598561"/>
                </a:cubicBezTo>
                <a:cubicBezTo>
                  <a:pt x="685982" y="602604"/>
                  <a:pt x="192315" y="632196"/>
                  <a:pt x="0" y="598561"/>
                </a:cubicBezTo>
                <a:lnTo>
                  <a:pt x="0" y="598561"/>
                </a:lnTo>
                <a:cubicBezTo>
                  <a:pt x="-2874" y="497882"/>
                  <a:pt x="-10196" y="322035"/>
                  <a:pt x="0" y="99762"/>
                </a:cubicBezTo>
                <a:cubicBezTo>
                  <a:pt x="2014" y="45115"/>
                  <a:pt x="55015" y="-8256"/>
                  <a:pt x="99762" y="0"/>
                </a:cubicBezTo>
                <a:close/>
              </a:path>
              <a:path w="7766756" h="598561" stroke="0" extrusionOk="0">
                <a:moveTo>
                  <a:pt x="99762" y="0"/>
                </a:moveTo>
                <a:cubicBezTo>
                  <a:pt x="343580" y="-23984"/>
                  <a:pt x="395235" y="21780"/>
                  <a:pt x="643422" y="0"/>
                </a:cubicBezTo>
                <a:cubicBezTo>
                  <a:pt x="891609" y="-21780"/>
                  <a:pt x="1105051" y="-8505"/>
                  <a:pt x="1417091" y="0"/>
                </a:cubicBezTo>
                <a:cubicBezTo>
                  <a:pt x="1729131" y="8505"/>
                  <a:pt x="1797815" y="18692"/>
                  <a:pt x="1960751" y="0"/>
                </a:cubicBezTo>
                <a:cubicBezTo>
                  <a:pt x="2123687" y="-18692"/>
                  <a:pt x="2425504" y="16916"/>
                  <a:pt x="2581080" y="0"/>
                </a:cubicBezTo>
                <a:cubicBezTo>
                  <a:pt x="2736656" y="-16916"/>
                  <a:pt x="3011033" y="19263"/>
                  <a:pt x="3201410" y="0"/>
                </a:cubicBezTo>
                <a:cubicBezTo>
                  <a:pt x="3391787" y="-19263"/>
                  <a:pt x="3574176" y="-15479"/>
                  <a:pt x="3668399" y="0"/>
                </a:cubicBezTo>
                <a:cubicBezTo>
                  <a:pt x="3762622" y="15479"/>
                  <a:pt x="4162360" y="-1107"/>
                  <a:pt x="4365399" y="0"/>
                </a:cubicBezTo>
                <a:cubicBezTo>
                  <a:pt x="4568438" y="1107"/>
                  <a:pt x="4622402" y="-16537"/>
                  <a:pt x="4832388" y="0"/>
                </a:cubicBezTo>
                <a:cubicBezTo>
                  <a:pt x="5042374" y="16537"/>
                  <a:pt x="5467969" y="-1556"/>
                  <a:pt x="5682728" y="0"/>
                </a:cubicBezTo>
                <a:cubicBezTo>
                  <a:pt x="5897487" y="1556"/>
                  <a:pt x="6060725" y="5850"/>
                  <a:pt x="6226387" y="0"/>
                </a:cubicBezTo>
                <a:cubicBezTo>
                  <a:pt x="6392049" y="-5850"/>
                  <a:pt x="6609072" y="1032"/>
                  <a:pt x="6770047" y="0"/>
                </a:cubicBezTo>
                <a:cubicBezTo>
                  <a:pt x="6931022" y="-1032"/>
                  <a:pt x="7543384" y="-9679"/>
                  <a:pt x="7766756" y="0"/>
                </a:cubicBezTo>
                <a:lnTo>
                  <a:pt x="7766756" y="0"/>
                </a:lnTo>
                <a:cubicBezTo>
                  <a:pt x="7749933" y="243198"/>
                  <a:pt x="7744456" y="298734"/>
                  <a:pt x="7766756" y="498799"/>
                </a:cubicBezTo>
                <a:cubicBezTo>
                  <a:pt x="7768037" y="553458"/>
                  <a:pt x="7723951" y="603187"/>
                  <a:pt x="7666994" y="598561"/>
                </a:cubicBezTo>
                <a:cubicBezTo>
                  <a:pt x="7475506" y="618913"/>
                  <a:pt x="7157970" y="628974"/>
                  <a:pt x="6893325" y="598561"/>
                </a:cubicBezTo>
                <a:cubicBezTo>
                  <a:pt x="6628680" y="568148"/>
                  <a:pt x="6359566" y="636293"/>
                  <a:pt x="6119655" y="598561"/>
                </a:cubicBezTo>
                <a:cubicBezTo>
                  <a:pt x="5879744" y="560830"/>
                  <a:pt x="5748736" y="618003"/>
                  <a:pt x="5652666" y="598561"/>
                </a:cubicBezTo>
                <a:cubicBezTo>
                  <a:pt x="5556596" y="579119"/>
                  <a:pt x="5064100" y="630177"/>
                  <a:pt x="4878996" y="598561"/>
                </a:cubicBezTo>
                <a:cubicBezTo>
                  <a:pt x="4693892" y="566946"/>
                  <a:pt x="4526499" y="605102"/>
                  <a:pt x="4335337" y="598561"/>
                </a:cubicBezTo>
                <a:cubicBezTo>
                  <a:pt x="4144175" y="592020"/>
                  <a:pt x="3897040" y="587062"/>
                  <a:pt x="3638337" y="598561"/>
                </a:cubicBezTo>
                <a:cubicBezTo>
                  <a:pt x="3379634" y="610060"/>
                  <a:pt x="3226592" y="606562"/>
                  <a:pt x="3018008" y="598561"/>
                </a:cubicBezTo>
                <a:cubicBezTo>
                  <a:pt x="2809424" y="590560"/>
                  <a:pt x="2548631" y="571388"/>
                  <a:pt x="2167668" y="598561"/>
                </a:cubicBezTo>
                <a:cubicBezTo>
                  <a:pt x="1786705" y="625734"/>
                  <a:pt x="1677674" y="569452"/>
                  <a:pt x="1547339" y="598561"/>
                </a:cubicBezTo>
                <a:cubicBezTo>
                  <a:pt x="1417004" y="627670"/>
                  <a:pt x="1067010" y="580140"/>
                  <a:pt x="927009" y="598561"/>
                </a:cubicBezTo>
                <a:cubicBezTo>
                  <a:pt x="787008" y="616983"/>
                  <a:pt x="337983" y="627310"/>
                  <a:pt x="0" y="598561"/>
                </a:cubicBezTo>
                <a:lnTo>
                  <a:pt x="0" y="598561"/>
                </a:lnTo>
                <a:cubicBezTo>
                  <a:pt x="-1007" y="418944"/>
                  <a:pt x="16029" y="320500"/>
                  <a:pt x="0" y="99762"/>
                </a:cubicBezTo>
                <a:cubicBezTo>
                  <a:pt x="-2782" y="45197"/>
                  <a:pt x="49170" y="4440"/>
                  <a:pt x="99762" y="0"/>
                </a:cubicBezTo>
                <a:close/>
              </a:path>
            </a:pathLst>
          </a:custGeom>
          <a:ln w="28575">
            <a:prstDash val="solid"/>
            <a:extLst>
              <a:ext uri="{C807C97D-BFC1-408E-A445-0C87EB9F89A2}">
                <ask:lineSketchStyleProps xmlns:ask="http://schemas.microsoft.com/office/drawing/2018/sketchyshapes" sd="268257983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en-US" sz="32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Xoa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xà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phòng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lòng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bàn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C40DEA8-CC23-D976-E39C-77C14237032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424" y="2961913"/>
            <a:ext cx="1774738" cy="1763541"/>
          </a:xfrm>
          <a:prstGeom prst="rect">
            <a:avLst/>
          </a:prstGeom>
        </p:spPr>
      </p:pic>
      <p:sp>
        <p:nvSpPr>
          <p:cNvPr id="24" name="Rectangle: Diagonal Corners Rounded 23">
            <a:extLst>
              <a:ext uri="{FF2B5EF4-FFF2-40B4-BE49-F238E27FC236}">
                <a16:creationId xmlns:a16="http://schemas.microsoft.com/office/drawing/2014/main" id="{F26236B9-45DD-71DE-7F5E-84058D609266}"/>
              </a:ext>
            </a:extLst>
          </p:cNvPr>
          <p:cNvSpPr/>
          <p:nvPr/>
        </p:nvSpPr>
        <p:spPr>
          <a:xfrm>
            <a:off x="850053" y="5034009"/>
            <a:ext cx="7766756" cy="1092471"/>
          </a:xfrm>
          <a:custGeom>
            <a:avLst/>
            <a:gdLst>
              <a:gd name="csX0" fmla="*/ 182082 w 7766756"/>
              <a:gd name="csY0" fmla="*/ 0 h 1092471"/>
              <a:gd name="csX1" fmla="*/ 795751 w 7766756"/>
              <a:gd name="csY1" fmla="*/ 0 h 1092471"/>
              <a:gd name="csX2" fmla="*/ 1485267 w 7766756"/>
              <a:gd name="csY2" fmla="*/ 0 h 1092471"/>
              <a:gd name="csX3" fmla="*/ 2023089 w 7766756"/>
              <a:gd name="csY3" fmla="*/ 0 h 1092471"/>
              <a:gd name="csX4" fmla="*/ 2864299 w 7766756"/>
              <a:gd name="csY4" fmla="*/ 0 h 1092471"/>
              <a:gd name="csX5" fmla="*/ 3705508 w 7766756"/>
              <a:gd name="csY5" fmla="*/ 0 h 1092471"/>
              <a:gd name="csX6" fmla="*/ 4167483 w 7766756"/>
              <a:gd name="csY6" fmla="*/ 0 h 1092471"/>
              <a:gd name="csX7" fmla="*/ 4705306 w 7766756"/>
              <a:gd name="csY7" fmla="*/ 0 h 1092471"/>
              <a:gd name="csX8" fmla="*/ 5394822 w 7766756"/>
              <a:gd name="csY8" fmla="*/ 0 h 1092471"/>
              <a:gd name="csX9" fmla="*/ 6084337 w 7766756"/>
              <a:gd name="csY9" fmla="*/ 0 h 1092471"/>
              <a:gd name="csX10" fmla="*/ 6546313 w 7766756"/>
              <a:gd name="csY10" fmla="*/ 0 h 1092471"/>
              <a:gd name="csX11" fmla="*/ 7008289 w 7766756"/>
              <a:gd name="csY11" fmla="*/ 0 h 1092471"/>
              <a:gd name="csX12" fmla="*/ 7766756 w 7766756"/>
              <a:gd name="csY12" fmla="*/ 0 h 1092471"/>
              <a:gd name="csX13" fmla="*/ 7766756 w 7766756"/>
              <a:gd name="csY13" fmla="*/ 0 h 1092471"/>
              <a:gd name="csX14" fmla="*/ 7766756 w 7766756"/>
              <a:gd name="csY14" fmla="*/ 446091 h 1092471"/>
              <a:gd name="csX15" fmla="*/ 7766756 w 7766756"/>
              <a:gd name="csY15" fmla="*/ 910389 h 1092471"/>
              <a:gd name="csX16" fmla="*/ 7584674 w 7766756"/>
              <a:gd name="csY16" fmla="*/ 1092471 h 1092471"/>
              <a:gd name="csX17" fmla="*/ 6971005 w 7766756"/>
              <a:gd name="csY17" fmla="*/ 1092471 h 1092471"/>
              <a:gd name="csX18" fmla="*/ 6281489 w 7766756"/>
              <a:gd name="csY18" fmla="*/ 1092471 h 1092471"/>
              <a:gd name="csX19" fmla="*/ 5591973 w 7766756"/>
              <a:gd name="csY19" fmla="*/ 1092471 h 1092471"/>
              <a:gd name="csX20" fmla="*/ 4750764 w 7766756"/>
              <a:gd name="csY20" fmla="*/ 1092471 h 1092471"/>
              <a:gd name="csX21" fmla="*/ 4061248 w 7766756"/>
              <a:gd name="csY21" fmla="*/ 1092471 h 1092471"/>
              <a:gd name="csX22" fmla="*/ 3599273 w 7766756"/>
              <a:gd name="csY22" fmla="*/ 1092471 h 1092471"/>
              <a:gd name="csX23" fmla="*/ 2758063 w 7766756"/>
              <a:gd name="csY23" fmla="*/ 1092471 h 1092471"/>
              <a:gd name="csX24" fmla="*/ 2144394 w 7766756"/>
              <a:gd name="csY24" fmla="*/ 1092471 h 1092471"/>
              <a:gd name="csX25" fmla="*/ 1379032 w 7766756"/>
              <a:gd name="csY25" fmla="*/ 1092471 h 1092471"/>
              <a:gd name="csX26" fmla="*/ 613669 w 7766756"/>
              <a:gd name="csY26" fmla="*/ 1092471 h 1092471"/>
              <a:gd name="csX27" fmla="*/ 0 w 7766756"/>
              <a:gd name="csY27" fmla="*/ 1092471 h 1092471"/>
              <a:gd name="csX28" fmla="*/ 0 w 7766756"/>
              <a:gd name="csY28" fmla="*/ 1092471 h 1092471"/>
              <a:gd name="csX29" fmla="*/ 0 w 7766756"/>
              <a:gd name="csY29" fmla="*/ 619069 h 1092471"/>
              <a:gd name="csX30" fmla="*/ 0 w 7766756"/>
              <a:gd name="csY30" fmla="*/ 182082 h 1092471"/>
              <a:gd name="csX31" fmla="*/ 182082 w 7766756"/>
              <a:gd name="csY31" fmla="*/ 0 h 109247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</a:cxnLst>
            <a:rect l="l" t="t" r="r" b="b"/>
            <a:pathLst>
              <a:path w="7766756" h="1092471" fill="none" extrusionOk="0">
                <a:moveTo>
                  <a:pt x="182082" y="0"/>
                </a:moveTo>
                <a:cubicBezTo>
                  <a:pt x="369872" y="18842"/>
                  <a:pt x="595477" y="-28499"/>
                  <a:pt x="795751" y="0"/>
                </a:cubicBezTo>
                <a:cubicBezTo>
                  <a:pt x="996025" y="28499"/>
                  <a:pt x="1205851" y="-15946"/>
                  <a:pt x="1485267" y="0"/>
                </a:cubicBezTo>
                <a:cubicBezTo>
                  <a:pt x="1764683" y="15946"/>
                  <a:pt x="1891803" y="-4007"/>
                  <a:pt x="2023089" y="0"/>
                </a:cubicBezTo>
                <a:cubicBezTo>
                  <a:pt x="2154375" y="4007"/>
                  <a:pt x="2674593" y="25313"/>
                  <a:pt x="2864299" y="0"/>
                </a:cubicBezTo>
                <a:cubicBezTo>
                  <a:pt x="3054005" y="-25313"/>
                  <a:pt x="3366779" y="26398"/>
                  <a:pt x="3705508" y="0"/>
                </a:cubicBezTo>
                <a:cubicBezTo>
                  <a:pt x="4044237" y="-26398"/>
                  <a:pt x="3949303" y="2230"/>
                  <a:pt x="4167483" y="0"/>
                </a:cubicBezTo>
                <a:cubicBezTo>
                  <a:pt x="4385663" y="-2230"/>
                  <a:pt x="4585625" y="6796"/>
                  <a:pt x="4705306" y="0"/>
                </a:cubicBezTo>
                <a:cubicBezTo>
                  <a:pt x="4824987" y="-6796"/>
                  <a:pt x="5185491" y="-3167"/>
                  <a:pt x="5394822" y="0"/>
                </a:cubicBezTo>
                <a:cubicBezTo>
                  <a:pt x="5604153" y="3167"/>
                  <a:pt x="5800991" y="30430"/>
                  <a:pt x="6084337" y="0"/>
                </a:cubicBezTo>
                <a:cubicBezTo>
                  <a:pt x="6367684" y="-30430"/>
                  <a:pt x="6421925" y="13482"/>
                  <a:pt x="6546313" y="0"/>
                </a:cubicBezTo>
                <a:cubicBezTo>
                  <a:pt x="6670701" y="-13482"/>
                  <a:pt x="6847012" y="10983"/>
                  <a:pt x="7008289" y="0"/>
                </a:cubicBezTo>
                <a:cubicBezTo>
                  <a:pt x="7169566" y="-10983"/>
                  <a:pt x="7433946" y="13621"/>
                  <a:pt x="7766756" y="0"/>
                </a:cubicBezTo>
                <a:lnTo>
                  <a:pt x="7766756" y="0"/>
                </a:lnTo>
                <a:cubicBezTo>
                  <a:pt x="7787348" y="220393"/>
                  <a:pt x="7771832" y="306382"/>
                  <a:pt x="7766756" y="446091"/>
                </a:cubicBezTo>
                <a:cubicBezTo>
                  <a:pt x="7761680" y="585800"/>
                  <a:pt x="7747491" y="734801"/>
                  <a:pt x="7766756" y="910389"/>
                </a:cubicBezTo>
                <a:cubicBezTo>
                  <a:pt x="7774867" y="1020071"/>
                  <a:pt x="7684826" y="1088889"/>
                  <a:pt x="7584674" y="1092471"/>
                </a:cubicBezTo>
                <a:cubicBezTo>
                  <a:pt x="7303211" y="1077519"/>
                  <a:pt x="7115284" y="1063148"/>
                  <a:pt x="6971005" y="1092471"/>
                </a:cubicBezTo>
                <a:cubicBezTo>
                  <a:pt x="6826726" y="1121794"/>
                  <a:pt x="6579905" y="1068904"/>
                  <a:pt x="6281489" y="1092471"/>
                </a:cubicBezTo>
                <a:cubicBezTo>
                  <a:pt x="5983073" y="1116038"/>
                  <a:pt x="5825755" y="1091428"/>
                  <a:pt x="5591973" y="1092471"/>
                </a:cubicBezTo>
                <a:cubicBezTo>
                  <a:pt x="5358191" y="1093514"/>
                  <a:pt x="5010423" y="1103092"/>
                  <a:pt x="4750764" y="1092471"/>
                </a:cubicBezTo>
                <a:cubicBezTo>
                  <a:pt x="4491105" y="1081850"/>
                  <a:pt x="4203515" y="1077153"/>
                  <a:pt x="4061248" y="1092471"/>
                </a:cubicBezTo>
                <a:cubicBezTo>
                  <a:pt x="3918981" y="1107789"/>
                  <a:pt x="3773310" y="1090175"/>
                  <a:pt x="3599273" y="1092471"/>
                </a:cubicBezTo>
                <a:cubicBezTo>
                  <a:pt x="3425237" y="1094767"/>
                  <a:pt x="2977784" y="1073951"/>
                  <a:pt x="2758063" y="1092471"/>
                </a:cubicBezTo>
                <a:cubicBezTo>
                  <a:pt x="2538342" y="1110992"/>
                  <a:pt x="2276958" y="1095266"/>
                  <a:pt x="2144394" y="1092471"/>
                </a:cubicBezTo>
                <a:cubicBezTo>
                  <a:pt x="2011830" y="1089676"/>
                  <a:pt x="1663081" y="1058537"/>
                  <a:pt x="1379032" y="1092471"/>
                </a:cubicBezTo>
                <a:cubicBezTo>
                  <a:pt x="1094983" y="1126405"/>
                  <a:pt x="972330" y="1112750"/>
                  <a:pt x="613669" y="1092471"/>
                </a:cubicBezTo>
                <a:cubicBezTo>
                  <a:pt x="255008" y="1072192"/>
                  <a:pt x="233946" y="1089988"/>
                  <a:pt x="0" y="1092471"/>
                </a:cubicBezTo>
                <a:lnTo>
                  <a:pt x="0" y="1092471"/>
                </a:lnTo>
                <a:cubicBezTo>
                  <a:pt x="12082" y="980004"/>
                  <a:pt x="-766" y="762007"/>
                  <a:pt x="0" y="619069"/>
                </a:cubicBezTo>
                <a:cubicBezTo>
                  <a:pt x="766" y="476131"/>
                  <a:pt x="-14582" y="327587"/>
                  <a:pt x="0" y="182082"/>
                </a:cubicBezTo>
                <a:cubicBezTo>
                  <a:pt x="9010" y="81700"/>
                  <a:pt x="77698" y="-888"/>
                  <a:pt x="182082" y="0"/>
                </a:cubicBezTo>
                <a:close/>
              </a:path>
              <a:path w="7766756" h="1092471" stroke="0" extrusionOk="0">
                <a:moveTo>
                  <a:pt x="182082" y="0"/>
                </a:moveTo>
                <a:cubicBezTo>
                  <a:pt x="443784" y="23535"/>
                  <a:pt x="479702" y="9529"/>
                  <a:pt x="719904" y="0"/>
                </a:cubicBezTo>
                <a:cubicBezTo>
                  <a:pt x="960106" y="-9529"/>
                  <a:pt x="1206640" y="3533"/>
                  <a:pt x="1485267" y="0"/>
                </a:cubicBezTo>
                <a:cubicBezTo>
                  <a:pt x="1763894" y="-3533"/>
                  <a:pt x="1819737" y="2503"/>
                  <a:pt x="2023089" y="0"/>
                </a:cubicBezTo>
                <a:cubicBezTo>
                  <a:pt x="2226441" y="-2503"/>
                  <a:pt x="2484506" y="-29073"/>
                  <a:pt x="2636758" y="0"/>
                </a:cubicBezTo>
                <a:cubicBezTo>
                  <a:pt x="2789010" y="29073"/>
                  <a:pt x="3069453" y="105"/>
                  <a:pt x="3250427" y="0"/>
                </a:cubicBezTo>
                <a:cubicBezTo>
                  <a:pt x="3431401" y="-105"/>
                  <a:pt x="3566778" y="-8030"/>
                  <a:pt x="3712403" y="0"/>
                </a:cubicBezTo>
                <a:cubicBezTo>
                  <a:pt x="3858028" y="8030"/>
                  <a:pt x="4182918" y="-16040"/>
                  <a:pt x="4401919" y="0"/>
                </a:cubicBezTo>
                <a:cubicBezTo>
                  <a:pt x="4620920" y="16040"/>
                  <a:pt x="4682488" y="4945"/>
                  <a:pt x="4863894" y="0"/>
                </a:cubicBezTo>
                <a:cubicBezTo>
                  <a:pt x="5045301" y="-4945"/>
                  <a:pt x="5535668" y="7327"/>
                  <a:pt x="5705104" y="0"/>
                </a:cubicBezTo>
                <a:cubicBezTo>
                  <a:pt x="5874540" y="-7327"/>
                  <a:pt x="6074328" y="-21234"/>
                  <a:pt x="6242926" y="0"/>
                </a:cubicBezTo>
                <a:cubicBezTo>
                  <a:pt x="6411524" y="21234"/>
                  <a:pt x="6649871" y="7681"/>
                  <a:pt x="6780748" y="0"/>
                </a:cubicBezTo>
                <a:cubicBezTo>
                  <a:pt x="6911625" y="-7681"/>
                  <a:pt x="7349001" y="9573"/>
                  <a:pt x="7766756" y="0"/>
                </a:cubicBezTo>
                <a:lnTo>
                  <a:pt x="7766756" y="0"/>
                </a:lnTo>
                <a:cubicBezTo>
                  <a:pt x="7751186" y="204911"/>
                  <a:pt x="7753656" y="288143"/>
                  <a:pt x="7766756" y="446091"/>
                </a:cubicBezTo>
                <a:cubicBezTo>
                  <a:pt x="7779856" y="604039"/>
                  <a:pt x="7774475" y="695465"/>
                  <a:pt x="7766756" y="910389"/>
                </a:cubicBezTo>
                <a:cubicBezTo>
                  <a:pt x="7769536" y="1033230"/>
                  <a:pt x="7686850" y="1088885"/>
                  <a:pt x="7584674" y="1092471"/>
                </a:cubicBezTo>
                <a:cubicBezTo>
                  <a:pt x="7389629" y="1063358"/>
                  <a:pt x="7102899" y="1109511"/>
                  <a:pt x="6971005" y="1092471"/>
                </a:cubicBezTo>
                <a:cubicBezTo>
                  <a:pt x="6839111" y="1075431"/>
                  <a:pt x="6731271" y="1072206"/>
                  <a:pt x="6509029" y="1092471"/>
                </a:cubicBezTo>
                <a:cubicBezTo>
                  <a:pt x="6286787" y="1112736"/>
                  <a:pt x="5921353" y="1092769"/>
                  <a:pt x="5743667" y="1092471"/>
                </a:cubicBezTo>
                <a:cubicBezTo>
                  <a:pt x="5565981" y="1092173"/>
                  <a:pt x="5418186" y="1106652"/>
                  <a:pt x="5205844" y="1092471"/>
                </a:cubicBezTo>
                <a:cubicBezTo>
                  <a:pt x="4993502" y="1078290"/>
                  <a:pt x="4680309" y="1120620"/>
                  <a:pt x="4516329" y="1092471"/>
                </a:cubicBezTo>
                <a:cubicBezTo>
                  <a:pt x="4352349" y="1064322"/>
                  <a:pt x="4140775" y="1100644"/>
                  <a:pt x="3902660" y="1092471"/>
                </a:cubicBezTo>
                <a:cubicBezTo>
                  <a:pt x="3664545" y="1084298"/>
                  <a:pt x="3350200" y="1077001"/>
                  <a:pt x="3061450" y="1092471"/>
                </a:cubicBezTo>
                <a:cubicBezTo>
                  <a:pt x="2772700" y="1107942"/>
                  <a:pt x="2603108" y="1069290"/>
                  <a:pt x="2447781" y="1092471"/>
                </a:cubicBezTo>
                <a:cubicBezTo>
                  <a:pt x="2292454" y="1115652"/>
                  <a:pt x="2031412" y="1077126"/>
                  <a:pt x="1834112" y="1092471"/>
                </a:cubicBezTo>
                <a:cubicBezTo>
                  <a:pt x="1636812" y="1107816"/>
                  <a:pt x="1292944" y="1065522"/>
                  <a:pt x="992903" y="1092471"/>
                </a:cubicBezTo>
                <a:cubicBezTo>
                  <a:pt x="692862" y="1119420"/>
                  <a:pt x="288199" y="1129920"/>
                  <a:pt x="0" y="1092471"/>
                </a:cubicBezTo>
                <a:lnTo>
                  <a:pt x="0" y="1092471"/>
                </a:lnTo>
                <a:cubicBezTo>
                  <a:pt x="3663" y="908379"/>
                  <a:pt x="-11748" y="786462"/>
                  <a:pt x="0" y="655484"/>
                </a:cubicBezTo>
                <a:cubicBezTo>
                  <a:pt x="11748" y="524506"/>
                  <a:pt x="1655" y="289429"/>
                  <a:pt x="0" y="182082"/>
                </a:cubicBezTo>
                <a:cubicBezTo>
                  <a:pt x="-2016" y="65180"/>
                  <a:pt x="82474" y="-4749"/>
                  <a:pt x="182082" y="0"/>
                </a:cubicBezTo>
                <a:close/>
              </a:path>
            </a:pathLst>
          </a:custGeom>
          <a:ln w="28575">
            <a:prstDash val="solid"/>
            <a:extLst>
              <a:ext uri="{C807C97D-BFC1-408E-A445-0C87EB9F89A2}">
                <ask:lineSketchStyleProps xmlns:ask="http://schemas.microsoft.com/office/drawing/2018/sketchyshapes" sd="268257983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sz="32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Chà hai lòng bàn tay vào nhau, miết các ngón tay vào kẽ ngón tay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AE9B054-5D8B-3051-DFEB-4A2F44B4452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514" y="4888230"/>
            <a:ext cx="1785841" cy="179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93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171291-BE6E-8B88-2977-A29D17A2FB9A}"/>
              </a:ext>
            </a:extLst>
          </p:cNvPr>
          <p:cNvSpPr/>
          <p:nvPr/>
        </p:nvSpPr>
        <p:spPr>
          <a:xfrm>
            <a:off x="434340" y="285750"/>
            <a:ext cx="11327130" cy="6355080"/>
          </a:xfrm>
          <a:prstGeom prst="roundRect">
            <a:avLst/>
          </a:prstGeom>
          <a:ln w="76200">
            <a:solidFill>
              <a:srgbClr val="CA3462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9AD1DF-13B6-02CC-ED29-1EE365B21696}"/>
              </a:ext>
            </a:extLst>
          </p:cNvPr>
          <p:cNvSpPr/>
          <p:nvPr/>
        </p:nvSpPr>
        <p:spPr>
          <a:xfrm>
            <a:off x="337185" y="171089"/>
            <a:ext cx="4360545" cy="805140"/>
          </a:xfrm>
          <a:custGeom>
            <a:avLst/>
            <a:gdLst>
              <a:gd name="csX0" fmla="*/ 0 w 4360545"/>
              <a:gd name="csY0" fmla="*/ 134193 h 805140"/>
              <a:gd name="csX1" fmla="*/ 134193 w 4360545"/>
              <a:gd name="csY1" fmla="*/ 0 h 805140"/>
              <a:gd name="csX2" fmla="*/ 718787 w 4360545"/>
              <a:gd name="csY2" fmla="*/ 0 h 805140"/>
              <a:gd name="csX3" fmla="*/ 1262460 w 4360545"/>
              <a:gd name="csY3" fmla="*/ 0 h 805140"/>
              <a:gd name="csX4" fmla="*/ 1765211 w 4360545"/>
              <a:gd name="csY4" fmla="*/ 0 h 805140"/>
              <a:gd name="csX5" fmla="*/ 2308883 w 4360545"/>
              <a:gd name="csY5" fmla="*/ 0 h 805140"/>
              <a:gd name="csX6" fmla="*/ 2811634 w 4360545"/>
              <a:gd name="csY6" fmla="*/ 0 h 805140"/>
              <a:gd name="csX7" fmla="*/ 3478071 w 4360545"/>
              <a:gd name="csY7" fmla="*/ 0 h 805140"/>
              <a:gd name="csX8" fmla="*/ 4226352 w 4360545"/>
              <a:gd name="csY8" fmla="*/ 0 h 805140"/>
              <a:gd name="csX9" fmla="*/ 4360545 w 4360545"/>
              <a:gd name="csY9" fmla="*/ 134193 h 805140"/>
              <a:gd name="csX10" fmla="*/ 4360545 w 4360545"/>
              <a:gd name="csY10" fmla="*/ 670947 h 805140"/>
              <a:gd name="csX11" fmla="*/ 4226352 w 4360545"/>
              <a:gd name="csY11" fmla="*/ 805140 h 805140"/>
              <a:gd name="csX12" fmla="*/ 3641758 w 4360545"/>
              <a:gd name="csY12" fmla="*/ 805140 h 805140"/>
              <a:gd name="csX13" fmla="*/ 3098085 w 4360545"/>
              <a:gd name="csY13" fmla="*/ 805140 h 805140"/>
              <a:gd name="csX14" fmla="*/ 2554413 w 4360545"/>
              <a:gd name="csY14" fmla="*/ 805140 h 805140"/>
              <a:gd name="csX15" fmla="*/ 2092583 w 4360545"/>
              <a:gd name="csY15" fmla="*/ 805140 h 805140"/>
              <a:gd name="csX16" fmla="*/ 1507989 w 4360545"/>
              <a:gd name="csY16" fmla="*/ 805140 h 805140"/>
              <a:gd name="csX17" fmla="*/ 841552 w 4360545"/>
              <a:gd name="csY17" fmla="*/ 805140 h 805140"/>
              <a:gd name="csX18" fmla="*/ 134193 w 4360545"/>
              <a:gd name="csY18" fmla="*/ 805140 h 805140"/>
              <a:gd name="csX19" fmla="*/ 0 w 4360545"/>
              <a:gd name="csY19" fmla="*/ 670947 h 805140"/>
              <a:gd name="csX20" fmla="*/ 0 w 4360545"/>
              <a:gd name="csY20" fmla="*/ 134193 h 8051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4360545" h="805140" fill="none" extrusionOk="0">
                <a:moveTo>
                  <a:pt x="0" y="134193"/>
                </a:moveTo>
                <a:cubicBezTo>
                  <a:pt x="-11201" y="71687"/>
                  <a:pt x="71997" y="-16235"/>
                  <a:pt x="134193" y="0"/>
                </a:cubicBezTo>
                <a:cubicBezTo>
                  <a:pt x="332986" y="-2571"/>
                  <a:pt x="490405" y="15326"/>
                  <a:pt x="718787" y="0"/>
                </a:cubicBezTo>
                <a:cubicBezTo>
                  <a:pt x="947169" y="-15326"/>
                  <a:pt x="1144450" y="37995"/>
                  <a:pt x="1262460" y="0"/>
                </a:cubicBezTo>
                <a:cubicBezTo>
                  <a:pt x="1380470" y="-37995"/>
                  <a:pt x="1525918" y="41221"/>
                  <a:pt x="1765211" y="0"/>
                </a:cubicBezTo>
                <a:cubicBezTo>
                  <a:pt x="2004504" y="-41221"/>
                  <a:pt x="2106726" y="63858"/>
                  <a:pt x="2308883" y="0"/>
                </a:cubicBezTo>
                <a:cubicBezTo>
                  <a:pt x="2511040" y="-63858"/>
                  <a:pt x="2695378" y="58463"/>
                  <a:pt x="2811634" y="0"/>
                </a:cubicBezTo>
                <a:cubicBezTo>
                  <a:pt x="2927890" y="-58463"/>
                  <a:pt x="3157387" y="4064"/>
                  <a:pt x="3478071" y="0"/>
                </a:cubicBezTo>
                <a:cubicBezTo>
                  <a:pt x="3798755" y="-4064"/>
                  <a:pt x="4072301" y="68997"/>
                  <a:pt x="4226352" y="0"/>
                </a:cubicBezTo>
                <a:cubicBezTo>
                  <a:pt x="4304405" y="11"/>
                  <a:pt x="4359838" y="56045"/>
                  <a:pt x="4360545" y="134193"/>
                </a:cubicBezTo>
                <a:cubicBezTo>
                  <a:pt x="4369260" y="367389"/>
                  <a:pt x="4342579" y="535360"/>
                  <a:pt x="4360545" y="670947"/>
                </a:cubicBezTo>
                <a:cubicBezTo>
                  <a:pt x="4365084" y="731126"/>
                  <a:pt x="4304773" y="791440"/>
                  <a:pt x="4226352" y="805140"/>
                </a:cubicBezTo>
                <a:cubicBezTo>
                  <a:pt x="3949098" y="870454"/>
                  <a:pt x="3877759" y="763629"/>
                  <a:pt x="3641758" y="805140"/>
                </a:cubicBezTo>
                <a:cubicBezTo>
                  <a:pt x="3405757" y="846651"/>
                  <a:pt x="3232173" y="775625"/>
                  <a:pt x="3098085" y="805140"/>
                </a:cubicBezTo>
                <a:cubicBezTo>
                  <a:pt x="2963997" y="834655"/>
                  <a:pt x="2727089" y="756547"/>
                  <a:pt x="2554413" y="805140"/>
                </a:cubicBezTo>
                <a:cubicBezTo>
                  <a:pt x="2381737" y="853733"/>
                  <a:pt x="2236918" y="763082"/>
                  <a:pt x="2092583" y="805140"/>
                </a:cubicBezTo>
                <a:cubicBezTo>
                  <a:pt x="1948248" y="847198"/>
                  <a:pt x="1750815" y="791824"/>
                  <a:pt x="1507989" y="805140"/>
                </a:cubicBezTo>
                <a:cubicBezTo>
                  <a:pt x="1265163" y="818456"/>
                  <a:pt x="1135845" y="755153"/>
                  <a:pt x="841552" y="805140"/>
                </a:cubicBezTo>
                <a:cubicBezTo>
                  <a:pt x="547259" y="855127"/>
                  <a:pt x="374063" y="726939"/>
                  <a:pt x="134193" y="805140"/>
                </a:cubicBezTo>
                <a:cubicBezTo>
                  <a:pt x="60235" y="825254"/>
                  <a:pt x="7988" y="742698"/>
                  <a:pt x="0" y="670947"/>
                </a:cubicBezTo>
                <a:cubicBezTo>
                  <a:pt x="-9964" y="478873"/>
                  <a:pt x="23030" y="343716"/>
                  <a:pt x="0" y="134193"/>
                </a:cubicBezTo>
                <a:close/>
              </a:path>
              <a:path w="4360545" h="805140" stroke="0" extrusionOk="0">
                <a:moveTo>
                  <a:pt x="0" y="134193"/>
                </a:moveTo>
                <a:cubicBezTo>
                  <a:pt x="2883" y="59640"/>
                  <a:pt x="60375" y="-2785"/>
                  <a:pt x="134193" y="0"/>
                </a:cubicBezTo>
                <a:cubicBezTo>
                  <a:pt x="330177" y="-4132"/>
                  <a:pt x="388128" y="51371"/>
                  <a:pt x="636944" y="0"/>
                </a:cubicBezTo>
                <a:cubicBezTo>
                  <a:pt x="885760" y="-51371"/>
                  <a:pt x="1089433" y="23762"/>
                  <a:pt x="1221538" y="0"/>
                </a:cubicBezTo>
                <a:cubicBezTo>
                  <a:pt x="1353643" y="-23762"/>
                  <a:pt x="1577252" y="42154"/>
                  <a:pt x="1806132" y="0"/>
                </a:cubicBezTo>
                <a:cubicBezTo>
                  <a:pt x="2035012" y="-42154"/>
                  <a:pt x="2113153" y="48294"/>
                  <a:pt x="2308883" y="0"/>
                </a:cubicBezTo>
                <a:cubicBezTo>
                  <a:pt x="2504613" y="-48294"/>
                  <a:pt x="2713429" y="71099"/>
                  <a:pt x="2975321" y="0"/>
                </a:cubicBezTo>
                <a:cubicBezTo>
                  <a:pt x="3237213" y="-71099"/>
                  <a:pt x="3267482" y="16466"/>
                  <a:pt x="3478071" y="0"/>
                </a:cubicBezTo>
                <a:cubicBezTo>
                  <a:pt x="3688660" y="-16466"/>
                  <a:pt x="3941805" y="61534"/>
                  <a:pt x="4226352" y="0"/>
                </a:cubicBezTo>
                <a:cubicBezTo>
                  <a:pt x="4316604" y="-753"/>
                  <a:pt x="4371441" y="58017"/>
                  <a:pt x="4360545" y="134193"/>
                </a:cubicBezTo>
                <a:cubicBezTo>
                  <a:pt x="4382322" y="370642"/>
                  <a:pt x="4303521" y="540142"/>
                  <a:pt x="4360545" y="670947"/>
                </a:cubicBezTo>
                <a:cubicBezTo>
                  <a:pt x="4351709" y="757458"/>
                  <a:pt x="4309574" y="801787"/>
                  <a:pt x="4226352" y="805140"/>
                </a:cubicBezTo>
                <a:cubicBezTo>
                  <a:pt x="4014683" y="877731"/>
                  <a:pt x="3776422" y="731867"/>
                  <a:pt x="3559915" y="805140"/>
                </a:cubicBezTo>
                <a:cubicBezTo>
                  <a:pt x="3343408" y="878413"/>
                  <a:pt x="3301780" y="768512"/>
                  <a:pt x="3098085" y="805140"/>
                </a:cubicBezTo>
                <a:cubicBezTo>
                  <a:pt x="2894390" y="841768"/>
                  <a:pt x="2836682" y="752007"/>
                  <a:pt x="2636256" y="805140"/>
                </a:cubicBezTo>
                <a:cubicBezTo>
                  <a:pt x="2435830" y="858273"/>
                  <a:pt x="2382430" y="804220"/>
                  <a:pt x="2174427" y="805140"/>
                </a:cubicBezTo>
                <a:cubicBezTo>
                  <a:pt x="1966424" y="806060"/>
                  <a:pt x="1806605" y="741910"/>
                  <a:pt x="1589832" y="805140"/>
                </a:cubicBezTo>
                <a:cubicBezTo>
                  <a:pt x="1373059" y="868370"/>
                  <a:pt x="1123743" y="758266"/>
                  <a:pt x="1005238" y="805140"/>
                </a:cubicBezTo>
                <a:cubicBezTo>
                  <a:pt x="886733" y="852014"/>
                  <a:pt x="346555" y="766225"/>
                  <a:pt x="134193" y="805140"/>
                </a:cubicBezTo>
                <a:cubicBezTo>
                  <a:pt x="49084" y="810563"/>
                  <a:pt x="-10822" y="735167"/>
                  <a:pt x="0" y="670947"/>
                </a:cubicBezTo>
                <a:cubicBezTo>
                  <a:pt x="-6500" y="525449"/>
                  <a:pt x="9055" y="256035"/>
                  <a:pt x="0" y="134193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28575">
            <a:extLst>
              <a:ext uri="{C807C97D-BFC1-408E-A445-0C87EB9F89A2}">
                <ask:lineSketchStyleProps xmlns:ask="http://schemas.microsoft.com/office/drawing/2018/sketchyshapes" sd="79681017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Các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bước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rửa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tay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58B1BDE3-2471-6DDE-86B7-8D4C31FDBADF}"/>
              </a:ext>
            </a:extLst>
          </p:cNvPr>
          <p:cNvSpPr/>
          <p:nvPr/>
        </p:nvSpPr>
        <p:spPr>
          <a:xfrm>
            <a:off x="850053" y="1460532"/>
            <a:ext cx="7766756" cy="598561"/>
          </a:xfrm>
          <a:custGeom>
            <a:avLst/>
            <a:gdLst>
              <a:gd name="csX0" fmla="*/ 99762 w 7766756"/>
              <a:gd name="csY0" fmla="*/ 0 h 598561"/>
              <a:gd name="csX1" fmla="*/ 643422 w 7766756"/>
              <a:gd name="csY1" fmla="*/ 0 h 598561"/>
              <a:gd name="csX2" fmla="*/ 1417091 w 7766756"/>
              <a:gd name="csY2" fmla="*/ 0 h 598561"/>
              <a:gd name="csX3" fmla="*/ 2114090 w 7766756"/>
              <a:gd name="csY3" fmla="*/ 0 h 598561"/>
              <a:gd name="csX4" fmla="*/ 2657750 w 7766756"/>
              <a:gd name="csY4" fmla="*/ 0 h 598561"/>
              <a:gd name="csX5" fmla="*/ 3431419 w 7766756"/>
              <a:gd name="csY5" fmla="*/ 0 h 598561"/>
              <a:gd name="csX6" fmla="*/ 4128419 w 7766756"/>
              <a:gd name="csY6" fmla="*/ 0 h 598561"/>
              <a:gd name="csX7" fmla="*/ 4902088 w 7766756"/>
              <a:gd name="csY7" fmla="*/ 0 h 598561"/>
              <a:gd name="csX8" fmla="*/ 5445748 w 7766756"/>
              <a:gd name="csY8" fmla="*/ 0 h 598561"/>
              <a:gd name="csX9" fmla="*/ 5989407 w 7766756"/>
              <a:gd name="csY9" fmla="*/ 0 h 598561"/>
              <a:gd name="csX10" fmla="*/ 6686407 w 7766756"/>
              <a:gd name="csY10" fmla="*/ 0 h 598561"/>
              <a:gd name="csX11" fmla="*/ 7766756 w 7766756"/>
              <a:gd name="csY11" fmla="*/ 0 h 598561"/>
              <a:gd name="csX12" fmla="*/ 7766756 w 7766756"/>
              <a:gd name="csY12" fmla="*/ 0 h 598561"/>
              <a:gd name="csX13" fmla="*/ 7766756 w 7766756"/>
              <a:gd name="csY13" fmla="*/ 498799 h 598561"/>
              <a:gd name="csX14" fmla="*/ 7666994 w 7766756"/>
              <a:gd name="csY14" fmla="*/ 598561 h 598561"/>
              <a:gd name="csX15" fmla="*/ 6969995 w 7766756"/>
              <a:gd name="csY15" fmla="*/ 598561 h 598561"/>
              <a:gd name="csX16" fmla="*/ 6349665 w 7766756"/>
              <a:gd name="csY16" fmla="*/ 598561 h 598561"/>
              <a:gd name="csX17" fmla="*/ 5806005 w 7766756"/>
              <a:gd name="csY17" fmla="*/ 598561 h 598561"/>
              <a:gd name="csX18" fmla="*/ 5032336 w 7766756"/>
              <a:gd name="csY18" fmla="*/ 598561 h 598561"/>
              <a:gd name="csX19" fmla="*/ 4335337 w 7766756"/>
              <a:gd name="csY19" fmla="*/ 598561 h 598561"/>
              <a:gd name="csX20" fmla="*/ 3791677 w 7766756"/>
              <a:gd name="csY20" fmla="*/ 598561 h 598561"/>
              <a:gd name="csX21" fmla="*/ 3171348 w 7766756"/>
              <a:gd name="csY21" fmla="*/ 598561 h 598561"/>
              <a:gd name="csX22" fmla="*/ 2627688 w 7766756"/>
              <a:gd name="csY22" fmla="*/ 598561 h 598561"/>
              <a:gd name="csX23" fmla="*/ 2007358 w 7766756"/>
              <a:gd name="csY23" fmla="*/ 598561 h 598561"/>
              <a:gd name="csX24" fmla="*/ 1157019 w 7766756"/>
              <a:gd name="csY24" fmla="*/ 598561 h 598561"/>
              <a:gd name="csX25" fmla="*/ 690029 w 7766756"/>
              <a:gd name="csY25" fmla="*/ 598561 h 598561"/>
              <a:gd name="csX26" fmla="*/ 0 w 7766756"/>
              <a:gd name="csY26" fmla="*/ 598561 h 598561"/>
              <a:gd name="csX27" fmla="*/ 0 w 7766756"/>
              <a:gd name="csY27" fmla="*/ 598561 h 598561"/>
              <a:gd name="csX28" fmla="*/ 0 w 7766756"/>
              <a:gd name="csY28" fmla="*/ 99762 h 598561"/>
              <a:gd name="csX29" fmla="*/ 99762 w 7766756"/>
              <a:gd name="csY29" fmla="*/ 0 h 5985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7766756" h="598561" fill="none" extrusionOk="0">
                <a:moveTo>
                  <a:pt x="99762" y="0"/>
                </a:moveTo>
                <a:cubicBezTo>
                  <a:pt x="371380" y="23348"/>
                  <a:pt x="404817" y="-9520"/>
                  <a:pt x="643422" y="0"/>
                </a:cubicBezTo>
                <a:cubicBezTo>
                  <a:pt x="882027" y="9520"/>
                  <a:pt x="1161795" y="-1940"/>
                  <a:pt x="1417091" y="0"/>
                </a:cubicBezTo>
                <a:cubicBezTo>
                  <a:pt x="1672387" y="1940"/>
                  <a:pt x="1859439" y="24836"/>
                  <a:pt x="2114090" y="0"/>
                </a:cubicBezTo>
                <a:cubicBezTo>
                  <a:pt x="2368741" y="-24836"/>
                  <a:pt x="2526923" y="11537"/>
                  <a:pt x="2657750" y="0"/>
                </a:cubicBezTo>
                <a:cubicBezTo>
                  <a:pt x="2788577" y="-11537"/>
                  <a:pt x="3130328" y="-31635"/>
                  <a:pt x="3431419" y="0"/>
                </a:cubicBezTo>
                <a:cubicBezTo>
                  <a:pt x="3732510" y="31635"/>
                  <a:pt x="3796685" y="-7430"/>
                  <a:pt x="4128419" y="0"/>
                </a:cubicBezTo>
                <a:cubicBezTo>
                  <a:pt x="4460153" y="7430"/>
                  <a:pt x="4665966" y="6142"/>
                  <a:pt x="4902088" y="0"/>
                </a:cubicBezTo>
                <a:cubicBezTo>
                  <a:pt x="5138210" y="-6142"/>
                  <a:pt x="5311321" y="-3179"/>
                  <a:pt x="5445748" y="0"/>
                </a:cubicBezTo>
                <a:cubicBezTo>
                  <a:pt x="5580175" y="3179"/>
                  <a:pt x="5774327" y="15258"/>
                  <a:pt x="5989407" y="0"/>
                </a:cubicBezTo>
                <a:cubicBezTo>
                  <a:pt x="6204487" y="-15258"/>
                  <a:pt x="6429634" y="6182"/>
                  <a:pt x="6686407" y="0"/>
                </a:cubicBezTo>
                <a:cubicBezTo>
                  <a:pt x="6943180" y="-6182"/>
                  <a:pt x="7507692" y="-6060"/>
                  <a:pt x="7766756" y="0"/>
                </a:cubicBezTo>
                <a:lnTo>
                  <a:pt x="7766756" y="0"/>
                </a:lnTo>
                <a:cubicBezTo>
                  <a:pt x="7785037" y="154995"/>
                  <a:pt x="7747911" y="321882"/>
                  <a:pt x="7766756" y="498799"/>
                </a:cubicBezTo>
                <a:cubicBezTo>
                  <a:pt x="7777464" y="549639"/>
                  <a:pt x="7721337" y="601130"/>
                  <a:pt x="7666994" y="598561"/>
                </a:cubicBezTo>
                <a:cubicBezTo>
                  <a:pt x="7494547" y="602168"/>
                  <a:pt x="7300461" y="602462"/>
                  <a:pt x="6969995" y="598561"/>
                </a:cubicBezTo>
                <a:cubicBezTo>
                  <a:pt x="6639529" y="594660"/>
                  <a:pt x="6631023" y="573807"/>
                  <a:pt x="6349665" y="598561"/>
                </a:cubicBezTo>
                <a:cubicBezTo>
                  <a:pt x="6068307" y="623316"/>
                  <a:pt x="6043587" y="596227"/>
                  <a:pt x="5806005" y="598561"/>
                </a:cubicBezTo>
                <a:cubicBezTo>
                  <a:pt x="5568423" y="600895"/>
                  <a:pt x="5327746" y="609598"/>
                  <a:pt x="5032336" y="598561"/>
                </a:cubicBezTo>
                <a:cubicBezTo>
                  <a:pt x="4736926" y="587524"/>
                  <a:pt x="4664833" y="622448"/>
                  <a:pt x="4335337" y="598561"/>
                </a:cubicBezTo>
                <a:cubicBezTo>
                  <a:pt x="4005841" y="574674"/>
                  <a:pt x="3956692" y="581070"/>
                  <a:pt x="3791677" y="598561"/>
                </a:cubicBezTo>
                <a:cubicBezTo>
                  <a:pt x="3626662" y="616052"/>
                  <a:pt x="3441740" y="580324"/>
                  <a:pt x="3171348" y="598561"/>
                </a:cubicBezTo>
                <a:cubicBezTo>
                  <a:pt x="2900956" y="616798"/>
                  <a:pt x="2865338" y="579357"/>
                  <a:pt x="2627688" y="598561"/>
                </a:cubicBezTo>
                <a:cubicBezTo>
                  <a:pt x="2390038" y="617765"/>
                  <a:pt x="2200637" y="586954"/>
                  <a:pt x="2007358" y="598561"/>
                </a:cubicBezTo>
                <a:cubicBezTo>
                  <a:pt x="1814079" y="610169"/>
                  <a:pt x="1342107" y="634813"/>
                  <a:pt x="1157019" y="598561"/>
                </a:cubicBezTo>
                <a:cubicBezTo>
                  <a:pt x="971931" y="562309"/>
                  <a:pt x="839698" y="616337"/>
                  <a:pt x="690029" y="598561"/>
                </a:cubicBezTo>
                <a:cubicBezTo>
                  <a:pt x="540360" y="580786"/>
                  <a:pt x="304840" y="606187"/>
                  <a:pt x="0" y="598561"/>
                </a:cubicBezTo>
                <a:lnTo>
                  <a:pt x="0" y="598561"/>
                </a:lnTo>
                <a:cubicBezTo>
                  <a:pt x="-24760" y="435156"/>
                  <a:pt x="-17380" y="311828"/>
                  <a:pt x="0" y="99762"/>
                </a:cubicBezTo>
                <a:cubicBezTo>
                  <a:pt x="3286" y="42035"/>
                  <a:pt x="44427" y="-11437"/>
                  <a:pt x="99762" y="0"/>
                </a:cubicBezTo>
                <a:close/>
              </a:path>
              <a:path w="7766756" h="598561" stroke="0" extrusionOk="0">
                <a:moveTo>
                  <a:pt x="99762" y="0"/>
                </a:moveTo>
                <a:cubicBezTo>
                  <a:pt x="333083" y="23598"/>
                  <a:pt x="458316" y="21575"/>
                  <a:pt x="720092" y="0"/>
                </a:cubicBezTo>
                <a:cubicBezTo>
                  <a:pt x="981868" y="-21575"/>
                  <a:pt x="1222944" y="35273"/>
                  <a:pt x="1570431" y="0"/>
                </a:cubicBezTo>
                <a:cubicBezTo>
                  <a:pt x="1917918" y="-35273"/>
                  <a:pt x="1998461" y="19084"/>
                  <a:pt x="2114090" y="0"/>
                </a:cubicBezTo>
                <a:cubicBezTo>
                  <a:pt x="2229719" y="-19084"/>
                  <a:pt x="2555665" y="40064"/>
                  <a:pt x="2964430" y="0"/>
                </a:cubicBezTo>
                <a:cubicBezTo>
                  <a:pt x="3373195" y="-40064"/>
                  <a:pt x="3287077" y="15251"/>
                  <a:pt x="3584759" y="0"/>
                </a:cubicBezTo>
                <a:cubicBezTo>
                  <a:pt x="3882441" y="-15251"/>
                  <a:pt x="3954569" y="2063"/>
                  <a:pt x="4281759" y="0"/>
                </a:cubicBezTo>
                <a:cubicBezTo>
                  <a:pt x="4608949" y="-2063"/>
                  <a:pt x="4833008" y="-2957"/>
                  <a:pt x="5055428" y="0"/>
                </a:cubicBezTo>
                <a:cubicBezTo>
                  <a:pt x="5277848" y="2957"/>
                  <a:pt x="5420297" y="27131"/>
                  <a:pt x="5675758" y="0"/>
                </a:cubicBezTo>
                <a:cubicBezTo>
                  <a:pt x="5931219" y="-27131"/>
                  <a:pt x="6197691" y="-32860"/>
                  <a:pt x="6449427" y="0"/>
                </a:cubicBezTo>
                <a:cubicBezTo>
                  <a:pt x="6701163" y="32860"/>
                  <a:pt x="6711351" y="-19020"/>
                  <a:pt x="6916417" y="0"/>
                </a:cubicBezTo>
                <a:cubicBezTo>
                  <a:pt x="7121483" y="19020"/>
                  <a:pt x="7517650" y="-39230"/>
                  <a:pt x="7766756" y="0"/>
                </a:cubicBezTo>
                <a:lnTo>
                  <a:pt x="7766756" y="0"/>
                </a:lnTo>
                <a:cubicBezTo>
                  <a:pt x="7768321" y="175666"/>
                  <a:pt x="7755596" y="398865"/>
                  <a:pt x="7766756" y="498799"/>
                </a:cubicBezTo>
                <a:cubicBezTo>
                  <a:pt x="7765927" y="547684"/>
                  <a:pt x="7711875" y="600338"/>
                  <a:pt x="7666994" y="598561"/>
                </a:cubicBezTo>
                <a:cubicBezTo>
                  <a:pt x="7321150" y="596971"/>
                  <a:pt x="7123506" y="572288"/>
                  <a:pt x="6893325" y="598561"/>
                </a:cubicBezTo>
                <a:cubicBezTo>
                  <a:pt x="6663144" y="624834"/>
                  <a:pt x="6242135" y="560308"/>
                  <a:pt x="6042985" y="598561"/>
                </a:cubicBezTo>
                <a:cubicBezTo>
                  <a:pt x="5843835" y="636814"/>
                  <a:pt x="5541350" y="625841"/>
                  <a:pt x="5192646" y="598561"/>
                </a:cubicBezTo>
                <a:cubicBezTo>
                  <a:pt x="4843942" y="571281"/>
                  <a:pt x="4834600" y="621785"/>
                  <a:pt x="4495646" y="598561"/>
                </a:cubicBezTo>
                <a:cubicBezTo>
                  <a:pt x="4156692" y="575337"/>
                  <a:pt x="4174722" y="610508"/>
                  <a:pt x="4028657" y="598561"/>
                </a:cubicBezTo>
                <a:cubicBezTo>
                  <a:pt x="3882592" y="586614"/>
                  <a:pt x="3693774" y="610089"/>
                  <a:pt x="3484997" y="598561"/>
                </a:cubicBezTo>
                <a:cubicBezTo>
                  <a:pt x="3276220" y="587033"/>
                  <a:pt x="3146662" y="573580"/>
                  <a:pt x="2941338" y="598561"/>
                </a:cubicBezTo>
                <a:cubicBezTo>
                  <a:pt x="2736014" y="623542"/>
                  <a:pt x="2639662" y="588566"/>
                  <a:pt x="2474348" y="598561"/>
                </a:cubicBezTo>
                <a:cubicBezTo>
                  <a:pt x="2309034" y="608557"/>
                  <a:pt x="2236104" y="601099"/>
                  <a:pt x="2007358" y="598561"/>
                </a:cubicBezTo>
                <a:cubicBezTo>
                  <a:pt x="1778612" y="596024"/>
                  <a:pt x="1544586" y="593804"/>
                  <a:pt x="1387029" y="598561"/>
                </a:cubicBezTo>
                <a:cubicBezTo>
                  <a:pt x="1229472" y="603318"/>
                  <a:pt x="993133" y="633210"/>
                  <a:pt x="613360" y="598561"/>
                </a:cubicBezTo>
                <a:cubicBezTo>
                  <a:pt x="233587" y="563912"/>
                  <a:pt x="293752" y="581594"/>
                  <a:pt x="0" y="598561"/>
                </a:cubicBezTo>
                <a:lnTo>
                  <a:pt x="0" y="598561"/>
                </a:lnTo>
                <a:cubicBezTo>
                  <a:pt x="24713" y="450029"/>
                  <a:pt x="8844" y="220941"/>
                  <a:pt x="0" y="99762"/>
                </a:cubicBezTo>
                <a:cubicBezTo>
                  <a:pt x="-8116" y="40754"/>
                  <a:pt x="45128" y="12035"/>
                  <a:pt x="99762" y="0"/>
                </a:cubicBezTo>
                <a:close/>
              </a:path>
            </a:pathLst>
          </a:custGeom>
          <a:ln w="28575">
            <a:prstDash val="solid"/>
            <a:extLst>
              <a:ext uri="{C807C97D-BFC1-408E-A445-0C87EB9F89A2}">
                <ask:lineSketchStyleProps xmlns:ask="http://schemas.microsoft.com/office/drawing/2018/sketchyshapes" sd="51004448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sz="32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4: </a:t>
            </a:r>
            <a:r>
              <a:rPr 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Chà từng ngón tay vào lòng bàn tay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B80E29-BA0B-FED1-55B2-260A2B6BCAE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017" y="1021818"/>
            <a:ext cx="1774664" cy="1769066"/>
          </a:xfrm>
          <a:prstGeom prst="rect">
            <a:avLst/>
          </a:prstGeom>
        </p:spPr>
      </p:pic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E7E586E9-A6AF-8C2E-C9EC-93B8A3D17E46}"/>
              </a:ext>
            </a:extLst>
          </p:cNvPr>
          <p:cNvSpPr/>
          <p:nvPr/>
        </p:nvSpPr>
        <p:spPr>
          <a:xfrm>
            <a:off x="907203" y="3517932"/>
            <a:ext cx="7766756" cy="598561"/>
          </a:xfrm>
          <a:custGeom>
            <a:avLst/>
            <a:gdLst>
              <a:gd name="csX0" fmla="*/ 99762 w 7766756"/>
              <a:gd name="csY0" fmla="*/ 0 h 598561"/>
              <a:gd name="csX1" fmla="*/ 643422 w 7766756"/>
              <a:gd name="csY1" fmla="*/ 0 h 598561"/>
              <a:gd name="csX2" fmla="*/ 1417091 w 7766756"/>
              <a:gd name="csY2" fmla="*/ 0 h 598561"/>
              <a:gd name="csX3" fmla="*/ 2114090 w 7766756"/>
              <a:gd name="csY3" fmla="*/ 0 h 598561"/>
              <a:gd name="csX4" fmla="*/ 2657750 w 7766756"/>
              <a:gd name="csY4" fmla="*/ 0 h 598561"/>
              <a:gd name="csX5" fmla="*/ 3431419 w 7766756"/>
              <a:gd name="csY5" fmla="*/ 0 h 598561"/>
              <a:gd name="csX6" fmla="*/ 4128419 w 7766756"/>
              <a:gd name="csY6" fmla="*/ 0 h 598561"/>
              <a:gd name="csX7" fmla="*/ 4902088 w 7766756"/>
              <a:gd name="csY7" fmla="*/ 0 h 598561"/>
              <a:gd name="csX8" fmla="*/ 5445748 w 7766756"/>
              <a:gd name="csY8" fmla="*/ 0 h 598561"/>
              <a:gd name="csX9" fmla="*/ 5989407 w 7766756"/>
              <a:gd name="csY9" fmla="*/ 0 h 598561"/>
              <a:gd name="csX10" fmla="*/ 6686407 w 7766756"/>
              <a:gd name="csY10" fmla="*/ 0 h 598561"/>
              <a:gd name="csX11" fmla="*/ 7766756 w 7766756"/>
              <a:gd name="csY11" fmla="*/ 0 h 598561"/>
              <a:gd name="csX12" fmla="*/ 7766756 w 7766756"/>
              <a:gd name="csY12" fmla="*/ 0 h 598561"/>
              <a:gd name="csX13" fmla="*/ 7766756 w 7766756"/>
              <a:gd name="csY13" fmla="*/ 498799 h 598561"/>
              <a:gd name="csX14" fmla="*/ 7666994 w 7766756"/>
              <a:gd name="csY14" fmla="*/ 598561 h 598561"/>
              <a:gd name="csX15" fmla="*/ 6969995 w 7766756"/>
              <a:gd name="csY15" fmla="*/ 598561 h 598561"/>
              <a:gd name="csX16" fmla="*/ 6349665 w 7766756"/>
              <a:gd name="csY16" fmla="*/ 598561 h 598561"/>
              <a:gd name="csX17" fmla="*/ 5806005 w 7766756"/>
              <a:gd name="csY17" fmla="*/ 598561 h 598561"/>
              <a:gd name="csX18" fmla="*/ 5032336 w 7766756"/>
              <a:gd name="csY18" fmla="*/ 598561 h 598561"/>
              <a:gd name="csX19" fmla="*/ 4335337 w 7766756"/>
              <a:gd name="csY19" fmla="*/ 598561 h 598561"/>
              <a:gd name="csX20" fmla="*/ 3791677 w 7766756"/>
              <a:gd name="csY20" fmla="*/ 598561 h 598561"/>
              <a:gd name="csX21" fmla="*/ 3171348 w 7766756"/>
              <a:gd name="csY21" fmla="*/ 598561 h 598561"/>
              <a:gd name="csX22" fmla="*/ 2627688 w 7766756"/>
              <a:gd name="csY22" fmla="*/ 598561 h 598561"/>
              <a:gd name="csX23" fmla="*/ 2007358 w 7766756"/>
              <a:gd name="csY23" fmla="*/ 598561 h 598561"/>
              <a:gd name="csX24" fmla="*/ 1157019 w 7766756"/>
              <a:gd name="csY24" fmla="*/ 598561 h 598561"/>
              <a:gd name="csX25" fmla="*/ 690029 w 7766756"/>
              <a:gd name="csY25" fmla="*/ 598561 h 598561"/>
              <a:gd name="csX26" fmla="*/ 0 w 7766756"/>
              <a:gd name="csY26" fmla="*/ 598561 h 598561"/>
              <a:gd name="csX27" fmla="*/ 0 w 7766756"/>
              <a:gd name="csY27" fmla="*/ 598561 h 598561"/>
              <a:gd name="csX28" fmla="*/ 0 w 7766756"/>
              <a:gd name="csY28" fmla="*/ 99762 h 598561"/>
              <a:gd name="csX29" fmla="*/ 99762 w 7766756"/>
              <a:gd name="csY29" fmla="*/ 0 h 5985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7766756" h="598561" fill="none" extrusionOk="0">
                <a:moveTo>
                  <a:pt x="99762" y="0"/>
                </a:moveTo>
                <a:cubicBezTo>
                  <a:pt x="371380" y="23348"/>
                  <a:pt x="404817" y="-9520"/>
                  <a:pt x="643422" y="0"/>
                </a:cubicBezTo>
                <a:cubicBezTo>
                  <a:pt x="882027" y="9520"/>
                  <a:pt x="1161795" y="-1940"/>
                  <a:pt x="1417091" y="0"/>
                </a:cubicBezTo>
                <a:cubicBezTo>
                  <a:pt x="1672387" y="1940"/>
                  <a:pt x="1859439" y="24836"/>
                  <a:pt x="2114090" y="0"/>
                </a:cubicBezTo>
                <a:cubicBezTo>
                  <a:pt x="2368741" y="-24836"/>
                  <a:pt x="2526923" y="11537"/>
                  <a:pt x="2657750" y="0"/>
                </a:cubicBezTo>
                <a:cubicBezTo>
                  <a:pt x="2788577" y="-11537"/>
                  <a:pt x="3130328" y="-31635"/>
                  <a:pt x="3431419" y="0"/>
                </a:cubicBezTo>
                <a:cubicBezTo>
                  <a:pt x="3732510" y="31635"/>
                  <a:pt x="3796685" y="-7430"/>
                  <a:pt x="4128419" y="0"/>
                </a:cubicBezTo>
                <a:cubicBezTo>
                  <a:pt x="4460153" y="7430"/>
                  <a:pt x="4665966" y="6142"/>
                  <a:pt x="4902088" y="0"/>
                </a:cubicBezTo>
                <a:cubicBezTo>
                  <a:pt x="5138210" y="-6142"/>
                  <a:pt x="5311321" y="-3179"/>
                  <a:pt x="5445748" y="0"/>
                </a:cubicBezTo>
                <a:cubicBezTo>
                  <a:pt x="5580175" y="3179"/>
                  <a:pt x="5774327" y="15258"/>
                  <a:pt x="5989407" y="0"/>
                </a:cubicBezTo>
                <a:cubicBezTo>
                  <a:pt x="6204487" y="-15258"/>
                  <a:pt x="6429634" y="6182"/>
                  <a:pt x="6686407" y="0"/>
                </a:cubicBezTo>
                <a:cubicBezTo>
                  <a:pt x="6943180" y="-6182"/>
                  <a:pt x="7507692" y="-6060"/>
                  <a:pt x="7766756" y="0"/>
                </a:cubicBezTo>
                <a:lnTo>
                  <a:pt x="7766756" y="0"/>
                </a:lnTo>
                <a:cubicBezTo>
                  <a:pt x="7785037" y="154995"/>
                  <a:pt x="7747911" y="321882"/>
                  <a:pt x="7766756" y="498799"/>
                </a:cubicBezTo>
                <a:cubicBezTo>
                  <a:pt x="7777464" y="549639"/>
                  <a:pt x="7721337" y="601130"/>
                  <a:pt x="7666994" y="598561"/>
                </a:cubicBezTo>
                <a:cubicBezTo>
                  <a:pt x="7494547" y="602168"/>
                  <a:pt x="7300461" y="602462"/>
                  <a:pt x="6969995" y="598561"/>
                </a:cubicBezTo>
                <a:cubicBezTo>
                  <a:pt x="6639529" y="594660"/>
                  <a:pt x="6631023" y="573807"/>
                  <a:pt x="6349665" y="598561"/>
                </a:cubicBezTo>
                <a:cubicBezTo>
                  <a:pt x="6068307" y="623316"/>
                  <a:pt x="6043587" y="596227"/>
                  <a:pt x="5806005" y="598561"/>
                </a:cubicBezTo>
                <a:cubicBezTo>
                  <a:pt x="5568423" y="600895"/>
                  <a:pt x="5327746" y="609598"/>
                  <a:pt x="5032336" y="598561"/>
                </a:cubicBezTo>
                <a:cubicBezTo>
                  <a:pt x="4736926" y="587524"/>
                  <a:pt x="4664833" y="622448"/>
                  <a:pt x="4335337" y="598561"/>
                </a:cubicBezTo>
                <a:cubicBezTo>
                  <a:pt x="4005841" y="574674"/>
                  <a:pt x="3956692" y="581070"/>
                  <a:pt x="3791677" y="598561"/>
                </a:cubicBezTo>
                <a:cubicBezTo>
                  <a:pt x="3626662" y="616052"/>
                  <a:pt x="3441740" y="580324"/>
                  <a:pt x="3171348" y="598561"/>
                </a:cubicBezTo>
                <a:cubicBezTo>
                  <a:pt x="2900956" y="616798"/>
                  <a:pt x="2865338" y="579357"/>
                  <a:pt x="2627688" y="598561"/>
                </a:cubicBezTo>
                <a:cubicBezTo>
                  <a:pt x="2390038" y="617765"/>
                  <a:pt x="2200637" y="586954"/>
                  <a:pt x="2007358" y="598561"/>
                </a:cubicBezTo>
                <a:cubicBezTo>
                  <a:pt x="1814079" y="610169"/>
                  <a:pt x="1342107" y="634813"/>
                  <a:pt x="1157019" y="598561"/>
                </a:cubicBezTo>
                <a:cubicBezTo>
                  <a:pt x="971931" y="562309"/>
                  <a:pt x="839698" y="616337"/>
                  <a:pt x="690029" y="598561"/>
                </a:cubicBezTo>
                <a:cubicBezTo>
                  <a:pt x="540360" y="580786"/>
                  <a:pt x="304840" y="606187"/>
                  <a:pt x="0" y="598561"/>
                </a:cubicBezTo>
                <a:lnTo>
                  <a:pt x="0" y="598561"/>
                </a:lnTo>
                <a:cubicBezTo>
                  <a:pt x="-24760" y="435156"/>
                  <a:pt x="-17380" y="311828"/>
                  <a:pt x="0" y="99762"/>
                </a:cubicBezTo>
                <a:cubicBezTo>
                  <a:pt x="3286" y="42035"/>
                  <a:pt x="44427" y="-11437"/>
                  <a:pt x="99762" y="0"/>
                </a:cubicBezTo>
                <a:close/>
              </a:path>
              <a:path w="7766756" h="598561" stroke="0" extrusionOk="0">
                <a:moveTo>
                  <a:pt x="99762" y="0"/>
                </a:moveTo>
                <a:cubicBezTo>
                  <a:pt x="333083" y="23598"/>
                  <a:pt x="458316" y="21575"/>
                  <a:pt x="720092" y="0"/>
                </a:cubicBezTo>
                <a:cubicBezTo>
                  <a:pt x="981868" y="-21575"/>
                  <a:pt x="1222944" y="35273"/>
                  <a:pt x="1570431" y="0"/>
                </a:cubicBezTo>
                <a:cubicBezTo>
                  <a:pt x="1917918" y="-35273"/>
                  <a:pt x="1998461" y="19084"/>
                  <a:pt x="2114090" y="0"/>
                </a:cubicBezTo>
                <a:cubicBezTo>
                  <a:pt x="2229719" y="-19084"/>
                  <a:pt x="2555665" y="40064"/>
                  <a:pt x="2964430" y="0"/>
                </a:cubicBezTo>
                <a:cubicBezTo>
                  <a:pt x="3373195" y="-40064"/>
                  <a:pt x="3287077" y="15251"/>
                  <a:pt x="3584759" y="0"/>
                </a:cubicBezTo>
                <a:cubicBezTo>
                  <a:pt x="3882441" y="-15251"/>
                  <a:pt x="3954569" y="2063"/>
                  <a:pt x="4281759" y="0"/>
                </a:cubicBezTo>
                <a:cubicBezTo>
                  <a:pt x="4608949" y="-2063"/>
                  <a:pt x="4833008" y="-2957"/>
                  <a:pt x="5055428" y="0"/>
                </a:cubicBezTo>
                <a:cubicBezTo>
                  <a:pt x="5277848" y="2957"/>
                  <a:pt x="5420297" y="27131"/>
                  <a:pt x="5675758" y="0"/>
                </a:cubicBezTo>
                <a:cubicBezTo>
                  <a:pt x="5931219" y="-27131"/>
                  <a:pt x="6197691" y="-32860"/>
                  <a:pt x="6449427" y="0"/>
                </a:cubicBezTo>
                <a:cubicBezTo>
                  <a:pt x="6701163" y="32860"/>
                  <a:pt x="6711351" y="-19020"/>
                  <a:pt x="6916417" y="0"/>
                </a:cubicBezTo>
                <a:cubicBezTo>
                  <a:pt x="7121483" y="19020"/>
                  <a:pt x="7517650" y="-39230"/>
                  <a:pt x="7766756" y="0"/>
                </a:cubicBezTo>
                <a:lnTo>
                  <a:pt x="7766756" y="0"/>
                </a:lnTo>
                <a:cubicBezTo>
                  <a:pt x="7768321" y="175666"/>
                  <a:pt x="7755596" y="398865"/>
                  <a:pt x="7766756" y="498799"/>
                </a:cubicBezTo>
                <a:cubicBezTo>
                  <a:pt x="7765927" y="547684"/>
                  <a:pt x="7711875" y="600338"/>
                  <a:pt x="7666994" y="598561"/>
                </a:cubicBezTo>
                <a:cubicBezTo>
                  <a:pt x="7321150" y="596971"/>
                  <a:pt x="7123506" y="572288"/>
                  <a:pt x="6893325" y="598561"/>
                </a:cubicBezTo>
                <a:cubicBezTo>
                  <a:pt x="6663144" y="624834"/>
                  <a:pt x="6242135" y="560308"/>
                  <a:pt x="6042985" y="598561"/>
                </a:cubicBezTo>
                <a:cubicBezTo>
                  <a:pt x="5843835" y="636814"/>
                  <a:pt x="5541350" y="625841"/>
                  <a:pt x="5192646" y="598561"/>
                </a:cubicBezTo>
                <a:cubicBezTo>
                  <a:pt x="4843942" y="571281"/>
                  <a:pt x="4834600" y="621785"/>
                  <a:pt x="4495646" y="598561"/>
                </a:cubicBezTo>
                <a:cubicBezTo>
                  <a:pt x="4156692" y="575337"/>
                  <a:pt x="4174722" y="610508"/>
                  <a:pt x="4028657" y="598561"/>
                </a:cubicBezTo>
                <a:cubicBezTo>
                  <a:pt x="3882592" y="586614"/>
                  <a:pt x="3693774" y="610089"/>
                  <a:pt x="3484997" y="598561"/>
                </a:cubicBezTo>
                <a:cubicBezTo>
                  <a:pt x="3276220" y="587033"/>
                  <a:pt x="3146662" y="573580"/>
                  <a:pt x="2941338" y="598561"/>
                </a:cubicBezTo>
                <a:cubicBezTo>
                  <a:pt x="2736014" y="623542"/>
                  <a:pt x="2639662" y="588566"/>
                  <a:pt x="2474348" y="598561"/>
                </a:cubicBezTo>
                <a:cubicBezTo>
                  <a:pt x="2309034" y="608557"/>
                  <a:pt x="2236104" y="601099"/>
                  <a:pt x="2007358" y="598561"/>
                </a:cubicBezTo>
                <a:cubicBezTo>
                  <a:pt x="1778612" y="596024"/>
                  <a:pt x="1544586" y="593804"/>
                  <a:pt x="1387029" y="598561"/>
                </a:cubicBezTo>
                <a:cubicBezTo>
                  <a:pt x="1229472" y="603318"/>
                  <a:pt x="993133" y="633210"/>
                  <a:pt x="613360" y="598561"/>
                </a:cubicBezTo>
                <a:cubicBezTo>
                  <a:pt x="233587" y="563912"/>
                  <a:pt x="293752" y="581594"/>
                  <a:pt x="0" y="598561"/>
                </a:cubicBezTo>
                <a:lnTo>
                  <a:pt x="0" y="598561"/>
                </a:lnTo>
                <a:cubicBezTo>
                  <a:pt x="24713" y="450029"/>
                  <a:pt x="8844" y="220941"/>
                  <a:pt x="0" y="99762"/>
                </a:cubicBezTo>
                <a:cubicBezTo>
                  <a:pt x="-8116" y="40754"/>
                  <a:pt x="45128" y="12035"/>
                  <a:pt x="99762" y="0"/>
                </a:cubicBezTo>
                <a:close/>
              </a:path>
            </a:pathLst>
          </a:custGeom>
          <a:ln w="28575">
            <a:prstDash val="solid"/>
            <a:extLst>
              <a:ext uri="{C807C97D-BFC1-408E-A445-0C87EB9F89A2}">
                <ask:lineSketchStyleProps xmlns:ask="http://schemas.microsoft.com/office/drawing/2018/sketchyshapes" sd="51004448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sz="32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5: </a:t>
            </a:r>
            <a:r>
              <a:rPr 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Rửa tay sạch dưới vòi nước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DD0571-C332-4A89-A899-1DDAAEC7F5A4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661" y="2968223"/>
            <a:ext cx="1783029" cy="1766154"/>
          </a:xfrm>
          <a:prstGeom prst="rect">
            <a:avLst/>
          </a:prstGeom>
        </p:spPr>
      </p:pic>
      <p:sp>
        <p:nvSpPr>
          <p:cNvPr id="11" name="Rectangle: Diagonal Corners Rounded 10">
            <a:extLst>
              <a:ext uri="{FF2B5EF4-FFF2-40B4-BE49-F238E27FC236}">
                <a16:creationId xmlns:a16="http://schemas.microsoft.com/office/drawing/2014/main" id="{43B33CBA-77CA-693A-205A-6E2B3AB61B56}"/>
              </a:ext>
            </a:extLst>
          </p:cNvPr>
          <p:cNvSpPr/>
          <p:nvPr/>
        </p:nvSpPr>
        <p:spPr>
          <a:xfrm>
            <a:off x="884343" y="5461032"/>
            <a:ext cx="7766756" cy="598561"/>
          </a:xfrm>
          <a:custGeom>
            <a:avLst/>
            <a:gdLst>
              <a:gd name="csX0" fmla="*/ 99762 w 7766756"/>
              <a:gd name="csY0" fmla="*/ 0 h 598561"/>
              <a:gd name="csX1" fmla="*/ 643422 w 7766756"/>
              <a:gd name="csY1" fmla="*/ 0 h 598561"/>
              <a:gd name="csX2" fmla="*/ 1417091 w 7766756"/>
              <a:gd name="csY2" fmla="*/ 0 h 598561"/>
              <a:gd name="csX3" fmla="*/ 2114090 w 7766756"/>
              <a:gd name="csY3" fmla="*/ 0 h 598561"/>
              <a:gd name="csX4" fmla="*/ 2657750 w 7766756"/>
              <a:gd name="csY4" fmla="*/ 0 h 598561"/>
              <a:gd name="csX5" fmla="*/ 3431419 w 7766756"/>
              <a:gd name="csY5" fmla="*/ 0 h 598561"/>
              <a:gd name="csX6" fmla="*/ 4128419 w 7766756"/>
              <a:gd name="csY6" fmla="*/ 0 h 598561"/>
              <a:gd name="csX7" fmla="*/ 4902088 w 7766756"/>
              <a:gd name="csY7" fmla="*/ 0 h 598561"/>
              <a:gd name="csX8" fmla="*/ 5445748 w 7766756"/>
              <a:gd name="csY8" fmla="*/ 0 h 598561"/>
              <a:gd name="csX9" fmla="*/ 5989407 w 7766756"/>
              <a:gd name="csY9" fmla="*/ 0 h 598561"/>
              <a:gd name="csX10" fmla="*/ 6686407 w 7766756"/>
              <a:gd name="csY10" fmla="*/ 0 h 598561"/>
              <a:gd name="csX11" fmla="*/ 7766756 w 7766756"/>
              <a:gd name="csY11" fmla="*/ 0 h 598561"/>
              <a:gd name="csX12" fmla="*/ 7766756 w 7766756"/>
              <a:gd name="csY12" fmla="*/ 0 h 598561"/>
              <a:gd name="csX13" fmla="*/ 7766756 w 7766756"/>
              <a:gd name="csY13" fmla="*/ 498799 h 598561"/>
              <a:gd name="csX14" fmla="*/ 7666994 w 7766756"/>
              <a:gd name="csY14" fmla="*/ 598561 h 598561"/>
              <a:gd name="csX15" fmla="*/ 6969995 w 7766756"/>
              <a:gd name="csY15" fmla="*/ 598561 h 598561"/>
              <a:gd name="csX16" fmla="*/ 6349665 w 7766756"/>
              <a:gd name="csY16" fmla="*/ 598561 h 598561"/>
              <a:gd name="csX17" fmla="*/ 5806005 w 7766756"/>
              <a:gd name="csY17" fmla="*/ 598561 h 598561"/>
              <a:gd name="csX18" fmla="*/ 5032336 w 7766756"/>
              <a:gd name="csY18" fmla="*/ 598561 h 598561"/>
              <a:gd name="csX19" fmla="*/ 4335337 w 7766756"/>
              <a:gd name="csY19" fmla="*/ 598561 h 598561"/>
              <a:gd name="csX20" fmla="*/ 3791677 w 7766756"/>
              <a:gd name="csY20" fmla="*/ 598561 h 598561"/>
              <a:gd name="csX21" fmla="*/ 3171348 w 7766756"/>
              <a:gd name="csY21" fmla="*/ 598561 h 598561"/>
              <a:gd name="csX22" fmla="*/ 2627688 w 7766756"/>
              <a:gd name="csY22" fmla="*/ 598561 h 598561"/>
              <a:gd name="csX23" fmla="*/ 2007358 w 7766756"/>
              <a:gd name="csY23" fmla="*/ 598561 h 598561"/>
              <a:gd name="csX24" fmla="*/ 1157019 w 7766756"/>
              <a:gd name="csY24" fmla="*/ 598561 h 598561"/>
              <a:gd name="csX25" fmla="*/ 690029 w 7766756"/>
              <a:gd name="csY25" fmla="*/ 598561 h 598561"/>
              <a:gd name="csX26" fmla="*/ 0 w 7766756"/>
              <a:gd name="csY26" fmla="*/ 598561 h 598561"/>
              <a:gd name="csX27" fmla="*/ 0 w 7766756"/>
              <a:gd name="csY27" fmla="*/ 598561 h 598561"/>
              <a:gd name="csX28" fmla="*/ 0 w 7766756"/>
              <a:gd name="csY28" fmla="*/ 99762 h 598561"/>
              <a:gd name="csX29" fmla="*/ 99762 w 7766756"/>
              <a:gd name="csY29" fmla="*/ 0 h 5985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</a:cxnLst>
            <a:rect l="l" t="t" r="r" b="b"/>
            <a:pathLst>
              <a:path w="7766756" h="598561" fill="none" extrusionOk="0">
                <a:moveTo>
                  <a:pt x="99762" y="0"/>
                </a:moveTo>
                <a:cubicBezTo>
                  <a:pt x="371380" y="23348"/>
                  <a:pt x="404817" y="-9520"/>
                  <a:pt x="643422" y="0"/>
                </a:cubicBezTo>
                <a:cubicBezTo>
                  <a:pt x="882027" y="9520"/>
                  <a:pt x="1161795" y="-1940"/>
                  <a:pt x="1417091" y="0"/>
                </a:cubicBezTo>
                <a:cubicBezTo>
                  <a:pt x="1672387" y="1940"/>
                  <a:pt x="1859439" y="24836"/>
                  <a:pt x="2114090" y="0"/>
                </a:cubicBezTo>
                <a:cubicBezTo>
                  <a:pt x="2368741" y="-24836"/>
                  <a:pt x="2526923" y="11537"/>
                  <a:pt x="2657750" y="0"/>
                </a:cubicBezTo>
                <a:cubicBezTo>
                  <a:pt x="2788577" y="-11537"/>
                  <a:pt x="3130328" y="-31635"/>
                  <a:pt x="3431419" y="0"/>
                </a:cubicBezTo>
                <a:cubicBezTo>
                  <a:pt x="3732510" y="31635"/>
                  <a:pt x="3796685" y="-7430"/>
                  <a:pt x="4128419" y="0"/>
                </a:cubicBezTo>
                <a:cubicBezTo>
                  <a:pt x="4460153" y="7430"/>
                  <a:pt x="4665966" y="6142"/>
                  <a:pt x="4902088" y="0"/>
                </a:cubicBezTo>
                <a:cubicBezTo>
                  <a:pt x="5138210" y="-6142"/>
                  <a:pt x="5311321" y="-3179"/>
                  <a:pt x="5445748" y="0"/>
                </a:cubicBezTo>
                <a:cubicBezTo>
                  <a:pt x="5580175" y="3179"/>
                  <a:pt x="5774327" y="15258"/>
                  <a:pt x="5989407" y="0"/>
                </a:cubicBezTo>
                <a:cubicBezTo>
                  <a:pt x="6204487" y="-15258"/>
                  <a:pt x="6429634" y="6182"/>
                  <a:pt x="6686407" y="0"/>
                </a:cubicBezTo>
                <a:cubicBezTo>
                  <a:pt x="6943180" y="-6182"/>
                  <a:pt x="7507692" y="-6060"/>
                  <a:pt x="7766756" y="0"/>
                </a:cubicBezTo>
                <a:lnTo>
                  <a:pt x="7766756" y="0"/>
                </a:lnTo>
                <a:cubicBezTo>
                  <a:pt x="7785037" y="154995"/>
                  <a:pt x="7747911" y="321882"/>
                  <a:pt x="7766756" y="498799"/>
                </a:cubicBezTo>
                <a:cubicBezTo>
                  <a:pt x="7777464" y="549639"/>
                  <a:pt x="7721337" y="601130"/>
                  <a:pt x="7666994" y="598561"/>
                </a:cubicBezTo>
                <a:cubicBezTo>
                  <a:pt x="7494547" y="602168"/>
                  <a:pt x="7300461" y="602462"/>
                  <a:pt x="6969995" y="598561"/>
                </a:cubicBezTo>
                <a:cubicBezTo>
                  <a:pt x="6639529" y="594660"/>
                  <a:pt x="6631023" y="573807"/>
                  <a:pt x="6349665" y="598561"/>
                </a:cubicBezTo>
                <a:cubicBezTo>
                  <a:pt x="6068307" y="623316"/>
                  <a:pt x="6043587" y="596227"/>
                  <a:pt x="5806005" y="598561"/>
                </a:cubicBezTo>
                <a:cubicBezTo>
                  <a:pt x="5568423" y="600895"/>
                  <a:pt x="5327746" y="609598"/>
                  <a:pt x="5032336" y="598561"/>
                </a:cubicBezTo>
                <a:cubicBezTo>
                  <a:pt x="4736926" y="587524"/>
                  <a:pt x="4664833" y="622448"/>
                  <a:pt x="4335337" y="598561"/>
                </a:cubicBezTo>
                <a:cubicBezTo>
                  <a:pt x="4005841" y="574674"/>
                  <a:pt x="3956692" y="581070"/>
                  <a:pt x="3791677" y="598561"/>
                </a:cubicBezTo>
                <a:cubicBezTo>
                  <a:pt x="3626662" y="616052"/>
                  <a:pt x="3441740" y="580324"/>
                  <a:pt x="3171348" y="598561"/>
                </a:cubicBezTo>
                <a:cubicBezTo>
                  <a:pt x="2900956" y="616798"/>
                  <a:pt x="2865338" y="579357"/>
                  <a:pt x="2627688" y="598561"/>
                </a:cubicBezTo>
                <a:cubicBezTo>
                  <a:pt x="2390038" y="617765"/>
                  <a:pt x="2200637" y="586954"/>
                  <a:pt x="2007358" y="598561"/>
                </a:cubicBezTo>
                <a:cubicBezTo>
                  <a:pt x="1814079" y="610169"/>
                  <a:pt x="1342107" y="634813"/>
                  <a:pt x="1157019" y="598561"/>
                </a:cubicBezTo>
                <a:cubicBezTo>
                  <a:pt x="971931" y="562309"/>
                  <a:pt x="839698" y="616337"/>
                  <a:pt x="690029" y="598561"/>
                </a:cubicBezTo>
                <a:cubicBezTo>
                  <a:pt x="540360" y="580786"/>
                  <a:pt x="304840" y="606187"/>
                  <a:pt x="0" y="598561"/>
                </a:cubicBezTo>
                <a:lnTo>
                  <a:pt x="0" y="598561"/>
                </a:lnTo>
                <a:cubicBezTo>
                  <a:pt x="-24760" y="435156"/>
                  <a:pt x="-17380" y="311828"/>
                  <a:pt x="0" y="99762"/>
                </a:cubicBezTo>
                <a:cubicBezTo>
                  <a:pt x="3286" y="42035"/>
                  <a:pt x="44427" y="-11437"/>
                  <a:pt x="99762" y="0"/>
                </a:cubicBezTo>
                <a:close/>
              </a:path>
              <a:path w="7766756" h="598561" stroke="0" extrusionOk="0">
                <a:moveTo>
                  <a:pt x="99762" y="0"/>
                </a:moveTo>
                <a:cubicBezTo>
                  <a:pt x="333083" y="23598"/>
                  <a:pt x="458316" y="21575"/>
                  <a:pt x="720092" y="0"/>
                </a:cubicBezTo>
                <a:cubicBezTo>
                  <a:pt x="981868" y="-21575"/>
                  <a:pt x="1222944" y="35273"/>
                  <a:pt x="1570431" y="0"/>
                </a:cubicBezTo>
                <a:cubicBezTo>
                  <a:pt x="1917918" y="-35273"/>
                  <a:pt x="1998461" y="19084"/>
                  <a:pt x="2114090" y="0"/>
                </a:cubicBezTo>
                <a:cubicBezTo>
                  <a:pt x="2229719" y="-19084"/>
                  <a:pt x="2555665" y="40064"/>
                  <a:pt x="2964430" y="0"/>
                </a:cubicBezTo>
                <a:cubicBezTo>
                  <a:pt x="3373195" y="-40064"/>
                  <a:pt x="3287077" y="15251"/>
                  <a:pt x="3584759" y="0"/>
                </a:cubicBezTo>
                <a:cubicBezTo>
                  <a:pt x="3882441" y="-15251"/>
                  <a:pt x="3954569" y="2063"/>
                  <a:pt x="4281759" y="0"/>
                </a:cubicBezTo>
                <a:cubicBezTo>
                  <a:pt x="4608949" y="-2063"/>
                  <a:pt x="4833008" y="-2957"/>
                  <a:pt x="5055428" y="0"/>
                </a:cubicBezTo>
                <a:cubicBezTo>
                  <a:pt x="5277848" y="2957"/>
                  <a:pt x="5420297" y="27131"/>
                  <a:pt x="5675758" y="0"/>
                </a:cubicBezTo>
                <a:cubicBezTo>
                  <a:pt x="5931219" y="-27131"/>
                  <a:pt x="6197691" y="-32860"/>
                  <a:pt x="6449427" y="0"/>
                </a:cubicBezTo>
                <a:cubicBezTo>
                  <a:pt x="6701163" y="32860"/>
                  <a:pt x="6711351" y="-19020"/>
                  <a:pt x="6916417" y="0"/>
                </a:cubicBezTo>
                <a:cubicBezTo>
                  <a:pt x="7121483" y="19020"/>
                  <a:pt x="7517650" y="-39230"/>
                  <a:pt x="7766756" y="0"/>
                </a:cubicBezTo>
                <a:lnTo>
                  <a:pt x="7766756" y="0"/>
                </a:lnTo>
                <a:cubicBezTo>
                  <a:pt x="7768321" y="175666"/>
                  <a:pt x="7755596" y="398865"/>
                  <a:pt x="7766756" y="498799"/>
                </a:cubicBezTo>
                <a:cubicBezTo>
                  <a:pt x="7765927" y="547684"/>
                  <a:pt x="7711875" y="600338"/>
                  <a:pt x="7666994" y="598561"/>
                </a:cubicBezTo>
                <a:cubicBezTo>
                  <a:pt x="7321150" y="596971"/>
                  <a:pt x="7123506" y="572288"/>
                  <a:pt x="6893325" y="598561"/>
                </a:cubicBezTo>
                <a:cubicBezTo>
                  <a:pt x="6663144" y="624834"/>
                  <a:pt x="6242135" y="560308"/>
                  <a:pt x="6042985" y="598561"/>
                </a:cubicBezTo>
                <a:cubicBezTo>
                  <a:pt x="5843835" y="636814"/>
                  <a:pt x="5541350" y="625841"/>
                  <a:pt x="5192646" y="598561"/>
                </a:cubicBezTo>
                <a:cubicBezTo>
                  <a:pt x="4843942" y="571281"/>
                  <a:pt x="4834600" y="621785"/>
                  <a:pt x="4495646" y="598561"/>
                </a:cubicBezTo>
                <a:cubicBezTo>
                  <a:pt x="4156692" y="575337"/>
                  <a:pt x="4174722" y="610508"/>
                  <a:pt x="4028657" y="598561"/>
                </a:cubicBezTo>
                <a:cubicBezTo>
                  <a:pt x="3882592" y="586614"/>
                  <a:pt x="3693774" y="610089"/>
                  <a:pt x="3484997" y="598561"/>
                </a:cubicBezTo>
                <a:cubicBezTo>
                  <a:pt x="3276220" y="587033"/>
                  <a:pt x="3146662" y="573580"/>
                  <a:pt x="2941338" y="598561"/>
                </a:cubicBezTo>
                <a:cubicBezTo>
                  <a:pt x="2736014" y="623542"/>
                  <a:pt x="2639662" y="588566"/>
                  <a:pt x="2474348" y="598561"/>
                </a:cubicBezTo>
                <a:cubicBezTo>
                  <a:pt x="2309034" y="608557"/>
                  <a:pt x="2236104" y="601099"/>
                  <a:pt x="2007358" y="598561"/>
                </a:cubicBezTo>
                <a:cubicBezTo>
                  <a:pt x="1778612" y="596024"/>
                  <a:pt x="1544586" y="593804"/>
                  <a:pt x="1387029" y="598561"/>
                </a:cubicBezTo>
                <a:cubicBezTo>
                  <a:pt x="1229472" y="603318"/>
                  <a:pt x="993133" y="633210"/>
                  <a:pt x="613360" y="598561"/>
                </a:cubicBezTo>
                <a:cubicBezTo>
                  <a:pt x="233587" y="563912"/>
                  <a:pt x="293752" y="581594"/>
                  <a:pt x="0" y="598561"/>
                </a:cubicBezTo>
                <a:lnTo>
                  <a:pt x="0" y="598561"/>
                </a:lnTo>
                <a:cubicBezTo>
                  <a:pt x="24713" y="450029"/>
                  <a:pt x="8844" y="220941"/>
                  <a:pt x="0" y="99762"/>
                </a:cubicBezTo>
                <a:cubicBezTo>
                  <a:pt x="-8116" y="40754"/>
                  <a:pt x="45128" y="12035"/>
                  <a:pt x="99762" y="0"/>
                </a:cubicBezTo>
                <a:close/>
              </a:path>
            </a:pathLst>
          </a:custGeom>
          <a:ln w="28575">
            <a:prstDash val="solid"/>
            <a:extLst>
              <a:ext uri="{C807C97D-BFC1-408E-A445-0C87EB9F89A2}">
                <ask:lineSketchStyleProps xmlns:ask="http://schemas.microsoft.com/office/drawing/2018/sketchyshapes" sd="51004448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sz="32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6:</a:t>
            </a:r>
            <a:r>
              <a:rPr 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200" dirty="0">
                <a:latin typeface="Calibri" panose="020F0502020204030204" pitchFamily="34" charset="0"/>
                <a:cs typeface="Calibri" panose="020F0502020204030204" pitchFamily="34" charset="0"/>
              </a:rPr>
              <a:t>Làm khô tay bằng khăn sạch.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73FD5A0-D075-3954-952E-34AE2535B90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198" y="4869947"/>
            <a:ext cx="1784086" cy="176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3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8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toy, doll&#10;&#10;Description automatically generated">
            <a:extLst>
              <a:ext uri="{FF2B5EF4-FFF2-40B4-BE49-F238E27FC236}">
                <a16:creationId xmlns:a16="http://schemas.microsoft.com/office/drawing/2014/main" id="{CE4054B1-0D51-A0AE-3484-8C40BE70D46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068"/>
            <a:ext cx="12192000" cy="650586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4940C38-03BD-C76C-412B-CBEC5DC372FF}"/>
              </a:ext>
            </a:extLst>
          </p:cNvPr>
          <p:cNvSpPr txBox="1"/>
          <p:nvPr/>
        </p:nvSpPr>
        <p:spPr>
          <a:xfrm>
            <a:off x="2838450" y="1343025"/>
            <a:ext cx="62865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Để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có bàn tay thơ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, tay xinh em cần giữ đôi bàn tay sạch sẽ hàng ngày.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761591-D7B8-8AF2-5CD8-282AC39755A4}"/>
              </a:ext>
            </a:extLst>
          </p:cNvPr>
          <p:cNvSpPr txBox="1"/>
          <p:nvPr/>
        </p:nvSpPr>
        <p:spPr>
          <a:xfrm>
            <a:off x="5010150" y="619125"/>
            <a:ext cx="2733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chemeClr val="bg1"/>
                </a:solidFill>
              </a:rPr>
              <a:t>Kết</a:t>
            </a:r>
            <a:r>
              <a:rPr lang="en-US" sz="4000" b="1" u="sng" dirty="0">
                <a:solidFill>
                  <a:schemeClr val="bg1"/>
                </a:solidFill>
              </a:rPr>
              <a:t> </a:t>
            </a:r>
            <a:r>
              <a:rPr lang="en-US" sz="4000" b="1" u="sng" dirty="0" err="1">
                <a:solidFill>
                  <a:schemeClr val="bg1"/>
                </a:solidFill>
              </a:rPr>
              <a:t>luận</a:t>
            </a:r>
            <a:r>
              <a:rPr lang="en-US" sz="4000" b="1" u="sng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9725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78014" y="534864"/>
            <a:ext cx="8344957" cy="4437186"/>
          </a:xfrm>
          <a:custGeom>
            <a:avLst/>
            <a:gdLst/>
            <a:ahLst/>
            <a:cxnLst/>
            <a:rect l="l" t="t" r="r" b="b"/>
            <a:pathLst>
              <a:path w="12517435" h="5644225">
                <a:moveTo>
                  <a:pt x="0" y="0"/>
                </a:moveTo>
                <a:lnTo>
                  <a:pt x="12517435" y="0"/>
                </a:lnTo>
                <a:lnTo>
                  <a:pt x="12517435" y="5644225"/>
                </a:lnTo>
                <a:lnTo>
                  <a:pt x="0" y="56442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7"/>
          <p:cNvSpPr/>
          <p:nvPr/>
        </p:nvSpPr>
        <p:spPr>
          <a:xfrm rot="-820974">
            <a:off x="-644176" y="164821"/>
            <a:ext cx="2659953" cy="2743200"/>
          </a:xfrm>
          <a:custGeom>
            <a:avLst/>
            <a:gdLst/>
            <a:ahLst/>
            <a:cxnLst/>
            <a:rect l="l" t="t" r="r" b="b"/>
            <a:pathLst>
              <a:path w="3989929" h="4114800">
                <a:moveTo>
                  <a:pt x="0" y="0"/>
                </a:moveTo>
                <a:lnTo>
                  <a:pt x="3989928" y="0"/>
                </a:lnTo>
                <a:lnTo>
                  <a:pt x="39899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0688391" y="5582416"/>
            <a:ext cx="1718848" cy="1493749"/>
          </a:xfrm>
          <a:custGeom>
            <a:avLst/>
            <a:gdLst/>
            <a:ahLst/>
            <a:cxnLst/>
            <a:rect l="l" t="t" r="r" b="b"/>
            <a:pathLst>
              <a:path w="2578272" h="2240624">
                <a:moveTo>
                  <a:pt x="0" y="0"/>
                </a:moveTo>
                <a:lnTo>
                  <a:pt x="2578272" y="0"/>
                </a:lnTo>
                <a:lnTo>
                  <a:pt x="2578272" y="2240624"/>
                </a:lnTo>
                <a:lnTo>
                  <a:pt x="0" y="22406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BAF4DA3C-63BA-E22C-50ED-92743EA82FA0}"/>
              </a:ext>
            </a:extLst>
          </p:cNvPr>
          <p:cNvSpPr/>
          <p:nvPr/>
        </p:nvSpPr>
        <p:spPr>
          <a:xfrm>
            <a:off x="7022022" y="2731770"/>
            <a:ext cx="4648008" cy="3794760"/>
          </a:xfrm>
          <a:custGeom>
            <a:avLst/>
            <a:gdLst/>
            <a:ahLst/>
            <a:cxnLst/>
            <a:rect l="l" t="t" r="r" b="b"/>
            <a:pathLst>
              <a:path w="4884036" h="4114800">
                <a:moveTo>
                  <a:pt x="0" y="0"/>
                </a:moveTo>
                <a:lnTo>
                  <a:pt x="4884036" y="0"/>
                </a:lnTo>
                <a:lnTo>
                  <a:pt x="488403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Freeform 6"/>
          <p:cNvSpPr/>
          <p:nvPr/>
        </p:nvSpPr>
        <p:spPr>
          <a:xfrm>
            <a:off x="10013198" y="104567"/>
            <a:ext cx="1941934" cy="1903095"/>
          </a:xfrm>
          <a:custGeom>
            <a:avLst/>
            <a:gdLst/>
            <a:ahLst/>
            <a:cxnLst/>
            <a:rect l="l" t="t" r="r" b="b"/>
            <a:pathLst>
              <a:path w="2912901" h="2854643">
                <a:moveTo>
                  <a:pt x="0" y="0"/>
                </a:moveTo>
                <a:lnTo>
                  <a:pt x="2912901" y="0"/>
                </a:lnTo>
                <a:lnTo>
                  <a:pt x="2912901" y="2854643"/>
                </a:lnTo>
                <a:lnTo>
                  <a:pt x="0" y="285464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 descr="A red and green text&#10;&#10;AI-generated content may be incorrect.">
            <a:extLst>
              <a:ext uri="{FF2B5EF4-FFF2-40B4-BE49-F238E27FC236}">
                <a16:creationId xmlns:a16="http://schemas.microsoft.com/office/drawing/2014/main" id="{5C15ECE6-45A7-D7F1-D884-7D5A8771AA3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119" y="1064387"/>
            <a:ext cx="4241569" cy="347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76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171291-BE6E-8B88-2977-A29D17A2FB9A}"/>
              </a:ext>
            </a:extLst>
          </p:cNvPr>
          <p:cNvSpPr/>
          <p:nvPr/>
        </p:nvSpPr>
        <p:spPr>
          <a:xfrm>
            <a:off x="434340" y="285750"/>
            <a:ext cx="11327130" cy="6355080"/>
          </a:xfrm>
          <a:prstGeom prst="roundRect">
            <a:avLst/>
          </a:prstGeom>
          <a:ln w="76200">
            <a:solidFill>
              <a:srgbClr val="CA3462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0E141E9-6B9D-062D-8314-3C73C1DEC17B}"/>
              </a:ext>
            </a:extLst>
          </p:cNvPr>
          <p:cNvSpPr/>
          <p:nvPr/>
        </p:nvSpPr>
        <p:spPr>
          <a:xfrm>
            <a:off x="533401" y="103268"/>
            <a:ext cx="10923816" cy="1199752"/>
          </a:xfrm>
          <a:custGeom>
            <a:avLst/>
            <a:gdLst>
              <a:gd name="csX0" fmla="*/ 0 w 10923816"/>
              <a:gd name="csY0" fmla="*/ 199963 h 1199752"/>
              <a:gd name="csX1" fmla="*/ 199963 w 10923816"/>
              <a:gd name="csY1" fmla="*/ 0 h 1199752"/>
              <a:gd name="csX2" fmla="*/ 574146 w 10923816"/>
              <a:gd name="csY2" fmla="*/ 0 h 1199752"/>
              <a:gd name="csX3" fmla="*/ 1369284 w 10923816"/>
              <a:gd name="csY3" fmla="*/ 0 h 1199752"/>
              <a:gd name="csX4" fmla="*/ 1848706 w 10923816"/>
              <a:gd name="csY4" fmla="*/ 0 h 1199752"/>
              <a:gd name="csX5" fmla="*/ 2433366 w 10923816"/>
              <a:gd name="csY5" fmla="*/ 0 h 1199752"/>
              <a:gd name="csX6" fmla="*/ 2702310 w 10923816"/>
              <a:gd name="csY6" fmla="*/ 0 h 1199752"/>
              <a:gd name="csX7" fmla="*/ 3076493 w 10923816"/>
              <a:gd name="csY7" fmla="*/ 0 h 1199752"/>
              <a:gd name="csX8" fmla="*/ 3766392 w 10923816"/>
              <a:gd name="csY8" fmla="*/ 0 h 1199752"/>
              <a:gd name="csX9" fmla="*/ 4245814 w 10923816"/>
              <a:gd name="csY9" fmla="*/ 0 h 1199752"/>
              <a:gd name="csX10" fmla="*/ 5040952 w 10923816"/>
              <a:gd name="csY10" fmla="*/ 0 h 1199752"/>
              <a:gd name="csX11" fmla="*/ 5309896 w 10923816"/>
              <a:gd name="csY11" fmla="*/ 0 h 1199752"/>
              <a:gd name="csX12" fmla="*/ 5999796 w 10923816"/>
              <a:gd name="csY12" fmla="*/ 0 h 1199752"/>
              <a:gd name="csX13" fmla="*/ 6479217 w 10923816"/>
              <a:gd name="csY13" fmla="*/ 0 h 1199752"/>
              <a:gd name="csX14" fmla="*/ 7274356 w 10923816"/>
              <a:gd name="csY14" fmla="*/ 0 h 1199752"/>
              <a:gd name="csX15" fmla="*/ 7648538 w 10923816"/>
              <a:gd name="csY15" fmla="*/ 0 h 1199752"/>
              <a:gd name="csX16" fmla="*/ 8443677 w 10923816"/>
              <a:gd name="csY16" fmla="*/ 0 h 1199752"/>
              <a:gd name="csX17" fmla="*/ 9028337 w 10923816"/>
              <a:gd name="csY17" fmla="*/ 0 h 1199752"/>
              <a:gd name="csX18" fmla="*/ 9612998 w 10923816"/>
              <a:gd name="csY18" fmla="*/ 0 h 1199752"/>
              <a:gd name="csX19" fmla="*/ 9987181 w 10923816"/>
              <a:gd name="csY19" fmla="*/ 0 h 1199752"/>
              <a:gd name="csX20" fmla="*/ 10723853 w 10923816"/>
              <a:gd name="csY20" fmla="*/ 0 h 1199752"/>
              <a:gd name="csX21" fmla="*/ 10923816 w 10923816"/>
              <a:gd name="csY21" fmla="*/ 199963 h 1199752"/>
              <a:gd name="csX22" fmla="*/ 10923816 w 10923816"/>
              <a:gd name="csY22" fmla="*/ 615873 h 1199752"/>
              <a:gd name="csX23" fmla="*/ 10923816 w 10923816"/>
              <a:gd name="csY23" fmla="*/ 999789 h 1199752"/>
              <a:gd name="csX24" fmla="*/ 10723853 w 10923816"/>
              <a:gd name="csY24" fmla="*/ 1199752 h 1199752"/>
              <a:gd name="csX25" fmla="*/ 10349670 w 10923816"/>
              <a:gd name="csY25" fmla="*/ 1199752 h 1199752"/>
              <a:gd name="csX26" fmla="*/ 9870249 w 10923816"/>
              <a:gd name="csY26" fmla="*/ 1199752 h 1199752"/>
              <a:gd name="csX27" fmla="*/ 9285588 w 10923816"/>
              <a:gd name="csY27" fmla="*/ 1199752 h 1199752"/>
              <a:gd name="csX28" fmla="*/ 8700927 w 10923816"/>
              <a:gd name="csY28" fmla="*/ 1199752 h 1199752"/>
              <a:gd name="csX29" fmla="*/ 8011028 w 10923816"/>
              <a:gd name="csY29" fmla="*/ 1199752 h 1199752"/>
              <a:gd name="csX30" fmla="*/ 7531606 w 10923816"/>
              <a:gd name="csY30" fmla="*/ 1199752 h 1199752"/>
              <a:gd name="csX31" fmla="*/ 7052185 w 10923816"/>
              <a:gd name="csY31" fmla="*/ 1199752 h 1199752"/>
              <a:gd name="csX32" fmla="*/ 6467524 w 10923816"/>
              <a:gd name="csY32" fmla="*/ 1199752 h 1199752"/>
              <a:gd name="csX33" fmla="*/ 5777625 w 10923816"/>
              <a:gd name="csY33" fmla="*/ 1199752 h 1199752"/>
              <a:gd name="csX34" fmla="*/ 5508681 w 10923816"/>
              <a:gd name="csY34" fmla="*/ 1199752 h 1199752"/>
              <a:gd name="csX35" fmla="*/ 5029259 w 10923816"/>
              <a:gd name="csY35" fmla="*/ 1199752 h 1199752"/>
              <a:gd name="csX36" fmla="*/ 4444599 w 10923816"/>
              <a:gd name="csY36" fmla="*/ 1199752 h 1199752"/>
              <a:gd name="csX37" fmla="*/ 3859938 w 10923816"/>
              <a:gd name="csY37" fmla="*/ 1199752 h 1199752"/>
              <a:gd name="csX38" fmla="*/ 3590994 w 10923816"/>
              <a:gd name="csY38" fmla="*/ 1199752 h 1199752"/>
              <a:gd name="csX39" fmla="*/ 2901095 w 10923816"/>
              <a:gd name="csY39" fmla="*/ 1199752 h 1199752"/>
              <a:gd name="csX40" fmla="*/ 2105956 w 10923816"/>
              <a:gd name="csY40" fmla="*/ 1199752 h 1199752"/>
              <a:gd name="csX41" fmla="*/ 1731774 w 10923816"/>
              <a:gd name="csY41" fmla="*/ 1199752 h 1199752"/>
              <a:gd name="csX42" fmla="*/ 936635 w 10923816"/>
              <a:gd name="csY42" fmla="*/ 1199752 h 1199752"/>
              <a:gd name="csX43" fmla="*/ 199963 w 10923816"/>
              <a:gd name="csY43" fmla="*/ 1199752 h 1199752"/>
              <a:gd name="csX44" fmla="*/ 0 w 10923816"/>
              <a:gd name="csY44" fmla="*/ 999789 h 1199752"/>
              <a:gd name="csX45" fmla="*/ 0 w 10923816"/>
              <a:gd name="csY45" fmla="*/ 591878 h 1199752"/>
              <a:gd name="csX46" fmla="*/ 0 w 10923816"/>
              <a:gd name="csY46" fmla="*/ 199963 h 11997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</a:cxnLst>
            <a:rect l="l" t="t" r="r" b="b"/>
            <a:pathLst>
              <a:path w="10923816" h="1199752" fill="none" extrusionOk="0">
                <a:moveTo>
                  <a:pt x="0" y="199963"/>
                </a:moveTo>
                <a:cubicBezTo>
                  <a:pt x="10458" y="62136"/>
                  <a:pt x="70335" y="62"/>
                  <a:pt x="199963" y="0"/>
                </a:cubicBezTo>
                <a:cubicBezTo>
                  <a:pt x="299960" y="-5436"/>
                  <a:pt x="486269" y="28392"/>
                  <a:pt x="574146" y="0"/>
                </a:cubicBezTo>
                <a:cubicBezTo>
                  <a:pt x="662023" y="-28392"/>
                  <a:pt x="980560" y="2261"/>
                  <a:pt x="1369284" y="0"/>
                </a:cubicBezTo>
                <a:cubicBezTo>
                  <a:pt x="1758008" y="-2261"/>
                  <a:pt x="1656828" y="45347"/>
                  <a:pt x="1848706" y="0"/>
                </a:cubicBezTo>
                <a:cubicBezTo>
                  <a:pt x="2040584" y="-45347"/>
                  <a:pt x="2206898" y="66966"/>
                  <a:pt x="2433366" y="0"/>
                </a:cubicBezTo>
                <a:cubicBezTo>
                  <a:pt x="2659834" y="-66966"/>
                  <a:pt x="2636464" y="26216"/>
                  <a:pt x="2702310" y="0"/>
                </a:cubicBezTo>
                <a:cubicBezTo>
                  <a:pt x="2768156" y="-26216"/>
                  <a:pt x="2951346" y="36151"/>
                  <a:pt x="3076493" y="0"/>
                </a:cubicBezTo>
                <a:cubicBezTo>
                  <a:pt x="3201640" y="-36151"/>
                  <a:pt x="3463825" y="55095"/>
                  <a:pt x="3766392" y="0"/>
                </a:cubicBezTo>
                <a:cubicBezTo>
                  <a:pt x="4068959" y="-55095"/>
                  <a:pt x="4086092" y="34827"/>
                  <a:pt x="4245814" y="0"/>
                </a:cubicBezTo>
                <a:cubicBezTo>
                  <a:pt x="4405536" y="-34827"/>
                  <a:pt x="4756023" y="33424"/>
                  <a:pt x="5040952" y="0"/>
                </a:cubicBezTo>
                <a:cubicBezTo>
                  <a:pt x="5325881" y="-33424"/>
                  <a:pt x="5243665" y="20863"/>
                  <a:pt x="5309896" y="0"/>
                </a:cubicBezTo>
                <a:cubicBezTo>
                  <a:pt x="5376127" y="-20863"/>
                  <a:pt x="5796907" y="67767"/>
                  <a:pt x="5999796" y="0"/>
                </a:cubicBezTo>
                <a:cubicBezTo>
                  <a:pt x="6202685" y="-67767"/>
                  <a:pt x="6337336" y="56782"/>
                  <a:pt x="6479217" y="0"/>
                </a:cubicBezTo>
                <a:cubicBezTo>
                  <a:pt x="6621098" y="-56782"/>
                  <a:pt x="6905427" y="25916"/>
                  <a:pt x="7274356" y="0"/>
                </a:cubicBezTo>
                <a:cubicBezTo>
                  <a:pt x="7643285" y="-25916"/>
                  <a:pt x="7532576" y="17355"/>
                  <a:pt x="7648538" y="0"/>
                </a:cubicBezTo>
                <a:cubicBezTo>
                  <a:pt x="7764500" y="-17355"/>
                  <a:pt x="8236734" y="40199"/>
                  <a:pt x="8443677" y="0"/>
                </a:cubicBezTo>
                <a:cubicBezTo>
                  <a:pt x="8650620" y="-40199"/>
                  <a:pt x="8791011" y="13674"/>
                  <a:pt x="9028337" y="0"/>
                </a:cubicBezTo>
                <a:cubicBezTo>
                  <a:pt x="9265663" y="-13674"/>
                  <a:pt x="9334229" y="37807"/>
                  <a:pt x="9612998" y="0"/>
                </a:cubicBezTo>
                <a:cubicBezTo>
                  <a:pt x="9891767" y="-37807"/>
                  <a:pt x="9826428" y="43621"/>
                  <a:pt x="9987181" y="0"/>
                </a:cubicBezTo>
                <a:cubicBezTo>
                  <a:pt x="10147934" y="-43621"/>
                  <a:pt x="10467623" y="78845"/>
                  <a:pt x="10723853" y="0"/>
                </a:cubicBezTo>
                <a:cubicBezTo>
                  <a:pt x="10837848" y="10432"/>
                  <a:pt x="10922395" y="86001"/>
                  <a:pt x="10923816" y="199963"/>
                </a:cubicBezTo>
                <a:cubicBezTo>
                  <a:pt x="10963739" y="370805"/>
                  <a:pt x="10923078" y="451004"/>
                  <a:pt x="10923816" y="615873"/>
                </a:cubicBezTo>
                <a:cubicBezTo>
                  <a:pt x="10924554" y="780742"/>
                  <a:pt x="10900458" y="861090"/>
                  <a:pt x="10923816" y="999789"/>
                </a:cubicBezTo>
                <a:cubicBezTo>
                  <a:pt x="10895396" y="1103423"/>
                  <a:pt x="10845366" y="1191147"/>
                  <a:pt x="10723853" y="1199752"/>
                </a:cubicBezTo>
                <a:cubicBezTo>
                  <a:pt x="10630901" y="1239662"/>
                  <a:pt x="10524941" y="1167735"/>
                  <a:pt x="10349670" y="1199752"/>
                </a:cubicBezTo>
                <a:cubicBezTo>
                  <a:pt x="10174399" y="1231769"/>
                  <a:pt x="9976744" y="1153704"/>
                  <a:pt x="9870249" y="1199752"/>
                </a:cubicBezTo>
                <a:cubicBezTo>
                  <a:pt x="9763754" y="1245800"/>
                  <a:pt x="9467468" y="1160030"/>
                  <a:pt x="9285588" y="1199752"/>
                </a:cubicBezTo>
                <a:cubicBezTo>
                  <a:pt x="9103708" y="1239474"/>
                  <a:pt x="8936918" y="1181753"/>
                  <a:pt x="8700927" y="1199752"/>
                </a:cubicBezTo>
                <a:cubicBezTo>
                  <a:pt x="8464936" y="1217751"/>
                  <a:pt x="8196761" y="1171998"/>
                  <a:pt x="8011028" y="1199752"/>
                </a:cubicBezTo>
                <a:cubicBezTo>
                  <a:pt x="7825295" y="1227506"/>
                  <a:pt x="7670716" y="1169512"/>
                  <a:pt x="7531606" y="1199752"/>
                </a:cubicBezTo>
                <a:cubicBezTo>
                  <a:pt x="7392496" y="1229992"/>
                  <a:pt x="7157078" y="1157085"/>
                  <a:pt x="7052185" y="1199752"/>
                </a:cubicBezTo>
                <a:cubicBezTo>
                  <a:pt x="6947292" y="1242419"/>
                  <a:pt x="6642330" y="1155226"/>
                  <a:pt x="6467524" y="1199752"/>
                </a:cubicBezTo>
                <a:cubicBezTo>
                  <a:pt x="6292718" y="1244278"/>
                  <a:pt x="6081819" y="1197903"/>
                  <a:pt x="5777625" y="1199752"/>
                </a:cubicBezTo>
                <a:cubicBezTo>
                  <a:pt x="5473431" y="1201601"/>
                  <a:pt x="5597130" y="1171323"/>
                  <a:pt x="5508681" y="1199752"/>
                </a:cubicBezTo>
                <a:cubicBezTo>
                  <a:pt x="5420232" y="1228181"/>
                  <a:pt x="5160991" y="1186431"/>
                  <a:pt x="5029259" y="1199752"/>
                </a:cubicBezTo>
                <a:cubicBezTo>
                  <a:pt x="4897527" y="1213073"/>
                  <a:pt x="4620465" y="1159085"/>
                  <a:pt x="4444599" y="1199752"/>
                </a:cubicBezTo>
                <a:cubicBezTo>
                  <a:pt x="4268733" y="1240419"/>
                  <a:pt x="3985122" y="1179152"/>
                  <a:pt x="3859938" y="1199752"/>
                </a:cubicBezTo>
                <a:cubicBezTo>
                  <a:pt x="3734754" y="1220352"/>
                  <a:pt x="3702991" y="1175255"/>
                  <a:pt x="3590994" y="1199752"/>
                </a:cubicBezTo>
                <a:cubicBezTo>
                  <a:pt x="3478997" y="1224249"/>
                  <a:pt x="3097355" y="1172604"/>
                  <a:pt x="2901095" y="1199752"/>
                </a:cubicBezTo>
                <a:cubicBezTo>
                  <a:pt x="2704835" y="1226900"/>
                  <a:pt x="2276415" y="1112783"/>
                  <a:pt x="2105956" y="1199752"/>
                </a:cubicBezTo>
                <a:cubicBezTo>
                  <a:pt x="1935497" y="1286721"/>
                  <a:pt x="1905152" y="1167778"/>
                  <a:pt x="1731774" y="1199752"/>
                </a:cubicBezTo>
                <a:cubicBezTo>
                  <a:pt x="1558396" y="1231726"/>
                  <a:pt x="1322370" y="1130715"/>
                  <a:pt x="936635" y="1199752"/>
                </a:cubicBezTo>
                <a:cubicBezTo>
                  <a:pt x="550900" y="1268789"/>
                  <a:pt x="548665" y="1181366"/>
                  <a:pt x="199963" y="1199752"/>
                </a:cubicBezTo>
                <a:cubicBezTo>
                  <a:pt x="65767" y="1197992"/>
                  <a:pt x="9895" y="1096563"/>
                  <a:pt x="0" y="999789"/>
                </a:cubicBezTo>
                <a:cubicBezTo>
                  <a:pt x="-34512" y="805696"/>
                  <a:pt x="25277" y="718235"/>
                  <a:pt x="0" y="591878"/>
                </a:cubicBezTo>
                <a:cubicBezTo>
                  <a:pt x="-25277" y="465521"/>
                  <a:pt x="19439" y="304043"/>
                  <a:pt x="0" y="199963"/>
                </a:cubicBezTo>
                <a:close/>
              </a:path>
              <a:path w="10923816" h="1199752" stroke="0" extrusionOk="0">
                <a:moveTo>
                  <a:pt x="0" y="199963"/>
                </a:moveTo>
                <a:cubicBezTo>
                  <a:pt x="-1584" y="94414"/>
                  <a:pt x="70839" y="23140"/>
                  <a:pt x="199963" y="0"/>
                </a:cubicBezTo>
                <a:cubicBezTo>
                  <a:pt x="337988" y="-27359"/>
                  <a:pt x="590933" y="40720"/>
                  <a:pt x="784624" y="0"/>
                </a:cubicBezTo>
                <a:cubicBezTo>
                  <a:pt x="978315" y="-40720"/>
                  <a:pt x="1156144" y="35598"/>
                  <a:pt x="1264045" y="0"/>
                </a:cubicBezTo>
                <a:cubicBezTo>
                  <a:pt x="1371946" y="-35598"/>
                  <a:pt x="1425512" y="10014"/>
                  <a:pt x="1532989" y="0"/>
                </a:cubicBezTo>
                <a:cubicBezTo>
                  <a:pt x="1640466" y="-10014"/>
                  <a:pt x="1774830" y="6456"/>
                  <a:pt x="1907172" y="0"/>
                </a:cubicBezTo>
                <a:cubicBezTo>
                  <a:pt x="2039514" y="-6456"/>
                  <a:pt x="2356889" y="5429"/>
                  <a:pt x="2702310" y="0"/>
                </a:cubicBezTo>
                <a:cubicBezTo>
                  <a:pt x="3047731" y="-5429"/>
                  <a:pt x="3185735" y="45210"/>
                  <a:pt x="3497449" y="0"/>
                </a:cubicBezTo>
                <a:cubicBezTo>
                  <a:pt x="3809163" y="-45210"/>
                  <a:pt x="3761790" y="18304"/>
                  <a:pt x="3976870" y="0"/>
                </a:cubicBezTo>
                <a:cubicBezTo>
                  <a:pt x="4191950" y="-18304"/>
                  <a:pt x="4434501" y="63756"/>
                  <a:pt x="4561531" y="0"/>
                </a:cubicBezTo>
                <a:cubicBezTo>
                  <a:pt x="4688561" y="-63756"/>
                  <a:pt x="4934620" y="60210"/>
                  <a:pt x="5251430" y="0"/>
                </a:cubicBezTo>
                <a:cubicBezTo>
                  <a:pt x="5568240" y="-60210"/>
                  <a:pt x="5564951" y="46859"/>
                  <a:pt x="5730852" y="0"/>
                </a:cubicBezTo>
                <a:cubicBezTo>
                  <a:pt x="5896753" y="-46859"/>
                  <a:pt x="6061577" y="15632"/>
                  <a:pt x="6210274" y="0"/>
                </a:cubicBezTo>
                <a:cubicBezTo>
                  <a:pt x="6358971" y="-15632"/>
                  <a:pt x="6580668" y="41770"/>
                  <a:pt x="6794934" y="0"/>
                </a:cubicBezTo>
                <a:cubicBezTo>
                  <a:pt x="7009200" y="-41770"/>
                  <a:pt x="7311088" y="80775"/>
                  <a:pt x="7590072" y="0"/>
                </a:cubicBezTo>
                <a:cubicBezTo>
                  <a:pt x="7869056" y="-80775"/>
                  <a:pt x="8225859" y="91789"/>
                  <a:pt x="8385211" y="0"/>
                </a:cubicBezTo>
                <a:cubicBezTo>
                  <a:pt x="8544563" y="-91789"/>
                  <a:pt x="8759594" y="32972"/>
                  <a:pt x="8969871" y="0"/>
                </a:cubicBezTo>
                <a:cubicBezTo>
                  <a:pt x="9180148" y="-32972"/>
                  <a:pt x="9458105" y="40805"/>
                  <a:pt x="9765010" y="0"/>
                </a:cubicBezTo>
                <a:cubicBezTo>
                  <a:pt x="10071915" y="-40805"/>
                  <a:pt x="10500020" y="52990"/>
                  <a:pt x="10723853" y="0"/>
                </a:cubicBezTo>
                <a:cubicBezTo>
                  <a:pt x="10844687" y="1051"/>
                  <a:pt x="10932225" y="84490"/>
                  <a:pt x="10923816" y="199963"/>
                </a:cubicBezTo>
                <a:cubicBezTo>
                  <a:pt x="10939471" y="391368"/>
                  <a:pt x="10882913" y="514044"/>
                  <a:pt x="10923816" y="607874"/>
                </a:cubicBezTo>
                <a:cubicBezTo>
                  <a:pt x="10964719" y="701704"/>
                  <a:pt x="10910002" y="853190"/>
                  <a:pt x="10923816" y="999789"/>
                </a:cubicBezTo>
                <a:cubicBezTo>
                  <a:pt x="10908463" y="1127302"/>
                  <a:pt x="10842310" y="1222181"/>
                  <a:pt x="10723853" y="1199752"/>
                </a:cubicBezTo>
                <a:cubicBezTo>
                  <a:pt x="10645671" y="1206041"/>
                  <a:pt x="10517214" y="1194853"/>
                  <a:pt x="10454909" y="1199752"/>
                </a:cubicBezTo>
                <a:cubicBezTo>
                  <a:pt x="10392604" y="1204651"/>
                  <a:pt x="10127693" y="1159725"/>
                  <a:pt x="9975487" y="1199752"/>
                </a:cubicBezTo>
                <a:cubicBezTo>
                  <a:pt x="9823281" y="1239779"/>
                  <a:pt x="9772986" y="1182222"/>
                  <a:pt x="9601305" y="1199752"/>
                </a:cubicBezTo>
                <a:cubicBezTo>
                  <a:pt x="9429624" y="1217282"/>
                  <a:pt x="9050386" y="1198989"/>
                  <a:pt x="8806166" y="1199752"/>
                </a:cubicBezTo>
                <a:cubicBezTo>
                  <a:pt x="8561946" y="1200515"/>
                  <a:pt x="8486335" y="1156625"/>
                  <a:pt x="8221506" y="1199752"/>
                </a:cubicBezTo>
                <a:cubicBezTo>
                  <a:pt x="7956677" y="1242879"/>
                  <a:pt x="7978483" y="1148023"/>
                  <a:pt x="7742084" y="1199752"/>
                </a:cubicBezTo>
                <a:cubicBezTo>
                  <a:pt x="7505685" y="1251481"/>
                  <a:pt x="7560032" y="1185915"/>
                  <a:pt x="7473140" y="1199752"/>
                </a:cubicBezTo>
                <a:cubicBezTo>
                  <a:pt x="7386248" y="1213589"/>
                  <a:pt x="7188352" y="1165272"/>
                  <a:pt x="6993719" y="1199752"/>
                </a:cubicBezTo>
                <a:cubicBezTo>
                  <a:pt x="6799086" y="1234232"/>
                  <a:pt x="6418451" y="1109055"/>
                  <a:pt x="6198580" y="1199752"/>
                </a:cubicBezTo>
                <a:cubicBezTo>
                  <a:pt x="5978709" y="1290449"/>
                  <a:pt x="5681289" y="1108616"/>
                  <a:pt x="5403442" y="1199752"/>
                </a:cubicBezTo>
                <a:cubicBezTo>
                  <a:pt x="5125595" y="1290888"/>
                  <a:pt x="4944074" y="1107546"/>
                  <a:pt x="4608304" y="1199752"/>
                </a:cubicBezTo>
                <a:cubicBezTo>
                  <a:pt x="4272534" y="1291958"/>
                  <a:pt x="4293876" y="1146416"/>
                  <a:pt x="4023643" y="1199752"/>
                </a:cubicBezTo>
                <a:cubicBezTo>
                  <a:pt x="3753410" y="1253088"/>
                  <a:pt x="3737846" y="1171853"/>
                  <a:pt x="3649460" y="1199752"/>
                </a:cubicBezTo>
                <a:cubicBezTo>
                  <a:pt x="3561074" y="1227651"/>
                  <a:pt x="3257593" y="1135411"/>
                  <a:pt x="3064800" y="1199752"/>
                </a:cubicBezTo>
                <a:cubicBezTo>
                  <a:pt x="2872007" y="1264093"/>
                  <a:pt x="2862538" y="1178551"/>
                  <a:pt x="2690617" y="1199752"/>
                </a:cubicBezTo>
                <a:cubicBezTo>
                  <a:pt x="2518696" y="1220953"/>
                  <a:pt x="2404870" y="1148645"/>
                  <a:pt x="2211195" y="1199752"/>
                </a:cubicBezTo>
                <a:cubicBezTo>
                  <a:pt x="2017520" y="1250859"/>
                  <a:pt x="1707097" y="1153547"/>
                  <a:pt x="1416057" y="1199752"/>
                </a:cubicBezTo>
                <a:cubicBezTo>
                  <a:pt x="1125017" y="1245957"/>
                  <a:pt x="1068760" y="1197419"/>
                  <a:pt x="726157" y="1199752"/>
                </a:cubicBezTo>
                <a:cubicBezTo>
                  <a:pt x="383554" y="1202085"/>
                  <a:pt x="364935" y="1160796"/>
                  <a:pt x="199963" y="1199752"/>
                </a:cubicBezTo>
                <a:cubicBezTo>
                  <a:pt x="96984" y="1205921"/>
                  <a:pt x="11508" y="1104449"/>
                  <a:pt x="0" y="999789"/>
                </a:cubicBezTo>
                <a:cubicBezTo>
                  <a:pt x="-21409" y="911059"/>
                  <a:pt x="29752" y="725415"/>
                  <a:pt x="0" y="607874"/>
                </a:cubicBezTo>
                <a:cubicBezTo>
                  <a:pt x="-29752" y="490333"/>
                  <a:pt x="6914" y="394465"/>
                  <a:pt x="0" y="199963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CCCC"/>
            </a:solidFill>
            <a:extLst>
              <a:ext uri="{C807C97D-BFC1-408E-A445-0C87EB9F89A2}">
                <ask:lineSketchStyleProps xmlns:ask="http://schemas.microsoft.com/office/drawing/2018/sketchyshapes" sd="611865501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sát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bức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tranh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vệ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sinh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78DF7D8-4122-2D8D-D2C8-7E345E85C78D}"/>
              </a:ext>
            </a:extLst>
          </p:cNvPr>
          <p:cNvGrpSpPr/>
          <p:nvPr/>
        </p:nvGrpSpPr>
        <p:grpSpPr>
          <a:xfrm>
            <a:off x="4343401" y="4286250"/>
            <a:ext cx="4527336" cy="2255416"/>
            <a:chOff x="203200" y="3859933"/>
            <a:chExt cx="4928176" cy="281201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370B7CA-D74E-3145-C4A5-CD9F27CC449F}"/>
                </a:ext>
              </a:extLst>
            </p:cNvPr>
            <p:cNvPicPr>
              <a:picLocks noChangeAspect="1"/>
            </p:cNvPicPr>
            <p:nvPr/>
          </p:nvPicPr>
          <p:blipFill>
            <a:blip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799" y="4003780"/>
              <a:ext cx="4665577" cy="2668172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E5FBB84-ECCD-071B-C250-29C1FB9B0571}"/>
                </a:ext>
              </a:extLst>
            </p:cNvPr>
            <p:cNvSpPr txBox="1"/>
            <p:nvPr/>
          </p:nvSpPr>
          <p:spPr>
            <a:xfrm>
              <a:off x="203200" y="3859933"/>
              <a:ext cx="4928176" cy="721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err="1">
                  <a:ln>
                    <a:solidFill>
                      <a:srgbClr val="C00000"/>
                    </a:solidFill>
                  </a:ln>
                  <a:solidFill>
                    <a:srgbClr val="E35A5D"/>
                  </a:solidFill>
                  <a:effectLst>
                    <a:glow rad="1016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Thảo</a:t>
              </a:r>
              <a:r>
                <a:rPr kumimoji="0" lang="en-US" sz="2400" b="0" i="0" u="none" strike="noStrike" kern="1200" cap="none" spc="0" normalizeH="0" baseline="0" noProof="0" dirty="0">
                  <a:ln>
                    <a:solidFill>
                      <a:srgbClr val="C00000"/>
                    </a:solidFill>
                  </a:ln>
                  <a:solidFill>
                    <a:srgbClr val="E35A5D"/>
                  </a:solidFill>
                  <a:effectLst>
                    <a:glow rad="1016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solidFill>
                      <a:srgbClr val="C00000"/>
                    </a:solidFill>
                  </a:ln>
                  <a:solidFill>
                    <a:srgbClr val="E35A5D"/>
                  </a:solidFill>
                  <a:effectLst>
                    <a:glow rad="1016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luận</a:t>
              </a:r>
              <a:r>
                <a:rPr kumimoji="0" lang="en-US" sz="2400" b="0" i="0" u="none" strike="noStrike" kern="1200" cap="none" spc="0" normalizeH="0" baseline="0" noProof="0" dirty="0">
                  <a:ln>
                    <a:solidFill>
                      <a:srgbClr val="C00000"/>
                    </a:solidFill>
                  </a:ln>
                  <a:solidFill>
                    <a:srgbClr val="E35A5D"/>
                  </a:solidFill>
                  <a:effectLst>
                    <a:glow rad="1016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solidFill>
                      <a:srgbClr val="C00000"/>
                    </a:solidFill>
                  </a:ln>
                  <a:solidFill>
                    <a:srgbClr val="E35A5D"/>
                  </a:solidFill>
                  <a:effectLst>
                    <a:glow rad="1016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nhóm</a:t>
              </a:r>
              <a:r>
                <a:rPr kumimoji="0" lang="en-US" sz="2400" b="0" i="0" u="none" strike="noStrike" kern="1200" cap="none" spc="0" normalizeH="0" baseline="0" noProof="0" dirty="0">
                  <a:ln>
                    <a:solidFill>
                      <a:srgbClr val="C00000"/>
                    </a:solidFill>
                  </a:ln>
                  <a:solidFill>
                    <a:srgbClr val="E35A5D"/>
                  </a:solidFill>
                  <a:effectLst>
                    <a:glow rad="101600">
                      <a:srgbClr val="ED7D31">
                        <a:satMod val="175000"/>
                        <a:alpha val="40000"/>
                      </a:srgbClr>
                    </a:glow>
                  </a:effectLst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4</a:t>
              </a:r>
              <a:endParaRPr kumimoji="0" lang="en-US" sz="4000" b="0" i="0" u="none" strike="noStrike" kern="1200" cap="none" spc="0" normalizeH="0" baseline="0" noProof="0" dirty="0">
                <a:ln>
                  <a:solidFill>
                    <a:srgbClr val="C00000"/>
                  </a:solidFill>
                </a:ln>
                <a:solidFill>
                  <a:srgbClr val="E35A5D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56C8337C-6335-B3E0-B3AD-F0D90A38964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15" y="1193425"/>
            <a:ext cx="2473700" cy="24737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71AF77C-4D57-8651-4A89-FE72AD41424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260" y="1600186"/>
            <a:ext cx="2971365" cy="297136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484A447-01D0-E5AF-EA91-B045AE8C5AD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856" y="1260100"/>
            <a:ext cx="2664200" cy="26642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77FF4D6-2C7A-D466-56C1-7A13A26773B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2050" y="2390743"/>
            <a:ext cx="272415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5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125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125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125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A0970F-9707-C6D7-7D8A-C078DF4CBA67}"/>
              </a:ext>
            </a:extLst>
          </p:cNvPr>
          <p:cNvSpPr/>
          <p:nvPr/>
        </p:nvSpPr>
        <p:spPr>
          <a:xfrm>
            <a:off x="2371725" y="74694"/>
            <a:ext cx="7771042" cy="1239756"/>
          </a:xfrm>
          <a:custGeom>
            <a:avLst/>
            <a:gdLst>
              <a:gd name="csX0" fmla="*/ 0 w 7771042"/>
              <a:gd name="csY0" fmla="*/ 206630 h 1239756"/>
              <a:gd name="csX1" fmla="*/ 206630 w 7771042"/>
              <a:gd name="csY1" fmla="*/ 0 h 1239756"/>
              <a:gd name="csX2" fmla="*/ 699035 w 7771042"/>
              <a:gd name="csY2" fmla="*/ 0 h 1239756"/>
              <a:gd name="csX3" fmla="*/ 1412174 w 7771042"/>
              <a:gd name="csY3" fmla="*/ 0 h 1239756"/>
              <a:gd name="csX4" fmla="*/ 2051735 w 7771042"/>
              <a:gd name="csY4" fmla="*/ 0 h 1239756"/>
              <a:gd name="csX5" fmla="*/ 2764874 w 7771042"/>
              <a:gd name="csY5" fmla="*/ 0 h 1239756"/>
              <a:gd name="csX6" fmla="*/ 3257280 w 7771042"/>
              <a:gd name="csY6" fmla="*/ 0 h 1239756"/>
              <a:gd name="csX7" fmla="*/ 3602529 w 7771042"/>
              <a:gd name="csY7" fmla="*/ 0 h 1239756"/>
              <a:gd name="csX8" fmla="*/ 4168513 w 7771042"/>
              <a:gd name="csY8" fmla="*/ 0 h 1239756"/>
              <a:gd name="csX9" fmla="*/ 4881651 w 7771042"/>
              <a:gd name="csY9" fmla="*/ 0 h 1239756"/>
              <a:gd name="csX10" fmla="*/ 5521213 w 7771042"/>
              <a:gd name="csY10" fmla="*/ 0 h 1239756"/>
              <a:gd name="csX11" fmla="*/ 6234351 w 7771042"/>
              <a:gd name="csY11" fmla="*/ 0 h 1239756"/>
              <a:gd name="csX12" fmla="*/ 6579601 w 7771042"/>
              <a:gd name="csY12" fmla="*/ 0 h 1239756"/>
              <a:gd name="csX13" fmla="*/ 7564412 w 7771042"/>
              <a:gd name="csY13" fmla="*/ 0 h 1239756"/>
              <a:gd name="csX14" fmla="*/ 7771042 w 7771042"/>
              <a:gd name="csY14" fmla="*/ 206630 h 1239756"/>
              <a:gd name="csX15" fmla="*/ 7771042 w 7771042"/>
              <a:gd name="csY15" fmla="*/ 619878 h 1239756"/>
              <a:gd name="csX16" fmla="*/ 7771042 w 7771042"/>
              <a:gd name="csY16" fmla="*/ 1033126 h 1239756"/>
              <a:gd name="csX17" fmla="*/ 7564412 w 7771042"/>
              <a:gd name="csY17" fmla="*/ 1239756 h 1239756"/>
              <a:gd name="csX18" fmla="*/ 7145584 w 7771042"/>
              <a:gd name="csY18" fmla="*/ 1239756 h 1239756"/>
              <a:gd name="csX19" fmla="*/ 6800335 w 7771042"/>
              <a:gd name="csY19" fmla="*/ 1239756 h 1239756"/>
              <a:gd name="csX20" fmla="*/ 6160774 w 7771042"/>
              <a:gd name="csY20" fmla="*/ 1239756 h 1239756"/>
              <a:gd name="csX21" fmla="*/ 5668368 w 7771042"/>
              <a:gd name="csY21" fmla="*/ 1239756 h 1239756"/>
              <a:gd name="csX22" fmla="*/ 4955229 w 7771042"/>
              <a:gd name="csY22" fmla="*/ 1239756 h 1239756"/>
              <a:gd name="csX23" fmla="*/ 4536402 w 7771042"/>
              <a:gd name="csY23" fmla="*/ 1239756 h 1239756"/>
              <a:gd name="csX24" fmla="*/ 3823263 w 7771042"/>
              <a:gd name="csY24" fmla="*/ 1239756 h 1239756"/>
              <a:gd name="csX25" fmla="*/ 3257280 w 7771042"/>
              <a:gd name="csY25" fmla="*/ 1239756 h 1239756"/>
              <a:gd name="csX26" fmla="*/ 2691296 w 7771042"/>
              <a:gd name="csY26" fmla="*/ 1239756 h 1239756"/>
              <a:gd name="csX27" fmla="*/ 2272469 w 7771042"/>
              <a:gd name="csY27" fmla="*/ 1239756 h 1239756"/>
              <a:gd name="csX28" fmla="*/ 1706486 w 7771042"/>
              <a:gd name="csY28" fmla="*/ 1239756 h 1239756"/>
              <a:gd name="csX29" fmla="*/ 1361236 w 7771042"/>
              <a:gd name="csY29" fmla="*/ 1239756 h 1239756"/>
              <a:gd name="csX30" fmla="*/ 1015986 w 7771042"/>
              <a:gd name="csY30" fmla="*/ 1239756 h 1239756"/>
              <a:gd name="csX31" fmla="*/ 206630 w 7771042"/>
              <a:gd name="csY31" fmla="*/ 1239756 h 1239756"/>
              <a:gd name="csX32" fmla="*/ 0 w 7771042"/>
              <a:gd name="csY32" fmla="*/ 1033126 h 1239756"/>
              <a:gd name="csX33" fmla="*/ 0 w 7771042"/>
              <a:gd name="csY33" fmla="*/ 619878 h 1239756"/>
              <a:gd name="csX34" fmla="*/ 0 w 7771042"/>
              <a:gd name="csY34" fmla="*/ 206630 h 12397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7771042" h="1239756" fill="none" extrusionOk="0">
                <a:moveTo>
                  <a:pt x="0" y="206630"/>
                </a:moveTo>
                <a:cubicBezTo>
                  <a:pt x="6360" y="107025"/>
                  <a:pt x="80800" y="1814"/>
                  <a:pt x="206630" y="0"/>
                </a:cubicBezTo>
                <a:cubicBezTo>
                  <a:pt x="354022" y="-34278"/>
                  <a:pt x="491031" y="50216"/>
                  <a:pt x="699035" y="0"/>
                </a:cubicBezTo>
                <a:cubicBezTo>
                  <a:pt x="907040" y="-50216"/>
                  <a:pt x="1081771" y="40526"/>
                  <a:pt x="1412174" y="0"/>
                </a:cubicBezTo>
                <a:cubicBezTo>
                  <a:pt x="1742577" y="-40526"/>
                  <a:pt x="1852051" y="45154"/>
                  <a:pt x="2051735" y="0"/>
                </a:cubicBezTo>
                <a:cubicBezTo>
                  <a:pt x="2251419" y="-45154"/>
                  <a:pt x="2413475" y="11828"/>
                  <a:pt x="2764874" y="0"/>
                </a:cubicBezTo>
                <a:cubicBezTo>
                  <a:pt x="3116273" y="-11828"/>
                  <a:pt x="3087568" y="36046"/>
                  <a:pt x="3257280" y="0"/>
                </a:cubicBezTo>
                <a:cubicBezTo>
                  <a:pt x="3426992" y="-36046"/>
                  <a:pt x="3447289" y="12387"/>
                  <a:pt x="3602529" y="0"/>
                </a:cubicBezTo>
                <a:cubicBezTo>
                  <a:pt x="3757769" y="-12387"/>
                  <a:pt x="3894169" y="34535"/>
                  <a:pt x="4168513" y="0"/>
                </a:cubicBezTo>
                <a:cubicBezTo>
                  <a:pt x="4442857" y="-34535"/>
                  <a:pt x="4694419" y="54423"/>
                  <a:pt x="4881651" y="0"/>
                </a:cubicBezTo>
                <a:cubicBezTo>
                  <a:pt x="5068883" y="-54423"/>
                  <a:pt x="5320478" y="35262"/>
                  <a:pt x="5521213" y="0"/>
                </a:cubicBezTo>
                <a:cubicBezTo>
                  <a:pt x="5721948" y="-35262"/>
                  <a:pt x="6019825" y="59300"/>
                  <a:pt x="6234351" y="0"/>
                </a:cubicBezTo>
                <a:cubicBezTo>
                  <a:pt x="6448877" y="-59300"/>
                  <a:pt x="6464415" y="4854"/>
                  <a:pt x="6579601" y="0"/>
                </a:cubicBezTo>
                <a:cubicBezTo>
                  <a:pt x="6694787" y="-4854"/>
                  <a:pt x="7336799" y="99477"/>
                  <a:pt x="7564412" y="0"/>
                </a:cubicBezTo>
                <a:cubicBezTo>
                  <a:pt x="7705168" y="-9540"/>
                  <a:pt x="7765020" y="91966"/>
                  <a:pt x="7771042" y="206630"/>
                </a:cubicBezTo>
                <a:cubicBezTo>
                  <a:pt x="7789371" y="352991"/>
                  <a:pt x="7735928" y="465572"/>
                  <a:pt x="7771042" y="619878"/>
                </a:cubicBezTo>
                <a:cubicBezTo>
                  <a:pt x="7806156" y="774184"/>
                  <a:pt x="7764270" y="846789"/>
                  <a:pt x="7771042" y="1033126"/>
                </a:cubicBezTo>
                <a:cubicBezTo>
                  <a:pt x="7779949" y="1155450"/>
                  <a:pt x="7681537" y="1218368"/>
                  <a:pt x="7564412" y="1239756"/>
                </a:cubicBezTo>
                <a:cubicBezTo>
                  <a:pt x="7397029" y="1259368"/>
                  <a:pt x="7267628" y="1239051"/>
                  <a:pt x="7145584" y="1239756"/>
                </a:cubicBezTo>
                <a:cubicBezTo>
                  <a:pt x="7023540" y="1240461"/>
                  <a:pt x="6929719" y="1209942"/>
                  <a:pt x="6800335" y="1239756"/>
                </a:cubicBezTo>
                <a:cubicBezTo>
                  <a:pt x="6670951" y="1269570"/>
                  <a:pt x="6431808" y="1168054"/>
                  <a:pt x="6160774" y="1239756"/>
                </a:cubicBezTo>
                <a:cubicBezTo>
                  <a:pt x="5889740" y="1311458"/>
                  <a:pt x="5797044" y="1191888"/>
                  <a:pt x="5668368" y="1239756"/>
                </a:cubicBezTo>
                <a:cubicBezTo>
                  <a:pt x="5539692" y="1287624"/>
                  <a:pt x="5241100" y="1203923"/>
                  <a:pt x="4955229" y="1239756"/>
                </a:cubicBezTo>
                <a:cubicBezTo>
                  <a:pt x="4669358" y="1275589"/>
                  <a:pt x="4663537" y="1202775"/>
                  <a:pt x="4536402" y="1239756"/>
                </a:cubicBezTo>
                <a:cubicBezTo>
                  <a:pt x="4409267" y="1276737"/>
                  <a:pt x="4083107" y="1158852"/>
                  <a:pt x="3823263" y="1239756"/>
                </a:cubicBezTo>
                <a:cubicBezTo>
                  <a:pt x="3563419" y="1320660"/>
                  <a:pt x="3372875" y="1212224"/>
                  <a:pt x="3257280" y="1239756"/>
                </a:cubicBezTo>
                <a:cubicBezTo>
                  <a:pt x="3141685" y="1267288"/>
                  <a:pt x="2926513" y="1221212"/>
                  <a:pt x="2691296" y="1239756"/>
                </a:cubicBezTo>
                <a:cubicBezTo>
                  <a:pt x="2456079" y="1258300"/>
                  <a:pt x="2369669" y="1212132"/>
                  <a:pt x="2272469" y="1239756"/>
                </a:cubicBezTo>
                <a:cubicBezTo>
                  <a:pt x="2175269" y="1267380"/>
                  <a:pt x="1870220" y="1206515"/>
                  <a:pt x="1706486" y="1239756"/>
                </a:cubicBezTo>
                <a:cubicBezTo>
                  <a:pt x="1542752" y="1272997"/>
                  <a:pt x="1440390" y="1229233"/>
                  <a:pt x="1361236" y="1239756"/>
                </a:cubicBezTo>
                <a:cubicBezTo>
                  <a:pt x="1282082" y="1250279"/>
                  <a:pt x="1150062" y="1228388"/>
                  <a:pt x="1015986" y="1239756"/>
                </a:cubicBezTo>
                <a:cubicBezTo>
                  <a:pt x="881910" y="1251124"/>
                  <a:pt x="448758" y="1202417"/>
                  <a:pt x="206630" y="1239756"/>
                </a:cubicBezTo>
                <a:cubicBezTo>
                  <a:pt x="108843" y="1242692"/>
                  <a:pt x="14363" y="1158015"/>
                  <a:pt x="0" y="1033126"/>
                </a:cubicBezTo>
                <a:cubicBezTo>
                  <a:pt x="-45559" y="853897"/>
                  <a:pt x="21271" y="807132"/>
                  <a:pt x="0" y="619878"/>
                </a:cubicBezTo>
                <a:cubicBezTo>
                  <a:pt x="-21271" y="432624"/>
                  <a:pt x="4330" y="359843"/>
                  <a:pt x="0" y="206630"/>
                </a:cubicBezTo>
                <a:close/>
              </a:path>
              <a:path w="7771042" h="1239756" stroke="0" extrusionOk="0">
                <a:moveTo>
                  <a:pt x="0" y="206630"/>
                </a:moveTo>
                <a:cubicBezTo>
                  <a:pt x="-882" y="95233"/>
                  <a:pt x="90751" y="2180"/>
                  <a:pt x="206630" y="0"/>
                </a:cubicBezTo>
                <a:cubicBezTo>
                  <a:pt x="344333" y="-4074"/>
                  <a:pt x="605129" y="17709"/>
                  <a:pt x="772613" y="0"/>
                </a:cubicBezTo>
                <a:cubicBezTo>
                  <a:pt x="940097" y="-17709"/>
                  <a:pt x="1035597" y="56577"/>
                  <a:pt x="1265019" y="0"/>
                </a:cubicBezTo>
                <a:cubicBezTo>
                  <a:pt x="1494441" y="-56577"/>
                  <a:pt x="1467662" y="30007"/>
                  <a:pt x="1610268" y="0"/>
                </a:cubicBezTo>
                <a:cubicBezTo>
                  <a:pt x="1752874" y="-30007"/>
                  <a:pt x="1829012" y="1947"/>
                  <a:pt x="2029096" y="0"/>
                </a:cubicBezTo>
                <a:cubicBezTo>
                  <a:pt x="2229180" y="-1947"/>
                  <a:pt x="2489263" y="70369"/>
                  <a:pt x="2742235" y="0"/>
                </a:cubicBezTo>
                <a:cubicBezTo>
                  <a:pt x="2995207" y="-70369"/>
                  <a:pt x="3201530" y="46965"/>
                  <a:pt x="3455374" y="0"/>
                </a:cubicBezTo>
                <a:cubicBezTo>
                  <a:pt x="3709218" y="-46965"/>
                  <a:pt x="3752229" y="12003"/>
                  <a:pt x="3947779" y="0"/>
                </a:cubicBezTo>
                <a:cubicBezTo>
                  <a:pt x="4143330" y="-12003"/>
                  <a:pt x="4310326" y="54114"/>
                  <a:pt x="4513762" y="0"/>
                </a:cubicBezTo>
                <a:cubicBezTo>
                  <a:pt x="4717198" y="-54114"/>
                  <a:pt x="4972199" y="24707"/>
                  <a:pt x="5153323" y="0"/>
                </a:cubicBezTo>
                <a:cubicBezTo>
                  <a:pt x="5334447" y="-24707"/>
                  <a:pt x="5520098" y="48067"/>
                  <a:pt x="5645729" y="0"/>
                </a:cubicBezTo>
                <a:cubicBezTo>
                  <a:pt x="5771360" y="-48067"/>
                  <a:pt x="5906794" y="34693"/>
                  <a:pt x="6138134" y="0"/>
                </a:cubicBezTo>
                <a:cubicBezTo>
                  <a:pt x="6369474" y="-34693"/>
                  <a:pt x="6443764" y="9516"/>
                  <a:pt x="6704117" y="0"/>
                </a:cubicBezTo>
                <a:cubicBezTo>
                  <a:pt x="6964470" y="-9516"/>
                  <a:pt x="7273593" y="20351"/>
                  <a:pt x="7564412" y="0"/>
                </a:cubicBezTo>
                <a:cubicBezTo>
                  <a:pt x="7664387" y="10674"/>
                  <a:pt x="7787254" y="91894"/>
                  <a:pt x="7771042" y="206630"/>
                </a:cubicBezTo>
                <a:cubicBezTo>
                  <a:pt x="7816214" y="313044"/>
                  <a:pt x="7753223" y="511050"/>
                  <a:pt x="7771042" y="603348"/>
                </a:cubicBezTo>
                <a:cubicBezTo>
                  <a:pt x="7788861" y="695646"/>
                  <a:pt x="7729081" y="846632"/>
                  <a:pt x="7771042" y="1033126"/>
                </a:cubicBezTo>
                <a:cubicBezTo>
                  <a:pt x="7787862" y="1148945"/>
                  <a:pt x="7684676" y="1236076"/>
                  <a:pt x="7564412" y="1239756"/>
                </a:cubicBezTo>
                <a:cubicBezTo>
                  <a:pt x="7416056" y="1261272"/>
                  <a:pt x="7206778" y="1212941"/>
                  <a:pt x="6924851" y="1239756"/>
                </a:cubicBezTo>
                <a:cubicBezTo>
                  <a:pt x="6642924" y="1266571"/>
                  <a:pt x="6523865" y="1167871"/>
                  <a:pt x="6211712" y="1239756"/>
                </a:cubicBezTo>
                <a:cubicBezTo>
                  <a:pt x="5899559" y="1311641"/>
                  <a:pt x="5969035" y="1237612"/>
                  <a:pt x="5792884" y="1239756"/>
                </a:cubicBezTo>
                <a:cubicBezTo>
                  <a:pt x="5616733" y="1241900"/>
                  <a:pt x="5618616" y="1238857"/>
                  <a:pt x="5447635" y="1239756"/>
                </a:cubicBezTo>
                <a:cubicBezTo>
                  <a:pt x="5276654" y="1240655"/>
                  <a:pt x="5066838" y="1185728"/>
                  <a:pt x="4881651" y="1239756"/>
                </a:cubicBezTo>
                <a:cubicBezTo>
                  <a:pt x="4696464" y="1293784"/>
                  <a:pt x="4569518" y="1205225"/>
                  <a:pt x="4389246" y="1239756"/>
                </a:cubicBezTo>
                <a:cubicBezTo>
                  <a:pt x="4208974" y="1274287"/>
                  <a:pt x="4080299" y="1196343"/>
                  <a:pt x="3970418" y="1239756"/>
                </a:cubicBezTo>
                <a:cubicBezTo>
                  <a:pt x="3860537" y="1283169"/>
                  <a:pt x="3477134" y="1180372"/>
                  <a:pt x="3257280" y="1239756"/>
                </a:cubicBezTo>
                <a:cubicBezTo>
                  <a:pt x="3037426" y="1299140"/>
                  <a:pt x="2821490" y="1237036"/>
                  <a:pt x="2691296" y="1239756"/>
                </a:cubicBezTo>
                <a:cubicBezTo>
                  <a:pt x="2561102" y="1242476"/>
                  <a:pt x="2343147" y="1201871"/>
                  <a:pt x="2198891" y="1239756"/>
                </a:cubicBezTo>
                <a:cubicBezTo>
                  <a:pt x="2054635" y="1277641"/>
                  <a:pt x="1934478" y="1238690"/>
                  <a:pt x="1853641" y="1239756"/>
                </a:cubicBezTo>
                <a:cubicBezTo>
                  <a:pt x="1772804" y="1240822"/>
                  <a:pt x="1535333" y="1235517"/>
                  <a:pt x="1361236" y="1239756"/>
                </a:cubicBezTo>
                <a:cubicBezTo>
                  <a:pt x="1187139" y="1243995"/>
                  <a:pt x="504687" y="1102553"/>
                  <a:pt x="206630" y="1239756"/>
                </a:cubicBezTo>
                <a:cubicBezTo>
                  <a:pt x="104391" y="1233614"/>
                  <a:pt x="-4385" y="1146501"/>
                  <a:pt x="0" y="1033126"/>
                </a:cubicBezTo>
                <a:cubicBezTo>
                  <a:pt x="-40607" y="927109"/>
                  <a:pt x="11513" y="746588"/>
                  <a:pt x="0" y="619878"/>
                </a:cubicBezTo>
                <a:cubicBezTo>
                  <a:pt x="-11513" y="493168"/>
                  <a:pt x="2897" y="374825"/>
                  <a:pt x="0" y="206630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rgbClr val="FFCCCC"/>
            </a:solidFill>
            <a:extLst>
              <a:ext uri="{C807C97D-BFC1-408E-A445-0C87EB9F89A2}">
                <ask:lineSketchStyleProps xmlns:ask="http://schemas.microsoft.com/office/drawing/2018/sketchyshapes" sd="611865501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vệ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sinh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lang="en-US" sz="4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2D3F1BB-786E-8EF8-3AD2-772351EBCE1F}"/>
              </a:ext>
            </a:extLst>
          </p:cNvPr>
          <p:cNvGrpSpPr/>
          <p:nvPr/>
        </p:nvGrpSpPr>
        <p:grpSpPr>
          <a:xfrm>
            <a:off x="5166359" y="2009851"/>
            <a:ext cx="6302159" cy="2844755"/>
            <a:chOff x="5667646" y="720179"/>
            <a:chExt cx="6682992" cy="28447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44C3748-1C73-F7C6-5A01-78EA4A5E884A}"/>
                </a:ext>
              </a:extLst>
            </p:cNvPr>
            <p:cNvSpPr/>
            <p:nvPr/>
          </p:nvSpPr>
          <p:spPr>
            <a:xfrm>
              <a:off x="6071245" y="2246283"/>
              <a:ext cx="6279393" cy="1318651"/>
            </a:xfrm>
            <a:prstGeom prst="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86699" tIns="43349" rIns="86699" bIns="43349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Bạn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nữ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đã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biết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rửa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tay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sạch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sẽ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" name="Google Shape;1012;p37">
              <a:extLst>
                <a:ext uri="{FF2B5EF4-FFF2-40B4-BE49-F238E27FC236}">
                  <a16:creationId xmlns:a16="http://schemas.microsoft.com/office/drawing/2014/main" id="{79BA84B9-CAAC-C1F0-DAF5-F4EF7194E3B4}"/>
                </a:ext>
              </a:extLst>
            </p:cNvPr>
            <p:cNvGrpSpPr/>
            <p:nvPr/>
          </p:nvGrpSpPr>
          <p:grpSpPr>
            <a:xfrm>
              <a:off x="5667646" y="720179"/>
              <a:ext cx="1455282" cy="1508052"/>
              <a:chOff x="5949775" y="2481625"/>
              <a:chExt cx="400600" cy="445825"/>
            </a:xfrm>
          </p:grpSpPr>
          <p:sp>
            <p:nvSpPr>
              <p:cNvPr id="12" name="Google Shape;1013;p37">
                <a:extLst>
                  <a:ext uri="{FF2B5EF4-FFF2-40B4-BE49-F238E27FC236}">
                    <a16:creationId xmlns:a16="http://schemas.microsoft.com/office/drawing/2014/main" id="{56EC3236-1EA0-DA44-C48C-B4DCF29ED3F2}"/>
                  </a:ext>
                </a:extLst>
              </p:cNvPr>
              <p:cNvSpPr/>
              <p:nvPr/>
            </p:nvSpPr>
            <p:spPr>
              <a:xfrm>
                <a:off x="5949775" y="2746875"/>
                <a:ext cx="72925" cy="42200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1688" extrusionOk="0">
                    <a:moveTo>
                      <a:pt x="2916" y="0"/>
                    </a:moveTo>
                    <a:lnTo>
                      <a:pt x="1" y="849"/>
                    </a:lnTo>
                    <a:lnTo>
                      <a:pt x="2916" y="1687"/>
                    </a:lnTo>
                    <a:lnTo>
                      <a:pt x="2916" y="0"/>
                    </a:lnTo>
                    <a:close/>
                  </a:path>
                </a:pathLst>
              </a:custGeom>
              <a:solidFill>
                <a:srgbClr val="84004C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Google Shape;1014;p37">
                <a:extLst>
                  <a:ext uri="{FF2B5EF4-FFF2-40B4-BE49-F238E27FC236}">
                    <a16:creationId xmlns:a16="http://schemas.microsoft.com/office/drawing/2014/main" id="{A0CB74B6-2A6C-4F46-9084-82E34DF15691}"/>
                  </a:ext>
                </a:extLst>
              </p:cNvPr>
              <p:cNvSpPr/>
              <p:nvPr/>
            </p:nvSpPr>
            <p:spPr>
              <a:xfrm>
                <a:off x="6061400" y="2481625"/>
                <a:ext cx="176625" cy="179175"/>
              </a:xfrm>
              <a:custGeom>
                <a:avLst/>
                <a:gdLst/>
                <a:ahLst/>
                <a:cxnLst/>
                <a:rect l="l" t="t" r="r" b="b"/>
                <a:pathLst>
                  <a:path w="7065" h="7167" extrusionOk="0">
                    <a:moveTo>
                      <a:pt x="3451" y="1"/>
                    </a:moveTo>
                    <a:cubicBezTo>
                      <a:pt x="3204" y="1"/>
                      <a:pt x="2945" y="49"/>
                      <a:pt x="2675" y="154"/>
                    </a:cubicBezTo>
                    <a:cubicBezTo>
                      <a:pt x="1" y="1187"/>
                      <a:pt x="1206" y="3781"/>
                      <a:pt x="2158" y="5112"/>
                    </a:cubicBezTo>
                    <a:cubicBezTo>
                      <a:pt x="2858" y="6065"/>
                      <a:pt x="5085" y="7167"/>
                      <a:pt x="5085" y="7167"/>
                    </a:cubicBezTo>
                    <a:cubicBezTo>
                      <a:pt x="7064" y="4719"/>
                      <a:pt x="5876" y="1"/>
                      <a:pt x="3451" y="1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Google Shape;1015;p37">
                <a:extLst>
                  <a:ext uri="{FF2B5EF4-FFF2-40B4-BE49-F238E27FC236}">
                    <a16:creationId xmlns:a16="http://schemas.microsoft.com/office/drawing/2014/main" id="{1962FBAB-67EC-A787-CE49-88DD4CFE240C}"/>
                  </a:ext>
                </a:extLst>
              </p:cNvPr>
              <p:cNvSpPr/>
              <p:nvPr/>
            </p:nvSpPr>
            <p:spPr>
              <a:xfrm>
                <a:off x="6060875" y="2857825"/>
                <a:ext cx="34425" cy="6200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2480" extrusionOk="0">
                    <a:moveTo>
                      <a:pt x="954" y="0"/>
                    </a:moveTo>
                    <a:cubicBezTo>
                      <a:pt x="814" y="0"/>
                      <a:pt x="670" y="71"/>
                      <a:pt x="607" y="233"/>
                    </a:cubicBezTo>
                    <a:cubicBezTo>
                      <a:pt x="377" y="819"/>
                      <a:pt x="182" y="1427"/>
                      <a:pt x="56" y="2047"/>
                    </a:cubicBezTo>
                    <a:cubicBezTo>
                      <a:pt x="1" y="2309"/>
                      <a:pt x="219" y="2480"/>
                      <a:pt x="422" y="2480"/>
                    </a:cubicBezTo>
                    <a:cubicBezTo>
                      <a:pt x="557" y="2480"/>
                      <a:pt x="685" y="2404"/>
                      <a:pt x="722" y="2230"/>
                    </a:cubicBezTo>
                    <a:cubicBezTo>
                      <a:pt x="859" y="1611"/>
                      <a:pt x="1043" y="1002"/>
                      <a:pt x="1273" y="417"/>
                    </a:cubicBezTo>
                    <a:cubicBezTo>
                      <a:pt x="1377" y="166"/>
                      <a:pt x="1169" y="0"/>
                      <a:pt x="95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Google Shape;1016;p37">
                <a:extLst>
                  <a:ext uri="{FF2B5EF4-FFF2-40B4-BE49-F238E27FC236}">
                    <a16:creationId xmlns:a16="http://schemas.microsoft.com/office/drawing/2014/main" id="{CB5A9004-A1B9-8CE3-0854-3AACED2E9335}"/>
                  </a:ext>
                </a:extLst>
              </p:cNvPr>
              <p:cNvSpPr/>
              <p:nvPr/>
            </p:nvSpPr>
            <p:spPr>
              <a:xfrm>
                <a:off x="6123225" y="2865225"/>
                <a:ext cx="20400" cy="62225"/>
              </a:xfrm>
              <a:custGeom>
                <a:avLst/>
                <a:gdLst/>
                <a:ahLst/>
                <a:cxnLst/>
                <a:rect l="l" t="t" r="r" b="b"/>
                <a:pathLst>
                  <a:path w="816" h="2489" extrusionOk="0">
                    <a:moveTo>
                      <a:pt x="473" y="0"/>
                    </a:moveTo>
                    <a:cubicBezTo>
                      <a:pt x="299" y="0"/>
                      <a:pt x="121" y="109"/>
                      <a:pt x="110" y="327"/>
                    </a:cubicBezTo>
                    <a:cubicBezTo>
                      <a:pt x="87" y="936"/>
                      <a:pt x="53" y="1544"/>
                      <a:pt x="18" y="2152"/>
                    </a:cubicBezTo>
                    <a:cubicBezTo>
                      <a:pt x="1" y="2376"/>
                      <a:pt x="164" y="2488"/>
                      <a:pt x="337" y="2488"/>
                    </a:cubicBezTo>
                    <a:cubicBezTo>
                      <a:pt x="509" y="2488"/>
                      <a:pt x="690" y="2376"/>
                      <a:pt x="707" y="2152"/>
                    </a:cubicBezTo>
                    <a:cubicBezTo>
                      <a:pt x="741" y="1544"/>
                      <a:pt x="776" y="936"/>
                      <a:pt x="810" y="327"/>
                    </a:cubicBezTo>
                    <a:cubicBezTo>
                      <a:pt x="816" y="109"/>
                      <a:pt x="646" y="0"/>
                      <a:pt x="47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Google Shape;1017;p37">
                <a:extLst>
                  <a:ext uri="{FF2B5EF4-FFF2-40B4-BE49-F238E27FC236}">
                    <a16:creationId xmlns:a16="http://schemas.microsoft.com/office/drawing/2014/main" id="{8D6E20EA-C99D-2EE8-85B3-7102DCAC9114}"/>
                  </a:ext>
                </a:extLst>
              </p:cNvPr>
              <p:cNvSpPr/>
              <p:nvPr/>
            </p:nvSpPr>
            <p:spPr>
              <a:xfrm>
                <a:off x="6197975" y="2865225"/>
                <a:ext cx="24825" cy="62125"/>
              </a:xfrm>
              <a:custGeom>
                <a:avLst/>
                <a:gdLst/>
                <a:ahLst/>
                <a:cxnLst/>
                <a:rect l="l" t="t" r="r" b="b"/>
                <a:pathLst>
                  <a:path w="993" h="2485" extrusionOk="0">
                    <a:moveTo>
                      <a:pt x="344" y="0"/>
                    </a:moveTo>
                    <a:cubicBezTo>
                      <a:pt x="170" y="0"/>
                      <a:pt x="1" y="109"/>
                      <a:pt x="12" y="327"/>
                    </a:cubicBezTo>
                    <a:cubicBezTo>
                      <a:pt x="35" y="970"/>
                      <a:pt x="127" y="1613"/>
                      <a:pt x="265" y="2244"/>
                    </a:cubicBezTo>
                    <a:cubicBezTo>
                      <a:pt x="305" y="2412"/>
                      <a:pt x="434" y="2485"/>
                      <a:pt x="568" y="2485"/>
                    </a:cubicBezTo>
                    <a:cubicBezTo>
                      <a:pt x="774" y="2485"/>
                      <a:pt x="993" y="2313"/>
                      <a:pt x="930" y="2049"/>
                    </a:cubicBezTo>
                    <a:cubicBezTo>
                      <a:pt x="804" y="1487"/>
                      <a:pt x="724" y="913"/>
                      <a:pt x="701" y="327"/>
                    </a:cubicBezTo>
                    <a:cubicBezTo>
                      <a:pt x="695" y="109"/>
                      <a:pt x="517" y="0"/>
                      <a:pt x="34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Google Shape;1018;p37">
                <a:extLst>
                  <a:ext uri="{FF2B5EF4-FFF2-40B4-BE49-F238E27FC236}">
                    <a16:creationId xmlns:a16="http://schemas.microsoft.com/office/drawing/2014/main" id="{67118BAF-E7ED-77E9-C14A-22A0A95C8E4C}"/>
                  </a:ext>
                </a:extLst>
              </p:cNvPr>
              <p:cNvSpPr/>
              <p:nvPr/>
            </p:nvSpPr>
            <p:spPr>
              <a:xfrm>
                <a:off x="6246675" y="2860325"/>
                <a:ext cx="35175" cy="56050"/>
              </a:xfrm>
              <a:custGeom>
                <a:avLst/>
                <a:gdLst/>
                <a:ahLst/>
                <a:cxnLst/>
                <a:rect l="l" t="t" r="r" b="b"/>
                <a:pathLst>
                  <a:path w="1407" h="2242" extrusionOk="0">
                    <a:moveTo>
                      <a:pt x="465" y="0"/>
                    </a:moveTo>
                    <a:cubicBezTo>
                      <a:pt x="244" y="0"/>
                      <a:pt x="1" y="252"/>
                      <a:pt x="119" y="535"/>
                    </a:cubicBezTo>
                    <a:cubicBezTo>
                      <a:pt x="325" y="1006"/>
                      <a:pt x="509" y="1499"/>
                      <a:pt x="658" y="1993"/>
                    </a:cubicBezTo>
                    <a:cubicBezTo>
                      <a:pt x="708" y="2167"/>
                      <a:pt x="847" y="2242"/>
                      <a:pt x="986" y="2242"/>
                    </a:cubicBezTo>
                    <a:cubicBezTo>
                      <a:pt x="1195" y="2242"/>
                      <a:pt x="1407" y="2071"/>
                      <a:pt x="1324" y="1809"/>
                    </a:cubicBezTo>
                    <a:cubicBezTo>
                      <a:pt x="1152" y="1258"/>
                      <a:pt x="956" y="707"/>
                      <a:pt x="715" y="179"/>
                    </a:cubicBezTo>
                    <a:cubicBezTo>
                      <a:pt x="661" y="53"/>
                      <a:pt x="565" y="0"/>
                      <a:pt x="46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Google Shape;1019;p37">
                <a:extLst>
                  <a:ext uri="{FF2B5EF4-FFF2-40B4-BE49-F238E27FC236}">
                    <a16:creationId xmlns:a16="http://schemas.microsoft.com/office/drawing/2014/main" id="{8AC48D10-65FC-550F-ED87-37361D9902BC}"/>
                  </a:ext>
                </a:extLst>
              </p:cNvPr>
              <p:cNvSpPr/>
              <p:nvPr/>
            </p:nvSpPr>
            <p:spPr>
              <a:xfrm>
                <a:off x="6096700" y="2834375"/>
                <a:ext cx="76625" cy="48225"/>
              </a:xfrm>
              <a:custGeom>
                <a:avLst/>
                <a:gdLst/>
                <a:ahLst/>
                <a:cxnLst/>
                <a:rect l="l" t="t" r="r" b="b"/>
                <a:pathLst>
                  <a:path w="3065" h="192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26" y="586"/>
                      <a:pt x="299" y="1171"/>
                      <a:pt x="494" y="1734"/>
                    </a:cubicBezTo>
                    <a:cubicBezTo>
                      <a:pt x="953" y="1871"/>
                      <a:pt x="1423" y="1929"/>
                      <a:pt x="1894" y="1929"/>
                    </a:cubicBezTo>
                    <a:lnTo>
                      <a:pt x="3065" y="1929"/>
                    </a:lnTo>
                    <a:cubicBezTo>
                      <a:pt x="2881" y="1401"/>
                      <a:pt x="2743" y="873"/>
                      <a:pt x="2629" y="322"/>
                    </a:cubicBezTo>
                    <a:cubicBezTo>
                      <a:pt x="1745" y="288"/>
                      <a:pt x="873" y="173"/>
                      <a:pt x="0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oogle Shape;1020;p37">
                <a:extLst>
                  <a:ext uri="{FF2B5EF4-FFF2-40B4-BE49-F238E27FC236}">
                    <a16:creationId xmlns:a16="http://schemas.microsoft.com/office/drawing/2014/main" id="{96C1DB2A-06F8-A3DA-E644-755A34F27791}"/>
                  </a:ext>
                </a:extLst>
              </p:cNvPr>
              <p:cNvSpPr/>
              <p:nvPr/>
            </p:nvSpPr>
            <p:spPr>
              <a:xfrm>
                <a:off x="6081200" y="2625200"/>
                <a:ext cx="88975" cy="217225"/>
              </a:xfrm>
              <a:custGeom>
                <a:avLst/>
                <a:gdLst/>
                <a:ahLst/>
                <a:cxnLst/>
                <a:rect l="l" t="t" r="r" b="b"/>
                <a:pathLst>
                  <a:path w="3559" h="8689" extrusionOk="0">
                    <a:moveTo>
                      <a:pt x="2514" y="1"/>
                    </a:moveTo>
                    <a:cubicBezTo>
                      <a:pt x="2009" y="1"/>
                      <a:pt x="1493" y="81"/>
                      <a:pt x="1010" y="230"/>
                    </a:cubicBezTo>
                    <a:cubicBezTo>
                      <a:pt x="138" y="2859"/>
                      <a:pt x="0" y="5670"/>
                      <a:pt x="609" y="8368"/>
                    </a:cubicBezTo>
                    <a:cubicBezTo>
                      <a:pt x="1481" y="8540"/>
                      <a:pt x="2365" y="8655"/>
                      <a:pt x="3249" y="8689"/>
                    </a:cubicBezTo>
                    <a:cubicBezTo>
                      <a:pt x="2663" y="5889"/>
                      <a:pt x="2916" y="2847"/>
                      <a:pt x="3558" y="1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Google Shape;1021;p37">
                <a:extLst>
                  <a:ext uri="{FF2B5EF4-FFF2-40B4-BE49-F238E27FC236}">
                    <a16:creationId xmlns:a16="http://schemas.microsoft.com/office/drawing/2014/main" id="{B3A9C14C-6004-60A4-589E-BCACD58F898D}"/>
                  </a:ext>
                </a:extLst>
              </p:cNvPr>
              <p:cNvSpPr/>
              <p:nvPr/>
            </p:nvSpPr>
            <p:spPr>
              <a:xfrm>
                <a:off x="6031550" y="2816025"/>
                <a:ext cx="77500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100" h="2468" extrusionOk="0">
                    <a:moveTo>
                      <a:pt x="1" y="0"/>
                    </a:moveTo>
                    <a:cubicBezTo>
                      <a:pt x="667" y="1205"/>
                      <a:pt x="1780" y="2089"/>
                      <a:pt x="3100" y="2468"/>
                    </a:cubicBezTo>
                    <a:cubicBezTo>
                      <a:pt x="2893" y="1905"/>
                      <a:pt x="2732" y="1320"/>
                      <a:pt x="2595" y="735"/>
                    </a:cubicBezTo>
                    <a:cubicBezTo>
                      <a:pt x="1711" y="562"/>
                      <a:pt x="850" y="310"/>
                      <a:pt x="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Google Shape;1022;p37">
                <a:extLst>
                  <a:ext uri="{FF2B5EF4-FFF2-40B4-BE49-F238E27FC236}">
                    <a16:creationId xmlns:a16="http://schemas.microsoft.com/office/drawing/2014/main" id="{FA484451-9EA5-7432-8769-9E72B95617B4}"/>
                  </a:ext>
                </a:extLst>
              </p:cNvPr>
              <p:cNvSpPr/>
              <p:nvPr/>
            </p:nvSpPr>
            <p:spPr>
              <a:xfrm>
                <a:off x="6015500" y="2630950"/>
                <a:ext cx="90975" cy="203450"/>
              </a:xfrm>
              <a:custGeom>
                <a:avLst/>
                <a:gdLst/>
                <a:ahLst/>
                <a:cxnLst/>
                <a:rect l="l" t="t" r="r" b="b"/>
                <a:pathLst>
                  <a:path w="3639" h="8138" extrusionOk="0">
                    <a:moveTo>
                      <a:pt x="3638" y="0"/>
                    </a:moveTo>
                    <a:lnTo>
                      <a:pt x="3638" y="0"/>
                    </a:lnTo>
                    <a:cubicBezTo>
                      <a:pt x="1481" y="677"/>
                      <a:pt x="0" y="2663"/>
                      <a:pt x="0" y="4924"/>
                    </a:cubicBezTo>
                    <a:cubicBezTo>
                      <a:pt x="0" y="5796"/>
                      <a:pt x="218" y="6646"/>
                      <a:pt x="643" y="7403"/>
                    </a:cubicBezTo>
                    <a:cubicBezTo>
                      <a:pt x="1492" y="7713"/>
                      <a:pt x="2353" y="7965"/>
                      <a:pt x="3237" y="8138"/>
                    </a:cubicBezTo>
                    <a:cubicBezTo>
                      <a:pt x="2628" y="5440"/>
                      <a:pt x="2766" y="2629"/>
                      <a:pt x="363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Google Shape;1023;p37">
                <a:extLst>
                  <a:ext uri="{FF2B5EF4-FFF2-40B4-BE49-F238E27FC236}">
                    <a16:creationId xmlns:a16="http://schemas.microsoft.com/office/drawing/2014/main" id="{7BBB641C-088C-FAEC-DF6A-F852C532D241}"/>
                  </a:ext>
                </a:extLst>
              </p:cNvPr>
              <p:cNvSpPr/>
              <p:nvPr/>
            </p:nvSpPr>
            <p:spPr>
              <a:xfrm>
                <a:off x="6162400" y="2838400"/>
                <a:ext cx="8640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3456" h="1768" extrusionOk="0">
                    <a:moveTo>
                      <a:pt x="3019" y="0"/>
                    </a:moveTo>
                    <a:cubicBezTo>
                      <a:pt x="2263" y="122"/>
                      <a:pt x="1500" y="178"/>
                      <a:pt x="736" y="178"/>
                    </a:cubicBezTo>
                    <a:cubicBezTo>
                      <a:pt x="491" y="178"/>
                      <a:pt x="246" y="172"/>
                      <a:pt x="1" y="161"/>
                    </a:cubicBezTo>
                    <a:lnTo>
                      <a:pt x="1" y="161"/>
                    </a:lnTo>
                    <a:cubicBezTo>
                      <a:pt x="104" y="712"/>
                      <a:pt x="253" y="1240"/>
                      <a:pt x="425" y="1768"/>
                    </a:cubicBezTo>
                    <a:lnTo>
                      <a:pt x="2652" y="1768"/>
                    </a:lnTo>
                    <a:cubicBezTo>
                      <a:pt x="2916" y="1768"/>
                      <a:pt x="3191" y="1756"/>
                      <a:pt x="3455" y="1710"/>
                    </a:cubicBezTo>
                    <a:cubicBezTo>
                      <a:pt x="3283" y="1148"/>
                      <a:pt x="3145" y="574"/>
                      <a:pt x="30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oogle Shape;1024;p37">
                <a:extLst>
                  <a:ext uri="{FF2B5EF4-FFF2-40B4-BE49-F238E27FC236}">
                    <a16:creationId xmlns:a16="http://schemas.microsoft.com/office/drawing/2014/main" id="{356D0935-C1B6-7655-195C-EEFF30F5123B}"/>
                  </a:ext>
                </a:extLst>
              </p:cNvPr>
              <p:cNvSpPr/>
              <p:nvPr/>
            </p:nvSpPr>
            <p:spPr>
              <a:xfrm>
                <a:off x="6147775" y="2625200"/>
                <a:ext cx="93850" cy="217650"/>
              </a:xfrm>
              <a:custGeom>
                <a:avLst/>
                <a:gdLst/>
                <a:ahLst/>
                <a:cxnLst/>
                <a:rect l="l" t="t" r="r" b="b"/>
                <a:pathLst>
                  <a:path w="3754" h="8706" extrusionOk="0">
                    <a:moveTo>
                      <a:pt x="884" y="1"/>
                    </a:moveTo>
                    <a:cubicBezTo>
                      <a:pt x="253" y="2836"/>
                      <a:pt x="0" y="5889"/>
                      <a:pt x="574" y="8689"/>
                    </a:cubicBezTo>
                    <a:cubicBezTo>
                      <a:pt x="822" y="8700"/>
                      <a:pt x="1069" y="8706"/>
                      <a:pt x="1316" y="8706"/>
                    </a:cubicBezTo>
                    <a:cubicBezTo>
                      <a:pt x="2086" y="8706"/>
                      <a:pt x="2851" y="8650"/>
                      <a:pt x="3616" y="8528"/>
                    </a:cubicBezTo>
                    <a:cubicBezTo>
                      <a:pt x="3019" y="5739"/>
                      <a:pt x="2973" y="2847"/>
                      <a:pt x="3753" y="35"/>
                    </a:cubicBezTo>
                    <a:cubicBezTo>
                      <a:pt x="3581" y="12"/>
                      <a:pt x="3409" y="1"/>
                      <a:pt x="32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Google Shape;1025;p37">
                <a:extLst>
                  <a:ext uri="{FF2B5EF4-FFF2-40B4-BE49-F238E27FC236}">
                    <a16:creationId xmlns:a16="http://schemas.microsoft.com/office/drawing/2014/main" id="{48C36E82-1202-2AA0-2AD0-E831856FA2F4}"/>
                  </a:ext>
                </a:extLst>
              </p:cNvPr>
              <p:cNvSpPr/>
              <p:nvPr/>
            </p:nvSpPr>
            <p:spPr>
              <a:xfrm>
                <a:off x="6209999" y="2617577"/>
                <a:ext cx="135475" cy="212350"/>
              </a:xfrm>
              <a:custGeom>
                <a:avLst/>
                <a:gdLst/>
                <a:ahLst/>
                <a:cxnLst/>
                <a:rect l="l" t="t" r="r" b="b"/>
                <a:pathLst>
                  <a:path w="5419" h="8494" extrusionOk="0">
                    <a:moveTo>
                      <a:pt x="793" y="0"/>
                    </a:moveTo>
                    <a:cubicBezTo>
                      <a:pt x="1" y="2812"/>
                      <a:pt x="47" y="5704"/>
                      <a:pt x="644" y="8493"/>
                    </a:cubicBezTo>
                    <a:cubicBezTo>
                      <a:pt x="2285" y="8241"/>
                      <a:pt x="3834" y="7690"/>
                      <a:pt x="5131" y="6795"/>
                    </a:cubicBezTo>
                    <a:cubicBezTo>
                      <a:pt x="5326" y="6255"/>
                      <a:pt x="5418" y="5693"/>
                      <a:pt x="5418" y="5119"/>
                    </a:cubicBezTo>
                    <a:cubicBezTo>
                      <a:pt x="5407" y="2479"/>
                      <a:pt x="3410" y="264"/>
                      <a:pt x="793" y="0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Google Shape;1026;p37">
                <a:extLst>
                  <a:ext uri="{FF2B5EF4-FFF2-40B4-BE49-F238E27FC236}">
                    <a16:creationId xmlns:a16="http://schemas.microsoft.com/office/drawing/2014/main" id="{F8E4D2AD-C499-DA77-80AA-4D7B904217C8}"/>
                  </a:ext>
                </a:extLst>
              </p:cNvPr>
              <p:cNvSpPr/>
              <p:nvPr/>
            </p:nvSpPr>
            <p:spPr>
              <a:xfrm>
                <a:off x="6238150" y="2795925"/>
                <a:ext cx="112225" cy="8525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3410" extrusionOk="0">
                    <a:moveTo>
                      <a:pt x="4488" y="1"/>
                    </a:moveTo>
                    <a:lnTo>
                      <a:pt x="4488" y="1"/>
                    </a:lnTo>
                    <a:cubicBezTo>
                      <a:pt x="3180" y="896"/>
                      <a:pt x="1630" y="1447"/>
                      <a:pt x="1" y="1699"/>
                    </a:cubicBezTo>
                    <a:cubicBezTo>
                      <a:pt x="115" y="2273"/>
                      <a:pt x="265" y="2847"/>
                      <a:pt x="425" y="3409"/>
                    </a:cubicBezTo>
                    <a:cubicBezTo>
                      <a:pt x="2307" y="3099"/>
                      <a:pt x="3857" y="1803"/>
                      <a:pt x="4488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Google Shape;1027;p37">
                <a:extLst>
                  <a:ext uri="{FF2B5EF4-FFF2-40B4-BE49-F238E27FC236}">
                    <a16:creationId xmlns:a16="http://schemas.microsoft.com/office/drawing/2014/main" id="{4B7FA5EF-72D8-0EEF-B723-0DD083032F7C}"/>
                  </a:ext>
                </a:extLst>
              </p:cNvPr>
              <p:cNvSpPr/>
              <p:nvPr/>
            </p:nvSpPr>
            <p:spPr>
              <a:xfrm>
                <a:off x="6284050" y="2722175"/>
                <a:ext cx="29300" cy="24900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996" extrusionOk="0">
                    <a:moveTo>
                      <a:pt x="667" y="1"/>
                    </a:moveTo>
                    <a:cubicBezTo>
                      <a:pt x="230" y="1"/>
                      <a:pt x="1" y="529"/>
                      <a:pt x="322" y="850"/>
                    </a:cubicBezTo>
                    <a:cubicBezTo>
                      <a:pt x="422" y="950"/>
                      <a:pt x="546" y="995"/>
                      <a:pt x="668" y="995"/>
                    </a:cubicBezTo>
                    <a:cubicBezTo>
                      <a:pt x="924" y="995"/>
                      <a:pt x="1172" y="798"/>
                      <a:pt x="1172" y="495"/>
                    </a:cubicBezTo>
                    <a:cubicBezTo>
                      <a:pt x="1172" y="219"/>
                      <a:pt x="942" y="1"/>
                      <a:pt x="6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Google Shape;1028;p37">
                <a:extLst>
                  <a:ext uri="{FF2B5EF4-FFF2-40B4-BE49-F238E27FC236}">
                    <a16:creationId xmlns:a16="http://schemas.microsoft.com/office/drawing/2014/main" id="{B5FD8859-7041-96BE-676B-40C276EE9498}"/>
                  </a:ext>
                </a:extLst>
              </p:cNvPr>
              <p:cNvSpPr/>
              <p:nvPr/>
            </p:nvSpPr>
            <p:spPr>
              <a:xfrm>
                <a:off x="6256525" y="2757775"/>
                <a:ext cx="6830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2336" extrusionOk="0">
                    <a:moveTo>
                      <a:pt x="1561" y="0"/>
                    </a:moveTo>
                    <a:cubicBezTo>
                      <a:pt x="528" y="0"/>
                      <a:pt x="0" y="1251"/>
                      <a:pt x="735" y="1986"/>
                    </a:cubicBezTo>
                    <a:cubicBezTo>
                      <a:pt x="976" y="2227"/>
                      <a:pt x="1271" y="2335"/>
                      <a:pt x="1559" y="2335"/>
                    </a:cubicBezTo>
                    <a:cubicBezTo>
                      <a:pt x="2160" y="2335"/>
                      <a:pt x="2732" y="1865"/>
                      <a:pt x="2732" y="1159"/>
                    </a:cubicBezTo>
                    <a:cubicBezTo>
                      <a:pt x="2732" y="517"/>
                      <a:pt x="2215" y="0"/>
                      <a:pt x="1561" y="0"/>
                    </a:cubicBezTo>
                    <a:close/>
                  </a:path>
                </a:pathLst>
              </a:custGeom>
              <a:solidFill>
                <a:srgbClr val="F78F8F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Google Shape;1029;p37">
                <a:extLst>
                  <a:ext uri="{FF2B5EF4-FFF2-40B4-BE49-F238E27FC236}">
                    <a16:creationId xmlns:a16="http://schemas.microsoft.com/office/drawing/2014/main" id="{E83254FB-C0B1-BF4C-84B1-D7209FAA2ABD}"/>
                  </a:ext>
                </a:extLst>
              </p:cNvPr>
              <p:cNvSpPr/>
              <p:nvPr/>
            </p:nvSpPr>
            <p:spPr>
              <a:xfrm>
                <a:off x="6005725" y="2504325"/>
                <a:ext cx="194025" cy="156475"/>
              </a:xfrm>
              <a:custGeom>
                <a:avLst/>
                <a:gdLst/>
                <a:ahLst/>
                <a:cxnLst/>
                <a:rect l="l" t="t" r="r" b="b"/>
                <a:pathLst>
                  <a:path w="7761" h="6259" extrusionOk="0">
                    <a:moveTo>
                      <a:pt x="3454" y="0"/>
                    </a:moveTo>
                    <a:cubicBezTo>
                      <a:pt x="3001" y="0"/>
                      <a:pt x="2551" y="163"/>
                      <a:pt x="2136" y="532"/>
                    </a:cubicBezTo>
                    <a:cubicBezTo>
                      <a:pt x="1" y="2437"/>
                      <a:pt x="2032" y="4445"/>
                      <a:pt x="3398" y="5352"/>
                    </a:cubicBezTo>
                    <a:cubicBezTo>
                      <a:pt x="4374" y="6006"/>
                      <a:pt x="6853" y="6259"/>
                      <a:pt x="6853" y="6259"/>
                    </a:cubicBezTo>
                    <a:cubicBezTo>
                      <a:pt x="7760" y="3546"/>
                      <a:pt x="5570" y="0"/>
                      <a:pt x="3454" y="0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Google Shape;1030;p37">
                <a:extLst>
                  <a:ext uri="{FF2B5EF4-FFF2-40B4-BE49-F238E27FC236}">
                    <a16:creationId xmlns:a16="http://schemas.microsoft.com/office/drawing/2014/main" id="{ADBFF824-D5AC-9EBF-C50F-EB772A9D4442}"/>
                  </a:ext>
                </a:extLst>
              </p:cNvPr>
              <p:cNvSpPr/>
              <p:nvPr/>
            </p:nvSpPr>
            <p:spPr>
              <a:xfrm>
                <a:off x="6197975" y="2535675"/>
                <a:ext cx="132875" cy="111925"/>
              </a:xfrm>
              <a:custGeom>
                <a:avLst/>
                <a:gdLst/>
                <a:ahLst/>
                <a:cxnLst/>
                <a:rect l="l" t="t" r="r" b="b"/>
                <a:pathLst>
                  <a:path w="5315" h="4477" extrusionOk="0">
                    <a:moveTo>
                      <a:pt x="2847" y="1"/>
                    </a:moveTo>
                    <a:cubicBezTo>
                      <a:pt x="2847" y="1"/>
                      <a:pt x="1573" y="1619"/>
                      <a:pt x="1573" y="1619"/>
                    </a:cubicBezTo>
                    <a:cubicBezTo>
                      <a:pt x="1562" y="1619"/>
                      <a:pt x="1" y="253"/>
                      <a:pt x="1" y="253"/>
                    </a:cubicBezTo>
                    <a:lnTo>
                      <a:pt x="1" y="253"/>
                    </a:lnTo>
                    <a:lnTo>
                      <a:pt x="620" y="4006"/>
                    </a:lnTo>
                    <a:lnTo>
                      <a:pt x="4121" y="4477"/>
                    </a:lnTo>
                    <a:lnTo>
                      <a:pt x="5315" y="1424"/>
                    </a:lnTo>
                    <a:lnTo>
                      <a:pt x="3467" y="1917"/>
                    </a:lnTo>
                    <a:lnTo>
                      <a:pt x="284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7" name="Image to video 丨 Girl wash hands clean">
            <a:hlinkClick r:id="" action="ppaction://media"/>
            <a:extLst>
              <a:ext uri="{FF2B5EF4-FFF2-40B4-BE49-F238E27FC236}">
                <a16:creationId xmlns:a16="http://schemas.microsoft.com/office/drawing/2014/main" id="{42068EC4-BB2C-5FF1-AE94-A443EFDA4B72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035050" y="1797050"/>
            <a:ext cx="40640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04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2D3F1BB-786E-8EF8-3AD2-772351EBCE1F}"/>
              </a:ext>
            </a:extLst>
          </p:cNvPr>
          <p:cNvGrpSpPr/>
          <p:nvPr/>
        </p:nvGrpSpPr>
        <p:grpSpPr>
          <a:xfrm>
            <a:off x="5372099" y="1415491"/>
            <a:ext cx="6222149" cy="2844755"/>
            <a:chOff x="5667646" y="720179"/>
            <a:chExt cx="6682992" cy="28447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44C3748-1C73-F7C6-5A01-78EA4A5E884A}"/>
                </a:ext>
              </a:extLst>
            </p:cNvPr>
            <p:cNvSpPr/>
            <p:nvPr/>
          </p:nvSpPr>
          <p:spPr>
            <a:xfrm>
              <a:off x="6071245" y="2246283"/>
              <a:ext cx="6279393" cy="1318651"/>
            </a:xfrm>
            <a:prstGeom prst="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86699" tIns="43349" rIns="86699" bIns="43349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Bạn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nam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cắt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móng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tay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sạch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sẽ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" name="Google Shape;1012;p37">
              <a:extLst>
                <a:ext uri="{FF2B5EF4-FFF2-40B4-BE49-F238E27FC236}">
                  <a16:creationId xmlns:a16="http://schemas.microsoft.com/office/drawing/2014/main" id="{79BA84B9-CAAC-C1F0-DAF5-F4EF7194E3B4}"/>
                </a:ext>
              </a:extLst>
            </p:cNvPr>
            <p:cNvGrpSpPr/>
            <p:nvPr/>
          </p:nvGrpSpPr>
          <p:grpSpPr>
            <a:xfrm>
              <a:off x="5667646" y="720179"/>
              <a:ext cx="1455282" cy="1508052"/>
              <a:chOff x="5949775" y="2481625"/>
              <a:chExt cx="400600" cy="445825"/>
            </a:xfrm>
          </p:grpSpPr>
          <p:sp>
            <p:nvSpPr>
              <p:cNvPr id="12" name="Google Shape;1013;p37">
                <a:extLst>
                  <a:ext uri="{FF2B5EF4-FFF2-40B4-BE49-F238E27FC236}">
                    <a16:creationId xmlns:a16="http://schemas.microsoft.com/office/drawing/2014/main" id="{56EC3236-1EA0-DA44-C48C-B4DCF29ED3F2}"/>
                  </a:ext>
                </a:extLst>
              </p:cNvPr>
              <p:cNvSpPr/>
              <p:nvPr/>
            </p:nvSpPr>
            <p:spPr>
              <a:xfrm>
                <a:off x="5949775" y="2746875"/>
                <a:ext cx="72925" cy="42200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1688" extrusionOk="0">
                    <a:moveTo>
                      <a:pt x="2916" y="0"/>
                    </a:moveTo>
                    <a:lnTo>
                      <a:pt x="1" y="849"/>
                    </a:lnTo>
                    <a:lnTo>
                      <a:pt x="2916" y="1687"/>
                    </a:lnTo>
                    <a:lnTo>
                      <a:pt x="2916" y="0"/>
                    </a:lnTo>
                    <a:close/>
                  </a:path>
                </a:pathLst>
              </a:custGeom>
              <a:solidFill>
                <a:srgbClr val="84004C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Google Shape;1014;p37">
                <a:extLst>
                  <a:ext uri="{FF2B5EF4-FFF2-40B4-BE49-F238E27FC236}">
                    <a16:creationId xmlns:a16="http://schemas.microsoft.com/office/drawing/2014/main" id="{A0CB74B6-2A6C-4F46-9084-82E34DF15691}"/>
                  </a:ext>
                </a:extLst>
              </p:cNvPr>
              <p:cNvSpPr/>
              <p:nvPr/>
            </p:nvSpPr>
            <p:spPr>
              <a:xfrm>
                <a:off x="6061400" y="2481625"/>
                <a:ext cx="176625" cy="179175"/>
              </a:xfrm>
              <a:custGeom>
                <a:avLst/>
                <a:gdLst/>
                <a:ahLst/>
                <a:cxnLst/>
                <a:rect l="l" t="t" r="r" b="b"/>
                <a:pathLst>
                  <a:path w="7065" h="7167" extrusionOk="0">
                    <a:moveTo>
                      <a:pt x="3451" y="1"/>
                    </a:moveTo>
                    <a:cubicBezTo>
                      <a:pt x="3204" y="1"/>
                      <a:pt x="2945" y="49"/>
                      <a:pt x="2675" y="154"/>
                    </a:cubicBezTo>
                    <a:cubicBezTo>
                      <a:pt x="1" y="1187"/>
                      <a:pt x="1206" y="3781"/>
                      <a:pt x="2158" y="5112"/>
                    </a:cubicBezTo>
                    <a:cubicBezTo>
                      <a:pt x="2858" y="6065"/>
                      <a:pt x="5085" y="7167"/>
                      <a:pt x="5085" y="7167"/>
                    </a:cubicBezTo>
                    <a:cubicBezTo>
                      <a:pt x="7064" y="4719"/>
                      <a:pt x="5876" y="1"/>
                      <a:pt x="3451" y="1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Google Shape;1015;p37">
                <a:extLst>
                  <a:ext uri="{FF2B5EF4-FFF2-40B4-BE49-F238E27FC236}">
                    <a16:creationId xmlns:a16="http://schemas.microsoft.com/office/drawing/2014/main" id="{1962FBAB-67EC-A787-CE49-88DD4CFE240C}"/>
                  </a:ext>
                </a:extLst>
              </p:cNvPr>
              <p:cNvSpPr/>
              <p:nvPr/>
            </p:nvSpPr>
            <p:spPr>
              <a:xfrm>
                <a:off x="6060875" y="2857825"/>
                <a:ext cx="34425" cy="6200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2480" extrusionOk="0">
                    <a:moveTo>
                      <a:pt x="954" y="0"/>
                    </a:moveTo>
                    <a:cubicBezTo>
                      <a:pt x="814" y="0"/>
                      <a:pt x="670" y="71"/>
                      <a:pt x="607" y="233"/>
                    </a:cubicBezTo>
                    <a:cubicBezTo>
                      <a:pt x="377" y="819"/>
                      <a:pt x="182" y="1427"/>
                      <a:pt x="56" y="2047"/>
                    </a:cubicBezTo>
                    <a:cubicBezTo>
                      <a:pt x="1" y="2309"/>
                      <a:pt x="219" y="2480"/>
                      <a:pt x="422" y="2480"/>
                    </a:cubicBezTo>
                    <a:cubicBezTo>
                      <a:pt x="557" y="2480"/>
                      <a:pt x="685" y="2404"/>
                      <a:pt x="722" y="2230"/>
                    </a:cubicBezTo>
                    <a:cubicBezTo>
                      <a:pt x="859" y="1611"/>
                      <a:pt x="1043" y="1002"/>
                      <a:pt x="1273" y="417"/>
                    </a:cubicBezTo>
                    <a:cubicBezTo>
                      <a:pt x="1377" y="166"/>
                      <a:pt x="1169" y="0"/>
                      <a:pt x="95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Google Shape;1016;p37">
                <a:extLst>
                  <a:ext uri="{FF2B5EF4-FFF2-40B4-BE49-F238E27FC236}">
                    <a16:creationId xmlns:a16="http://schemas.microsoft.com/office/drawing/2014/main" id="{CB5A9004-A1B9-8CE3-0854-3AACED2E9335}"/>
                  </a:ext>
                </a:extLst>
              </p:cNvPr>
              <p:cNvSpPr/>
              <p:nvPr/>
            </p:nvSpPr>
            <p:spPr>
              <a:xfrm>
                <a:off x="6123225" y="2865225"/>
                <a:ext cx="20400" cy="62225"/>
              </a:xfrm>
              <a:custGeom>
                <a:avLst/>
                <a:gdLst/>
                <a:ahLst/>
                <a:cxnLst/>
                <a:rect l="l" t="t" r="r" b="b"/>
                <a:pathLst>
                  <a:path w="816" h="2489" extrusionOk="0">
                    <a:moveTo>
                      <a:pt x="473" y="0"/>
                    </a:moveTo>
                    <a:cubicBezTo>
                      <a:pt x="299" y="0"/>
                      <a:pt x="121" y="109"/>
                      <a:pt x="110" y="327"/>
                    </a:cubicBezTo>
                    <a:cubicBezTo>
                      <a:pt x="87" y="936"/>
                      <a:pt x="53" y="1544"/>
                      <a:pt x="18" y="2152"/>
                    </a:cubicBezTo>
                    <a:cubicBezTo>
                      <a:pt x="1" y="2376"/>
                      <a:pt x="164" y="2488"/>
                      <a:pt x="337" y="2488"/>
                    </a:cubicBezTo>
                    <a:cubicBezTo>
                      <a:pt x="509" y="2488"/>
                      <a:pt x="690" y="2376"/>
                      <a:pt x="707" y="2152"/>
                    </a:cubicBezTo>
                    <a:cubicBezTo>
                      <a:pt x="741" y="1544"/>
                      <a:pt x="776" y="936"/>
                      <a:pt x="810" y="327"/>
                    </a:cubicBezTo>
                    <a:cubicBezTo>
                      <a:pt x="816" y="109"/>
                      <a:pt x="646" y="0"/>
                      <a:pt x="47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Google Shape;1017;p37">
                <a:extLst>
                  <a:ext uri="{FF2B5EF4-FFF2-40B4-BE49-F238E27FC236}">
                    <a16:creationId xmlns:a16="http://schemas.microsoft.com/office/drawing/2014/main" id="{8D6E20EA-C99D-2EE8-85B3-7102DCAC9114}"/>
                  </a:ext>
                </a:extLst>
              </p:cNvPr>
              <p:cNvSpPr/>
              <p:nvPr/>
            </p:nvSpPr>
            <p:spPr>
              <a:xfrm>
                <a:off x="6197975" y="2865225"/>
                <a:ext cx="24825" cy="62125"/>
              </a:xfrm>
              <a:custGeom>
                <a:avLst/>
                <a:gdLst/>
                <a:ahLst/>
                <a:cxnLst/>
                <a:rect l="l" t="t" r="r" b="b"/>
                <a:pathLst>
                  <a:path w="993" h="2485" extrusionOk="0">
                    <a:moveTo>
                      <a:pt x="344" y="0"/>
                    </a:moveTo>
                    <a:cubicBezTo>
                      <a:pt x="170" y="0"/>
                      <a:pt x="1" y="109"/>
                      <a:pt x="12" y="327"/>
                    </a:cubicBezTo>
                    <a:cubicBezTo>
                      <a:pt x="35" y="970"/>
                      <a:pt x="127" y="1613"/>
                      <a:pt x="265" y="2244"/>
                    </a:cubicBezTo>
                    <a:cubicBezTo>
                      <a:pt x="305" y="2412"/>
                      <a:pt x="434" y="2485"/>
                      <a:pt x="568" y="2485"/>
                    </a:cubicBezTo>
                    <a:cubicBezTo>
                      <a:pt x="774" y="2485"/>
                      <a:pt x="993" y="2313"/>
                      <a:pt x="930" y="2049"/>
                    </a:cubicBezTo>
                    <a:cubicBezTo>
                      <a:pt x="804" y="1487"/>
                      <a:pt x="724" y="913"/>
                      <a:pt x="701" y="327"/>
                    </a:cubicBezTo>
                    <a:cubicBezTo>
                      <a:pt x="695" y="109"/>
                      <a:pt x="517" y="0"/>
                      <a:pt x="34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Google Shape;1018;p37">
                <a:extLst>
                  <a:ext uri="{FF2B5EF4-FFF2-40B4-BE49-F238E27FC236}">
                    <a16:creationId xmlns:a16="http://schemas.microsoft.com/office/drawing/2014/main" id="{67118BAF-E7ED-77E9-C14A-22A0A95C8E4C}"/>
                  </a:ext>
                </a:extLst>
              </p:cNvPr>
              <p:cNvSpPr/>
              <p:nvPr/>
            </p:nvSpPr>
            <p:spPr>
              <a:xfrm>
                <a:off x="6246675" y="2860325"/>
                <a:ext cx="35175" cy="56050"/>
              </a:xfrm>
              <a:custGeom>
                <a:avLst/>
                <a:gdLst/>
                <a:ahLst/>
                <a:cxnLst/>
                <a:rect l="l" t="t" r="r" b="b"/>
                <a:pathLst>
                  <a:path w="1407" h="2242" extrusionOk="0">
                    <a:moveTo>
                      <a:pt x="465" y="0"/>
                    </a:moveTo>
                    <a:cubicBezTo>
                      <a:pt x="244" y="0"/>
                      <a:pt x="1" y="252"/>
                      <a:pt x="119" y="535"/>
                    </a:cubicBezTo>
                    <a:cubicBezTo>
                      <a:pt x="325" y="1006"/>
                      <a:pt x="509" y="1499"/>
                      <a:pt x="658" y="1993"/>
                    </a:cubicBezTo>
                    <a:cubicBezTo>
                      <a:pt x="708" y="2167"/>
                      <a:pt x="847" y="2242"/>
                      <a:pt x="986" y="2242"/>
                    </a:cubicBezTo>
                    <a:cubicBezTo>
                      <a:pt x="1195" y="2242"/>
                      <a:pt x="1407" y="2071"/>
                      <a:pt x="1324" y="1809"/>
                    </a:cubicBezTo>
                    <a:cubicBezTo>
                      <a:pt x="1152" y="1258"/>
                      <a:pt x="956" y="707"/>
                      <a:pt x="715" y="179"/>
                    </a:cubicBezTo>
                    <a:cubicBezTo>
                      <a:pt x="661" y="53"/>
                      <a:pt x="565" y="0"/>
                      <a:pt x="46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Google Shape;1019;p37">
                <a:extLst>
                  <a:ext uri="{FF2B5EF4-FFF2-40B4-BE49-F238E27FC236}">
                    <a16:creationId xmlns:a16="http://schemas.microsoft.com/office/drawing/2014/main" id="{8AC48D10-65FC-550F-ED87-37361D9902BC}"/>
                  </a:ext>
                </a:extLst>
              </p:cNvPr>
              <p:cNvSpPr/>
              <p:nvPr/>
            </p:nvSpPr>
            <p:spPr>
              <a:xfrm>
                <a:off x="6096700" y="2834375"/>
                <a:ext cx="76625" cy="48225"/>
              </a:xfrm>
              <a:custGeom>
                <a:avLst/>
                <a:gdLst/>
                <a:ahLst/>
                <a:cxnLst/>
                <a:rect l="l" t="t" r="r" b="b"/>
                <a:pathLst>
                  <a:path w="3065" h="192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26" y="586"/>
                      <a:pt x="299" y="1171"/>
                      <a:pt x="494" y="1734"/>
                    </a:cubicBezTo>
                    <a:cubicBezTo>
                      <a:pt x="953" y="1871"/>
                      <a:pt x="1423" y="1929"/>
                      <a:pt x="1894" y="1929"/>
                    </a:cubicBezTo>
                    <a:lnTo>
                      <a:pt x="3065" y="1929"/>
                    </a:lnTo>
                    <a:cubicBezTo>
                      <a:pt x="2881" y="1401"/>
                      <a:pt x="2743" y="873"/>
                      <a:pt x="2629" y="322"/>
                    </a:cubicBezTo>
                    <a:cubicBezTo>
                      <a:pt x="1745" y="288"/>
                      <a:pt x="873" y="173"/>
                      <a:pt x="0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oogle Shape;1020;p37">
                <a:extLst>
                  <a:ext uri="{FF2B5EF4-FFF2-40B4-BE49-F238E27FC236}">
                    <a16:creationId xmlns:a16="http://schemas.microsoft.com/office/drawing/2014/main" id="{96C1DB2A-06F8-A3DA-E644-755A34F27791}"/>
                  </a:ext>
                </a:extLst>
              </p:cNvPr>
              <p:cNvSpPr/>
              <p:nvPr/>
            </p:nvSpPr>
            <p:spPr>
              <a:xfrm>
                <a:off x="6081200" y="2625200"/>
                <a:ext cx="88975" cy="217225"/>
              </a:xfrm>
              <a:custGeom>
                <a:avLst/>
                <a:gdLst/>
                <a:ahLst/>
                <a:cxnLst/>
                <a:rect l="l" t="t" r="r" b="b"/>
                <a:pathLst>
                  <a:path w="3559" h="8689" extrusionOk="0">
                    <a:moveTo>
                      <a:pt x="2514" y="1"/>
                    </a:moveTo>
                    <a:cubicBezTo>
                      <a:pt x="2009" y="1"/>
                      <a:pt x="1493" y="81"/>
                      <a:pt x="1010" y="230"/>
                    </a:cubicBezTo>
                    <a:cubicBezTo>
                      <a:pt x="138" y="2859"/>
                      <a:pt x="0" y="5670"/>
                      <a:pt x="609" y="8368"/>
                    </a:cubicBezTo>
                    <a:cubicBezTo>
                      <a:pt x="1481" y="8540"/>
                      <a:pt x="2365" y="8655"/>
                      <a:pt x="3249" y="8689"/>
                    </a:cubicBezTo>
                    <a:cubicBezTo>
                      <a:pt x="2663" y="5889"/>
                      <a:pt x="2916" y="2847"/>
                      <a:pt x="3558" y="1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Google Shape;1021;p37">
                <a:extLst>
                  <a:ext uri="{FF2B5EF4-FFF2-40B4-BE49-F238E27FC236}">
                    <a16:creationId xmlns:a16="http://schemas.microsoft.com/office/drawing/2014/main" id="{B3A9C14C-6004-60A4-589E-BCACD58F898D}"/>
                  </a:ext>
                </a:extLst>
              </p:cNvPr>
              <p:cNvSpPr/>
              <p:nvPr/>
            </p:nvSpPr>
            <p:spPr>
              <a:xfrm>
                <a:off x="6031550" y="2816025"/>
                <a:ext cx="77500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100" h="2468" extrusionOk="0">
                    <a:moveTo>
                      <a:pt x="1" y="0"/>
                    </a:moveTo>
                    <a:cubicBezTo>
                      <a:pt x="667" y="1205"/>
                      <a:pt x="1780" y="2089"/>
                      <a:pt x="3100" y="2468"/>
                    </a:cubicBezTo>
                    <a:cubicBezTo>
                      <a:pt x="2893" y="1905"/>
                      <a:pt x="2732" y="1320"/>
                      <a:pt x="2595" y="735"/>
                    </a:cubicBezTo>
                    <a:cubicBezTo>
                      <a:pt x="1711" y="562"/>
                      <a:pt x="850" y="310"/>
                      <a:pt x="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Google Shape;1022;p37">
                <a:extLst>
                  <a:ext uri="{FF2B5EF4-FFF2-40B4-BE49-F238E27FC236}">
                    <a16:creationId xmlns:a16="http://schemas.microsoft.com/office/drawing/2014/main" id="{FA484451-9EA5-7432-8769-9E72B95617B4}"/>
                  </a:ext>
                </a:extLst>
              </p:cNvPr>
              <p:cNvSpPr/>
              <p:nvPr/>
            </p:nvSpPr>
            <p:spPr>
              <a:xfrm>
                <a:off x="6015500" y="2630950"/>
                <a:ext cx="90975" cy="203450"/>
              </a:xfrm>
              <a:custGeom>
                <a:avLst/>
                <a:gdLst/>
                <a:ahLst/>
                <a:cxnLst/>
                <a:rect l="l" t="t" r="r" b="b"/>
                <a:pathLst>
                  <a:path w="3639" h="8138" extrusionOk="0">
                    <a:moveTo>
                      <a:pt x="3638" y="0"/>
                    </a:moveTo>
                    <a:lnTo>
                      <a:pt x="3638" y="0"/>
                    </a:lnTo>
                    <a:cubicBezTo>
                      <a:pt x="1481" y="677"/>
                      <a:pt x="0" y="2663"/>
                      <a:pt x="0" y="4924"/>
                    </a:cubicBezTo>
                    <a:cubicBezTo>
                      <a:pt x="0" y="5796"/>
                      <a:pt x="218" y="6646"/>
                      <a:pt x="643" y="7403"/>
                    </a:cubicBezTo>
                    <a:cubicBezTo>
                      <a:pt x="1492" y="7713"/>
                      <a:pt x="2353" y="7965"/>
                      <a:pt x="3237" y="8138"/>
                    </a:cubicBezTo>
                    <a:cubicBezTo>
                      <a:pt x="2628" y="5440"/>
                      <a:pt x="2766" y="2629"/>
                      <a:pt x="363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Google Shape;1023;p37">
                <a:extLst>
                  <a:ext uri="{FF2B5EF4-FFF2-40B4-BE49-F238E27FC236}">
                    <a16:creationId xmlns:a16="http://schemas.microsoft.com/office/drawing/2014/main" id="{7BBB641C-088C-FAEC-DF6A-F852C532D241}"/>
                  </a:ext>
                </a:extLst>
              </p:cNvPr>
              <p:cNvSpPr/>
              <p:nvPr/>
            </p:nvSpPr>
            <p:spPr>
              <a:xfrm>
                <a:off x="6162400" y="2838400"/>
                <a:ext cx="8640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3456" h="1768" extrusionOk="0">
                    <a:moveTo>
                      <a:pt x="3019" y="0"/>
                    </a:moveTo>
                    <a:cubicBezTo>
                      <a:pt x="2263" y="122"/>
                      <a:pt x="1500" y="178"/>
                      <a:pt x="736" y="178"/>
                    </a:cubicBezTo>
                    <a:cubicBezTo>
                      <a:pt x="491" y="178"/>
                      <a:pt x="246" y="172"/>
                      <a:pt x="1" y="161"/>
                    </a:cubicBezTo>
                    <a:lnTo>
                      <a:pt x="1" y="161"/>
                    </a:lnTo>
                    <a:cubicBezTo>
                      <a:pt x="104" y="712"/>
                      <a:pt x="253" y="1240"/>
                      <a:pt x="425" y="1768"/>
                    </a:cubicBezTo>
                    <a:lnTo>
                      <a:pt x="2652" y="1768"/>
                    </a:lnTo>
                    <a:cubicBezTo>
                      <a:pt x="2916" y="1768"/>
                      <a:pt x="3191" y="1756"/>
                      <a:pt x="3455" y="1710"/>
                    </a:cubicBezTo>
                    <a:cubicBezTo>
                      <a:pt x="3283" y="1148"/>
                      <a:pt x="3145" y="574"/>
                      <a:pt x="30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oogle Shape;1024;p37">
                <a:extLst>
                  <a:ext uri="{FF2B5EF4-FFF2-40B4-BE49-F238E27FC236}">
                    <a16:creationId xmlns:a16="http://schemas.microsoft.com/office/drawing/2014/main" id="{356D0935-C1B6-7655-195C-EEFF30F5123B}"/>
                  </a:ext>
                </a:extLst>
              </p:cNvPr>
              <p:cNvSpPr/>
              <p:nvPr/>
            </p:nvSpPr>
            <p:spPr>
              <a:xfrm>
                <a:off x="6147775" y="2625200"/>
                <a:ext cx="93850" cy="217650"/>
              </a:xfrm>
              <a:custGeom>
                <a:avLst/>
                <a:gdLst/>
                <a:ahLst/>
                <a:cxnLst/>
                <a:rect l="l" t="t" r="r" b="b"/>
                <a:pathLst>
                  <a:path w="3754" h="8706" extrusionOk="0">
                    <a:moveTo>
                      <a:pt x="884" y="1"/>
                    </a:moveTo>
                    <a:cubicBezTo>
                      <a:pt x="253" y="2836"/>
                      <a:pt x="0" y="5889"/>
                      <a:pt x="574" y="8689"/>
                    </a:cubicBezTo>
                    <a:cubicBezTo>
                      <a:pt x="822" y="8700"/>
                      <a:pt x="1069" y="8706"/>
                      <a:pt x="1316" y="8706"/>
                    </a:cubicBezTo>
                    <a:cubicBezTo>
                      <a:pt x="2086" y="8706"/>
                      <a:pt x="2851" y="8650"/>
                      <a:pt x="3616" y="8528"/>
                    </a:cubicBezTo>
                    <a:cubicBezTo>
                      <a:pt x="3019" y="5739"/>
                      <a:pt x="2973" y="2847"/>
                      <a:pt x="3753" y="35"/>
                    </a:cubicBezTo>
                    <a:cubicBezTo>
                      <a:pt x="3581" y="12"/>
                      <a:pt x="3409" y="1"/>
                      <a:pt x="32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Google Shape;1025;p37">
                <a:extLst>
                  <a:ext uri="{FF2B5EF4-FFF2-40B4-BE49-F238E27FC236}">
                    <a16:creationId xmlns:a16="http://schemas.microsoft.com/office/drawing/2014/main" id="{48C36E82-1202-2AA0-2AD0-E831856FA2F4}"/>
                  </a:ext>
                </a:extLst>
              </p:cNvPr>
              <p:cNvSpPr/>
              <p:nvPr/>
            </p:nvSpPr>
            <p:spPr>
              <a:xfrm>
                <a:off x="6209999" y="2617577"/>
                <a:ext cx="135475" cy="212350"/>
              </a:xfrm>
              <a:custGeom>
                <a:avLst/>
                <a:gdLst/>
                <a:ahLst/>
                <a:cxnLst/>
                <a:rect l="l" t="t" r="r" b="b"/>
                <a:pathLst>
                  <a:path w="5419" h="8494" extrusionOk="0">
                    <a:moveTo>
                      <a:pt x="793" y="0"/>
                    </a:moveTo>
                    <a:cubicBezTo>
                      <a:pt x="1" y="2812"/>
                      <a:pt x="47" y="5704"/>
                      <a:pt x="644" y="8493"/>
                    </a:cubicBezTo>
                    <a:cubicBezTo>
                      <a:pt x="2285" y="8241"/>
                      <a:pt x="3834" y="7690"/>
                      <a:pt x="5131" y="6795"/>
                    </a:cubicBezTo>
                    <a:cubicBezTo>
                      <a:pt x="5326" y="6255"/>
                      <a:pt x="5418" y="5693"/>
                      <a:pt x="5418" y="5119"/>
                    </a:cubicBezTo>
                    <a:cubicBezTo>
                      <a:pt x="5407" y="2479"/>
                      <a:pt x="3410" y="264"/>
                      <a:pt x="793" y="0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Google Shape;1026;p37">
                <a:extLst>
                  <a:ext uri="{FF2B5EF4-FFF2-40B4-BE49-F238E27FC236}">
                    <a16:creationId xmlns:a16="http://schemas.microsoft.com/office/drawing/2014/main" id="{F8E4D2AD-C499-DA77-80AA-4D7B904217C8}"/>
                  </a:ext>
                </a:extLst>
              </p:cNvPr>
              <p:cNvSpPr/>
              <p:nvPr/>
            </p:nvSpPr>
            <p:spPr>
              <a:xfrm>
                <a:off x="6238150" y="2795925"/>
                <a:ext cx="112225" cy="8525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3410" extrusionOk="0">
                    <a:moveTo>
                      <a:pt x="4488" y="1"/>
                    </a:moveTo>
                    <a:lnTo>
                      <a:pt x="4488" y="1"/>
                    </a:lnTo>
                    <a:cubicBezTo>
                      <a:pt x="3180" y="896"/>
                      <a:pt x="1630" y="1447"/>
                      <a:pt x="1" y="1699"/>
                    </a:cubicBezTo>
                    <a:cubicBezTo>
                      <a:pt x="115" y="2273"/>
                      <a:pt x="265" y="2847"/>
                      <a:pt x="425" y="3409"/>
                    </a:cubicBezTo>
                    <a:cubicBezTo>
                      <a:pt x="2307" y="3099"/>
                      <a:pt x="3857" y="1803"/>
                      <a:pt x="4488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Google Shape;1027;p37">
                <a:extLst>
                  <a:ext uri="{FF2B5EF4-FFF2-40B4-BE49-F238E27FC236}">
                    <a16:creationId xmlns:a16="http://schemas.microsoft.com/office/drawing/2014/main" id="{4B7FA5EF-72D8-0EEF-B723-0DD083032F7C}"/>
                  </a:ext>
                </a:extLst>
              </p:cNvPr>
              <p:cNvSpPr/>
              <p:nvPr/>
            </p:nvSpPr>
            <p:spPr>
              <a:xfrm>
                <a:off x="6284050" y="2722175"/>
                <a:ext cx="29300" cy="24900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996" extrusionOk="0">
                    <a:moveTo>
                      <a:pt x="667" y="1"/>
                    </a:moveTo>
                    <a:cubicBezTo>
                      <a:pt x="230" y="1"/>
                      <a:pt x="1" y="529"/>
                      <a:pt x="322" y="850"/>
                    </a:cubicBezTo>
                    <a:cubicBezTo>
                      <a:pt x="422" y="950"/>
                      <a:pt x="546" y="995"/>
                      <a:pt x="668" y="995"/>
                    </a:cubicBezTo>
                    <a:cubicBezTo>
                      <a:pt x="924" y="995"/>
                      <a:pt x="1172" y="798"/>
                      <a:pt x="1172" y="495"/>
                    </a:cubicBezTo>
                    <a:cubicBezTo>
                      <a:pt x="1172" y="219"/>
                      <a:pt x="942" y="1"/>
                      <a:pt x="6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Google Shape;1028;p37">
                <a:extLst>
                  <a:ext uri="{FF2B5EF4-FFF2-40B4-BE49-F238E27FC236}">
                    <a16:creationId xmlns:a16="http://schemas.microsoft.com/office/drawing/2014/main" id="{B5FD8859-7041-96BE-676B-40C276EE9498}"/>
                  </a:ext>
                </a:extLst>
              </p:cNvPr>
              <p:cNvSpPr/>
              <p:nvPr/>
            </p:nvSpPr>
            <p:spPr>
              <a:xfrm>
                <a:off x="6256525" y="2757775"/>
                <a:ext cx="6830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2336" extrusionOk="0">
                    <a:moveTo>
                      <a:pt x="1561" y="0"/>
                    </a:moveTo>
                    <a:cubicBezTo>
                      <a:pt x="528" y="0"/>
                      <a:pt x="0" y="1251"/>
                      <a:pt x="735" y="1986"/>
                    </a:cubicBezTo>
                    <a:cubicBezTo>
                      <a:pt x="976" y="2227"/>
                      <a:pt x="1271" y="2335"/>
                      <a:pt x="1559" y="2335"/>
                    </a:cubicBezTo>
                    <a:cubicBezTo>
                      <a:pt x="2160" y="2335"/>
                      <a:pt x="2732" y="1865"/>
                      <a:pt x="2732" y="1159"/>
                    </a:cubicBezTo>
                    <a:cubicBezTo>
                      <a:pt x="2732" y="517"/>
                      <a:pt x="2215" y="0"/>
                      <a:pt x="1561" y="0"/>
                    </a:cubicBezTo>
                    <a:close/>
                  </a:path>
                </a:pathLst>
              </a:custGeom>
              <a:solidFill>
                <a:srgbClr val="F78F8F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Google Shape;1029;p37">
                <a:extLst>
                  <a:ext uri="{FF2B5EF4-FFF2-40B4-BE49-F238E27FC236}">
                    <a16:creationId xmlns:a16="http://schemas.microsoft.com/office/drawing/2014/main" id="{E83254FB-C0B1-BF4C-84B1-D7209FAA2ABD}"/>
                  </a:ext>
                </a:extLst>
              </p:cNvPr>
              <p:cNvSpPr/>
              <p:nvPr/>
            </p:nvSpPr>
            <p:spPr>
              <a:xfrm>
                <a:off x="6005725" y="2504325"/>
                <a:ext cx="194025" cy="156475"/>
              </a:xfrm>
              <a:custGeom>
                <a:avLst/>
                <a:gdLst/>
                <a:ahLst/>
                <a:cxnLst/>
                <a:rect l="l" t="t" r="r" b="b"/>
                <a:pathLst>
                  <a:path w="7761" h="6259" extrusionOk="0">
                    <a:moveTo>
                      <a:pt x="3454" y="0"/>
                    </a:moveTo>
                    <a:cubicBezTo>
                      <a:pt x="3001" y="0"/>
                      <a:pt x="2551" y="163"/>
                      <a:pt x="2136" y="532"/>
                    </a:cubicBezTo>
                    <a:cubicBezTo>
                      <a:pt x="1" y="2437"/>
                      <a:pt x="2032" y="4445"/>
                      <a:pt x="3398" y="5352"/>
                    </a:cubicBezTo>
                    <a:cubicBezTo>
                      <a:pt x="4374" y="6006"/>
                      <a:pt x="6853" y="6259"/>
                      <a:pt x="6853" y="6259"/>
                    </a:cubicBezTo>
                    <a:cubicBezTo>
                      <a:pt x="7760" y="3546"/>
                      <a:pt x="5570" y="0"/>
                      <a:pt x="3454" y="0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Google Shape;1030;p37">
                <a:extLst>
                  <a:ext uri="{FF2B5EF4-FFF2-40B4-BE49-F238E27FC236}">
                    <a16:creationId xmlns:a16="http://schemas.microsoft.com/office/drawing/2014/main" id="{ADBFF824-D5AC-9EBF-C50F-EB772A9D4442}"/>
                  </a:ext>
                </a:extLst>
              </p:cNvPr>
              <p:cNvSpPr/>
              <p:nvPr/>
            </p:nvSpPr>
            <p:spPr>
              <a:xfrm>
                <a:off x="6197975" y="2535675"/>
                <a:ext cx="132875" cy="111925"/>
              </a:xfrm>
              <a:custGeom>
                <a:avLst/>
                <a:gdLst/>
                <a:ahLst/>
                <a:cxnLst/>
                <a:rect l="l" t="t" r="r" b="b"/>
                <a:pathLst>
                  <a:path w="5315" h="4477" extrusionOk="0">
                    <a:moveTo>
                      <a:pt x="2847" y="1"/>
                    </a:moveTo>
                    <a:cubicBezTo>
                      <a:pt x="2847" y="1"/>
                      <a:pt x="1573" y="1619"/>
                      <a:pt x="1573" y="1619"/>
                    </a:cubicBezTo>
                    <a:cubicBezTo>
                      <a:pt x="1562" y="1619"/>
                      <a:pt x="1" y="253"/>
                      <a:pt x="1" y="253"/>
                    </a:cubicBezTo>
                    <a:lnTo>
                      <a:pt x="1" y="253"/>
                    </a:lnTo>
                    <a:lnTo>
                      <a:pt x="620" y="4006"/>
                    </a:lnTo>
                    <a:lnTo>
                      <a:pt x="4121" y="4477"/>
                    </a:lnTo>
                    <a:lnTo>
                      <a:pt x="5315" y="1424"/>
                    </a:lnTo>
                    <a:lnTo>
                      <a:pt x="3467" y="1917"/>
                    </a:lnTo>
                    <a:lnTo>
                      <a:pt x="284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2" name="Image to video 丨 Men cut their nails cleanly">
            <a:hlinkClick r:id="" action="ppaction://media"/>
            <a:extLst>
              <a:ext uri="{FF2B5EF4-FFF2-40B4-BE49-F238E27FC236}">
                <a16:creationId xmlns:a16="http://schemas.microsoft.com/office/drawing/2014/main" id="{583BED4B-A449-10B0-1588-AAC4426967AA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726440" y="1417320"/>
            <a:ext cx="4478020" cy="447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98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04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A0970F-9707-C6D7-7D8A-C078DF4CBA67}"/>
              </a:ext>
            </a:extLst>
          </p:cNvPr>
          <p:cNvSpPr/>
          <p:nvPr/>
        </p:nvSpPr>
        <p:spPr>
          <a:xfrm>
            <a:off x="1680210" y="74694"/>
            <a:ext cx="9425939" cy="906382"/>
          </a:xfrm>
          <a:custGeom>
            <a:avLst/>
            <a:gdLst>
              <a:gd name="csX0" fmla="*/ 0 w 9425939"/>
              <a:gd name="csY0" fmla="*/ 151067 h 906382"/>
              <a:gd name="csX1" fmla="*/ 151067 w 9425939"/>
              <a:gd name="csY1" fmla="*/ 0 h 906382"/>
              <a:gd name="csX2" fmla="*/ 630067 w 9425939"/>
              <a:gd name="csY2" fmla="*/ 0 h 906382"/>
              <a:gd name="csX3" fmla="*/ 1382781 w 9425939"/>
              <a:gd name="csY3" fmla="*/ 0 h 906382"/>
              <a:gd name="csX4" fmla="*/ 2044257 w 9425939"/>
              <a:gd name="csY4" fmla="*/ 0 h 906382"/>
              <a:gd name="csX5" fmla="*/ 2796970 w 9425939"/>
              <a:gd name="csY5" fmla="*/ 0 h 906382"/>
              <a:gd name="csX6" fmla="*/ 3093494 w 9425939"/>
              <a:gd name="csY6" fmla="*/ 0 h 906382"/>
              <a:gd name="csX7" fmla="*/ 3846208 w 9425939"/>
              <a:gd name="csY7" fmla="*/ 0 h 906382"/>
              <a:gd name="csX8" fmla="*/ 4325208 w 9425939"/>
              <a:gd name="csY8" fmla="*/ 0 h 906382"/>
              <a:gd name="csX9" fmla="*/ 4895446 w 9425939"/>
              <a:gd name="csY9" fmla="*/ 0 h 906382"/>
              <a:gd name="csX10" fmla="*/ 5191969 w 9425939"/>
              <a:gd name="csY10" fmla="*/ 0 h 906382"/>
              <a:gd name="csX11" fmla="*/ 5579731 w 9425939"/>
              <a:gd name="csY11" fmla="*/ 0 h 906382"/>
              <a:gd name="csX12" fmla="*/ 6241207 w 9425939"/>
              <a:gd name="csY12" fmla="*/ 0 h 906382"/>
              <a:gd name="csX13" fmla="*/ 6720207 w 9425939"/>
              <a:gd name="csY13" fmla="*/ 0 h 906382"/>
              <a:gd name="csX14" fmla="*/ 7472921 w 9425939"/>
              <a:gd name="csY14" fmla="*/ 0 h 906382"/>
              <a:gd name="csX15" fmla="*/ 7769444 w 9425939"/>
              <a:gd name="csY15" fmla="*/ 0 h 906382"/>
              <a:gd name="csX16" fmla="*/ 8430920 w 9425939"/>
              <a:gd name="csY16" fmla="*/ 0 h 906382"/>
              <a:gd name="csX17" fmla="*/ 9274872 w 9425939"/>
              <a:gd name="csY17" fmla="*/ 0 h 906382"/>
              <a:gd name="csX18" fmla="*/ 9425939 w 9425939"/>
              <a:gd name="csY18" fmla="*/ 151067 h 906382"/>
              <a:gd name="csX19" fmla="*/ 9425939 w 9425939"/>
              <a:gd name="csY19" fmla="*/ 447149 h 906382"/>
              <a:gd name="csX20" fmla="*/ 9425939 w 9425939"/>
              <a:gd name="csY20" fmla="*/ 755315 h 906382"/>
              <a:gd name="csX21" fmla="*/ 9274872 w 9425939"/>
              <a:gd name="csY21" fmla="*/ 906382 h 906382"/>
              <a:gd name="csX22" fmla="*/ 8795872 w 9425939"/>
              <a:gd name="csY22" fmla="*/ 906382 h 906382"/>
              <a:gd name="csX23" fmla="*/ 8499349 w 9425939"/>
              <a:gd name="csY23" fmla="*/ 906382 h 906382"/>
              <a:gd name="csX24" fmla="*/ 8202825 w 9425939"/>
              <a:gd name="csY24" fmla="*/ 906382 h 906382"/>
              <a:gd name="csX25" fmla="*/ 7906301 w 9425939"/>
              <a:gd name="csY25" fmla="*/ 906382 h 906382"/>
              <a:gd name="csX26" fmla="*/ 7518540 w 9425939"/>
              <a:gd name="csY26" fmla="*/ 906382 h 906382"/>
              <a:gd name="csX27" fmla="*/ 6948302 w 9425939"/>
              <a:gd name="csY27" fmla="*/ 906382 h 906382"/>
              <a:gd name="csX28" fmla="*/ 6286826 w 9425939"/>
              <a:gd name="csY28" fmla="*/ 906382 h 906382"/>
              <a:gd name="csX29" fmla="*/ 5807826 w 9425939"/>
              <a:gd name="csY29" fmla="*/ 906382 h 906382"/>
              <a:gd name="csX30" fmla="*/ 5328826 w 9425939"/>
              <a:gd name="csY30" fmla="*/ 906382 h 906382"/>
              <a:gd name="csX31" fmla="*/ 4758589 w 9425939"/>
              <a:gd name="csY31" fmla="*/ 906382 h 906382"/>
              <a:gd name="csX32" fmla="*/ 4188351 w 9425939"/>
              <a:gd name="csY32" fmla="*/ 906382 h 906382"/>
              <a:gd name="csX33" fmla="*/ 3526875 w 9425939"/>
              <a:gd name="csY33" fmla="*/ 906382 h 906382"/>
              <a:gd name="csX34" fmla="*/ 3047875 w 9425939"/>
              <a:gd name="csY34" fmla="*/ 906382 h 906382"/>
              <a:gd name="csX35" fmla="*/ 2568875 w 9425939"/>
              <a:gd name="csY35" fmla="*/ 906382 h 906382"/>
              <a:gd name="csX36" fmla="*/ 1998638 w 9425939"/>
              <a:gd name="csY36" fmla="*/ 906382 h 906382"/>
              <a:gd name="csX37" fmla="*/ 1337162 w 9425939"/>
              <a:gd name="csY37" fmla="*/ 906382 h 906382"/>
              <a:gd name="csX38" fmla="*/ 1040638 w 9425939"/>
              <a:gd name="csY38" fmla="*/ 906382 h 906382"/>
              <a:gd name="csX39" fmla="*/ 151067 w 9425939"/>
              <a:gd name="csY39" fmla="*/ 906382 h 906382"/>
              <a:gd name="csX40" fmla="*/ 0 w 9425939"/>
              <a:gd name="csY40" fmla="*/ 755315 h 906382"/>
              <a:gd name="csX41" fmla="*/ 0 w 9425939"/>
              <a:gd name="csY41" fmla="*/ 453191 h 906382"/>
              <a:gd name="csX42" fmla="*/ 0 w 9425939"/>
              <a:gd name="csY42" fmla="*/ 151067 h 9063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</a:cxnLst>
            <a:rect l="l" t="t" r="r" b="b"/>
            <a:pathLst>
              <a:path w="9425939" h="906382" fill="none" extrusionOk="0">
                <a:moveTo>
                  <a:pt x="0" y="151067"/>
                </a:moveTo>
                <a:cubicBezTo>
                  <a:pt x="18588" y="83010"/>
                  <a:pt x="78177" y="-5292"/>
                  <a:pt x="151067" y="0"/>
                </a:cubicBezTo>
                <a:cubicBezTo>
                  <a:pt x="301544" y="-8403"/>
                  <a:pt x="477341" y="37584"/>
                  <a:pt x="630067" y="0"/>
                </a:cubicBezTo>
                <a:cubicBezTo>
                  <a:pt x="782793" y="-37584"/>
                  <a:pt x="1106191" y="64592"/>
                  <a:pt x="1382781" y="0"/>
                </a:cubicBezTo>
                <a:cubicBezTo>
                  <a:pt x="1659371" y="-64592"/>
                  <a:pt x="1789228" y="31059"/>
                  <a:pt x="2044257" y="0"/>
                </a:cubicBezTo>
                <a:cubicBezTo>
                  <a:pt x="2299286" y="-31059"/>
                  <a:pt x="2481211" y="48205"/>
                  <a:pt x="2796970" y="0"/>
                </a:cubicBezTo>
                <a:cubicBezTo>
                  <a:pt x="3112729" y="-48205"/>
                  <a:pt x="3023617" y="31032"/>
                  <a:pt x="3093494" y="0"/>
                </a:cubicBezTo>
                <a:cubicBezTo>
                  <a:pt x="3163371" y="-31032"/>
                  <a:pt x="3483214" y="16716"/>
                  <a:pt x="3846208" y="0"/>
                </a:cubicBezTo>
                <a:cubicBezTo>
                  <a:pt x="4209202" y="-16716"/>
                  <a:pt x="4088198" y="22455"/>
                  <a:pt x="4325208" y="0"/>
                </a:cubicBezTo>
                <a:cubicBezTo>
                  <a:pt x="4562218" y="-22455"/>
                  <a:pt x="4742046" y="21994"/>
                  <a:pt x="4895446" y="0"/>
                </a:cubicBezTo>
                <a:cubicBezTo>
                  <a:pt x="5048846" y="-21994"/>
                  <a:pt x="5127014" y="30516"/>
                  <a:pt x="5191969" y="0"/>
                </a:cubicBezTo>
                <a:cubicBezTo>
                  <a:pt x="5256924" y="-30516"/>
                  <a:pt x="5455795" y="31380"/>
                  <a:pt x="5579731" y="0"/>
                </a:cubicBezTo>
                <a:cubicBezTo>
                  <a:pt x="5703667" y="-31380"/>
                  <a:pt x="5943551" y="59223"/>
                  <a:pt x="6241207" y="0"/>
                </a:cubicBezTo>
                <a:cubicBezTo>
                  <a:pt x="6538863" y="-59223"/>
                  <a:pt x="6524931" y="48443"/>
                  <a:pt x="6720207" y="0"/>
                </a:cubicBezTo>
                <a:cubicBezTo>
                  <a:pt x="6915483" y="-48443"/>
                  <a:pt x="7227145" y="4164"/>
                  <a:pt x="7472921" y="0"/>
                </a:cubicBezTo>
                <a:cubicBezTo>
                  <a:pt x="7718697" y="-4164"/>
                  <a:pt x="7691203" y="2129"/>
                  <a:pt x="7769444" y="0"/>
                </a:cubicBezTo>
                <a:cubicBezTo>
                  <a:pt x="7847685" y="-2129"/>
                  <a:pt x="8166641" y="78611"/>
                  <a:pt x="8430920" y="0"/>
                </a:cubicBezTo>
                <a:cubicBezTo>
                  <a:pt x="8695199" y="-78611"/>
                  <a:pt x="8910792" y="68573"/>
                  <a:pt x="9274872" y="0"/>
                </a:cubicBezTo>
                <a:cubicBezTo>
                  <a:pt x="9364830" y="-23194"/>
                  <a:pt x="9420153" y="82423"/>
                  <a:pt x="9425939" y="151067"/>
                </a:cubicBezTo>
                <a:cubicBezTo>
                  <a:pt x="9446823" y="289817"/>
                  <a:pt x="9425548" y="377957"/>
                  <a:pt x="9425939" y="447149"/>
                </a:cubicBezTo>
                <a:cubicBezTo>
                  <a:pt x="9426330" y="516341"/>
                  <a:pt x="9392472" y="665056"/>
                  <a:pt x="9425939" y="755315"/>
                </a:cubicBezTo>
                <a:cubicBezTo>
                  <a:pt x="9434526" y="830717"/>
                  <a:pt x="9358036" y="888855"/>
                  <a:pt x="9274872" y="906382"/>
                </a:cubicBezTo>
                <a:cubicBezTo>
                  <a:pt x="9178508" y="912301"/>
                  <a:pt x="8922311" y="864893"/>
                  <a:pt x="8795872" y="906382"/>
                </a:cubicBezTo>
                <a:cubicBezTo>
                  <a:pt x="8669433" y="947871"/>
                  <a:pt x="8588089" y="898867"/>
                  <a:pt x="8499349" y="906382"/>
                </a:cubicBezTo>
                <a:cubicBezTo>
                  <a:pt x="8410609" y="913897"/>
                  <a:pt x="8283594" y="871724"/>
                  <a:pt x="8202825" y="906382"/>
                </a:cubicBezTo>
                <a:cubicBezTo>
                  <a:pt x="8122056" y="941040"/>
                  <a:pt x="8044230" y="886797"/>
                  <a:pt x="7906301" y="906382"/>
                </a:cubicBezTo>
                <a:cubicBezTo>
                  <a:pt x="7768372" y="925967"/>
                  <a:pt x="7666694" y="891512"/>
                  <a:pt x="7518540" y="906382"/>
                </a:cubicBezTo>
                <a:cubicBezTo>
                  <a:pt x="7370386" y="921252"/>
                  <a:pt x="7099022" y="890000"/>
                  <a:pt x="6948302" y="906382"/>
                </a:cubicBezTo>
                <a:cubicBezTo>
                  <a:pt x="6797582" y="922764"/>
                  <a:pt x="6507403" y="886308"/>
                  <a:pt x="6286826" y="906382"/>
                </a:cubicBezTo>
                <a:cubicBezTo>
                  <a:pt x="6066249" y="926456"/>
                  <a:pt x="5958704" y="871081"/>
                  <a:pt x="5807826" y="906382"/>
                </a:cubicBezTo>
                <a:cubicBezTo>
                  <a:pt x="5656948" y="941683"/>
                  <a:pt x="5432414" y="905120"/>
                  <a:pt x="5328826" y="906382"/>
                </a:cubicBezTo>
                <a:cubicBezTo>
                  <a:pt x="5225238" y="907644"/>
                  <a:pt x="4884955" y="896761"/>
                  <a:pt x="4758589" y="906382"/>
                </a:cubicBezTo>
                <a:cubicBezTo>
                  <a:pt x="4632223" y="916003"/>
                  <a:pt x="4425223" y="865922"/>
                  <a:pt x="4188351" y="906382"/>
                </a:cubicBezTo>
                <a:cubicBezTo>
                  <a:pt x="3951479" y="946842"/>
                  <a:pt x="3690330" y="871091"/>
                  <a:pt x="3526875" y="906382"/>
                </a:cubicBezTo>
                <a:cubicBezTo>
                  <a:pt x="3363420" y="941673"/>
                  <a:pt x="3229112" y="858811"/>
                  <a:pt x="3047875" y="906382"/>
                </a:cubicBezTo>
                <a:cubicBezTo>
                  <a:pt x="2866638" y="953953"/>
                  <a:pt x="2715960" y="848980"/>
                  <a:pt x="2568875" y="906382"/>
                </a:cubicBezTo>
                <a:cubicBezTo>
                  <a:pt x="2421790" y="963784"/>
                  <a:pt x="2157610" y="878187"/>
                  <a:pt x="1998638" y="906382"/>
                </a:cubicBezTo>
                <a:cubicBezTo>
                  <a:pt x="1839666" y="934577"/>
                  <a:pt x="1621533" y="869931"/>
                  <a:pt x="1337162" y="906382"/>
                </a:cubicBezTo>
                <a:cubicBezTo>
                  <a:pt x="1052791" y="942833"/>
                  <a:pt x="1144407" y="897811"/>
                  <a:pt x="1040638" y="906382"/>
                </a:cubicBezTo>
                <a:cubicBezTo>
                  <a:pt x="936869" y="914953"/>
                  <a:pt x="499132" y="894418"/>
                  <a:pt x="151067" y="906382"/>
                </a:cubicBezTo>
                <a:cubicBezTo>
                  <a:pt x="52125" y="907357"/>
                  <a:pt x="6665" y="834558"/>
                  <a:pt x="0" y="755315"/>
                </a:cubicBezTo>
                <a:cubicBezTo>
                  <a:pt x="-462" y="636819"/>
                  <a:pt x="26331" y="533461"/>
                  <a:pt x="0" y="453191"/>
                </a:cubicBezTo>
                <a:cubicBezTo>
                  <a:pt x="-26331" y="372921"/>
                  <a:pt x="7661" y="233430"/>
                  <a:pt x="0" y="151067"/>
                </a:cubicBezTo>
                <a:close/>
              </a:path>
              <a:path w="9425939" h="906382" stroke="0" extrusionOk="0">
                <a:moveTo>
                  <a:pt x="0" y="151067"/>
                </a:moveTo>
                <a:cubicBezTo>
                  <a:pt x="-4317" y="80960"/>
                  <a:pt x="53407" y="17618"/>
                  <a:pt x="151067" y="0"/>
                </a:cubicBezTo>
                <a:cubicBezTo>
                  <a:pt x="338984" y="-58229"/>
                  <a:pt x="480859" y="49757"/>
                  <a:pt x="721305" y="0"/>
                </a:cubicBezTo>
                <a:cubicBezTo>
                  <a:pt x="961751" y="-49757"/>
                  <a:pt x="1014788" y="2168"/>
                  <a:pt x="1200305" y="0"/>
                </a:cubicBezTo>
                <a:cubicBezTo>
                  <a:pt x="1385822" y="-2168"/>
                  <a:pt x="1365053" y="30586"/>
                  <a:pt x="1496828" y="0"/>
                </a:cubicBezTo>
                <a:cubicBezTo>
                  <a:pt x="1628603" y="-30586"/>
                  <a:pt x="1747293" y="12979"/>
                  <a:pt x="1884590" y="0"/>
                </a:cubicBezTo>
                <a:cubicBezTo>
                  <a:pt x="2021887" y="-12979"/>
                  <a:pt x="2352447" y="89069"/>
                  <a:pt x="2637304" y="0"/>
                </a:cubicBezTo>
                <a:cubicBezTo>
                  <a:pt x="2922161" y="-89069"/>
                  <a:pt x="3146124" y="70569"/>
                  <a:pt x="3390018" y="0"/>
                </a:cubicBezTo>
                <a:cubicBezTo>
                  <a:pt x="3633912" y="-70569"/>
                  <a:pt x="3725037" y="39547"/>
                  <a:pt x="3869018" y="0"/>
                </a:cubicBezTo>
                <a:cubicBezTo>
                  <a:pt x="4012999" y="-39547"/>
                  <a:pt x="4213273" y="28711"/>
                  <a:pt x="4439255" y="0"/>
                </a:cubicBezTo>
                <a:cubicBezTo>
                  <a:pt x="4665237" y="-28711"/>
                  <a:pt x="4852461" y="48418"/>
                  <a:pt x="5100731" y="0"/>
                </a:cubicBezTo>
                <a:cubicBezTo>
                  <a:pt x="5349001" y="-48418"/>
                  <a:pt x="5442000" y="27171"/>
                  <a:pt x="5579731" y="0"/>
                </a:cubicBezTo>
                <a:cubicBezTo>
                  <a:pt x="5717462" y="-27171"/>
                  <a:pt x="5933359" y="617"/>
                  <a:pt x="6058731" y="0"/>
                </a:cubicBezTo>
                <a:cubicBezTo>
                  <a:pt x="6184103" y="-617"/>
                  <a:pt x="6392518" y="62611"/>
                  <a:pt x="6628969" y="0"/>
                </a:cubicBezTo>
                <a:cubicBezTo>
                  <a:pt x="6865420" y="-62611"/>
                  <a:pt x="7104998" y="41835"/>
                  <a:pt x="7381682" y="0"/>
                </a:cubicBezTo>
                <a:cubicBezTo>
                  <a:pt x="7658366" y="-41835"/>
                  <a:pt x="7903071" y="56296"/>
                  <a:pt x="8134396" y="0"/>
                </a:cubicBezTo>
                <a:cubicBezTo>
                  <a:pt x="8365721" y="-56296"/>
                  <a:pt x="8490165" y="34277"/>
                  <a:pt x="8704634" y="0"/>
                </a:cubicBezTo>
                <a:cubicBezTo>
                  <a:pt x="8919103" y="-34277"/>
                  <a:pt x="9070655" y="45663"/>
                  <a:pt x="9274872" y="0"/>
                </a:cubicBezTo>
                <a:cubicBezTo>
                  <a:pt x="9376439" y="-3540"/>
                  <a:pt x="9418104" y="49169"/>
                  <a:pt x="9425939" y="151067"/>
                </a:cubicBezTo>
                <a:cubicBezTo>
                  <a:pt x="9454244" y="243566"/>
                  <a:pt x="9396373" y="312174"/>
                  <a:pt x="9425939" y="435064"/>
                </a:cubicBezTo>
                <a:cubicBezTo>
                  <a:pt x="9455505" y="557954"/>
                  <a:pt x="9425066" y="628450"/>
                  <a:pt x="9425939" y="755315"/>
                </a:cubicBezTo>
                <a:cubicBezTo>
                  <a:pt x="9436931" y="851730"/>
                  <a:pt x="9366343" y="886194"/>
                  <a:pt x="9274872" y="906382"/>
                </a:cubicBezTo>
                <a:cubicBezTo>
                  <a:pt x="8974922" y="976553"/>
                  <a:pt x="8791288" y="845710"/>
                  <a:pt x="8613396" y="906382"/>
                </a:cubicBezTo>
                <a:cubicBezTo>
                  <a:pt x="8435504" y="967054"/>
                  <a:pt x="8320899" y="901126"/>
                  <a:pt x="8043158" y="906382"/>
                </a:cubicBezTo>
                <a:cubicBezTo>
                  <a:pt x="7765417" y="911638"/>
                  <a:pt x="7786951" y="898346"/>
                  <a:pt x="7564159" y="906382"/>
                </a:cubicBezTo>
                <a:cubicBezTo>
                  <a:pt x="7341367" y="914418"/>
                  <a:pt x="7298340" y="881050"/>
                  <a:pt x="7176397" y="906382"/>
                </a:cubicBezTo>
                <a:cubicBezTo>
                  <a:pt x="7054454" y="931714"/>
                  <a:pt x="6696473" y="861818"/>
                  <a:pt x="6423683" y="906382"/>
                </a:cubicBezTo>
                <a:cubicBezTo>
                  <a:pt x="6150893" y="950946"/>
                  <a:pt x="6081605" y="879481"/>
                  <a:pt x="5853445" y="906382"/>
                </a:cubicBezTo>
                <a:cubicBezTo>
                  <a:pt x="5625285" y="933283"/>
                  <a:pt x="5500584" y="899983"/>
                  <a:pt x="5374445" y="906382"/>
                </a:cubicBezTo>
                <a:cubicBezTo>
                  <a:pt x="5248306" y="912781"/>
                  <a:pt x="5217995" y="879218"/>
                  <a:pt x="5077922" y="906382"/>
                </a:cubicBezTo>
                <a:cubicBezTo>
                  <a:pt x="4937849" y="933546"/>
                  <a:pt x="4784684" y="849911"/>
                  <a:pt x="4598922" y="906382"/>
                </a:cubicBezTo>
                <a:cubicBezTo>
                  <a:pt x="4413160" y="962853"/>
                  <a:pt x="4141835" y="824567"/>
                  <a:pt x="3846208" y="906382"/>
                </a:cubicBezTo>
                <a:cubicBezTo>
                  <a:pt x="3550581" y="988197"/>
                  <a:pt x="3434628" y="850873"/>
                  <a:pt x="3093494" y="906382"/>
                </a:cubicBezTo>
                <a:cubicBezTo>
                  <a:pt x="2752360" y="961891"/>
                  <a:pt x="2544188" y="824542"/>
                  <a:pt x="2340780" y="906382"/>
                </a:cubicBezTo>
                <a:cubicBezTo>
                  <a:pt x="2137372" y="988222"/>
                  <a:pt x="2005550" y="873129"/>
                  <a:pt x="1770542" y="906382"/>
                </a:cubicBezTo>
                <a:cubicBezTo>
                  <a:pt x="1535534" y="939635"/>
                  <a:pt x="1535015" y="877945"/>
                  <a:pt x="1382781" y="906382"/>
                </a:cubicBezTo>
                <a:cubicBezTo>
                  <a:pt x="1230547" y="934819"/>
                  <a:pt x="933916" y="855170"/>
                  <a:pt x="812543" y="906382"/>
                </a:cubicBezTo>
                <a:cubicBezTo>
                  <a:pt x="691170" y="957594"/>
                  <a:pt x="466316" y="839204"/>
                  <a:pt x="151067" y="906382"/>
                </a:cubicBezTo>
                <a:cubicBezTo>
                  <a:pt x="68129" y="882303"/>
                  <a:pt x="15337" y="846255"/>
                  <a:pt x="0" y="755315"/>
                </a:cubicBezTo>
                <a:cubicBezTo>
                  <a:pt x="-1502" y="631531"/>
                  <a:pt x="29044" y="547445"/>
                  <a:pt x="0" y="441106"/>
                </a:cubicBezTo>
                <a:cubicBezTo>
                  <a:pt x="-29044" y="334767"/>
                  <a:pt x="17375" y="245880"/>
                  <a:pt x="0" y="151067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rgbClr val="FFCCCC"/>
            </a:solidFill>
            <a:extLst>
              <a:ext uri="{C807C97D-BFC1-408E-A445-0C87EB9F89A2}">
                <ask:lineSketchStyleProps xmlns:ask="http://schemas.microsoft.com/office/drawing/2018/sketchyshapes" sd="611865501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biết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gìn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2D3F1BB-786E-8EF8-3AD2-772351EBCE1F}"/>
              </a:ext>
            </a:extLst>
          </p:cNvPr>
          <p:cNvGrpSpPr/>
          <p:nvPr/>
        </p:nvGrpSpPr>
        <p:grpSpPr>
          <a:xfrm>
            <a:off x="4880609" y="1455299"/>
            <a:ext cx="6652261" cy="3307142"/>
            <a:chOff x="5667646" y="720179"/>
            <a:chExt cx="7335792" cy="36037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44C3748-1C73-F7C6-5A01-78EA4A5E884A}"/>
                </a:ext>
              </a:extLst>
            </p:cNvPr>
            <p:cNvSpPr/>
            <p:nvPr/>
          </p:nvSpPr>
          <p:spPr>
            <a:xfrm>
              <a:off x="6071246" y="2246283"/>
              <a:ext cx="6932192" cy="2077613"/>
            </a:xfrm>
            <a:prstGeom prst="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86699" tIns="43349" rIns="86699" bIns="43349">
              <a:sp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vi-VN" sz="42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Bạn </a:t>
              </a:r>
              <a:r>
                <a:rPr lang="en-US" sz="4200" b="1" dirty="0" err="1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nam</a:t>
              </a:r>
              <a:r>
                <a:rPr lang="en-US" sz="42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lang="vi-VN" sz="42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lau tay bẩn lên quần áo</a:t>
              </a:r>
              <a:endParaRPr lang="en-US" sz="42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grpSp>
          <p:nvGrpSpPr>
            <p:cNvPr id="9" name="Google Shape;1012;p37">
              <a:extLst>
                <a:ext uri="{FF2B5EF4-FFF2-40B4-BE49-F238E27FC236}">
                  <a16:creationId xmlns:a16="http://schemas.microsoft.com/office/drawing/2014/main" id="{79BA84B9-CAAC-C1F0-DAF5-F4EF7194E3B4}"/>
                </a:ext>
              </a:extLst>
            </p:cNvPr>
            <p:cNvGrpSpPr/>
            <p:nvPr/>
          </p:nvGrpSpPr>
          <p:grpSpPr>
            <a:xfrm>
              <a:off x="5667646" y="720179"/>
              <a:ext cx="1455282" cy="1508052"/>
              <a:chOff x="5949775" y="2481625"/>
              <a:chExt cx="400600" cy="445825"/>
            </a:xfrm>
          </p:grpSpPr>
          <p:sp>
            <p:nvSpPr>
              <p:cNvPr id="12" name="Google Shape;1013;p37">
                <a:extLst>
                  <a:ext uri="{FF2B5EF4-FFF2-40B4-BE49-F238E27FC236}">
                    <a16:creationId xmlns:a16="http://schemas.microsoft.com/office/drawing/2014/main" id="{56EC3236-1EA0-DA44-C48C-B4DCF29ED3F2}"/>
                  </a:ext>
                </a:extLst>
              </p:cNvPr>
              <p:cNvSpPr/>
              <p:nvPr/>
            </p:nvSpPr>
            <p:spPr>
              <a:xfrm>
                <a:off x="5949775" y="2746875"/>
                <a:ext cx="72925" cy="42200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1688" extrusionOk="0">
                    <a:moveTo>
                      <a:pt x="2916" y="0"/>
                    </a:moveTo>
                    <a:lnTo>
                      <a:pt x="1" y="849"/>
                    </a:lnTo>
                    <a:lnTo>
                      <a:pt x="2916" y="1687"/>
                    </a:lnTo>
                    <a:lnTo>
                      <a:pt x="2916" y="0"/>
                    </a:lnTo>
                    <a:close/>
                  </a:path>
                </a:pathLst>
              </a:custGeom>
              <a:solidFill>
                <a:srgbClr val="84004C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Google Shape;1014;p37">
                <a:extLst>
                  <a:ext uri="{FF2B5EF4-FFF2-40B4-BE49-F238E27FC236}">
                    <a16:creationId xmlns:a16="http://schemas.microsoft.com/office/drawing/2014/main" id="{A0CB74B6-2A6C-4F46-9084-82E34DF15691}"/>
                  </a:ext>
                </a:extLst>
              </p:cNvPr>
              <p:cNvSpPr/>
              <p:nvPr/>
            </p:nvSpPr>
            <p:spPr>
              <a:xfrm>
                <a:off x="6061400" y="2481625"/>
                <a:ext cx="176625" cy="179175"/>
              </a:xfrm>
              <a:custGeom>
                <a:avLst/>
                <a:gdLst/>
                <a:ahLst/>
                <a:cxnLst/>
                <a:rect l="l" t="t" r="r" b="b"/>
                <a:pathLst>
                  <a:path w="7065" h="7167" extrusionOk="0">
                    <a:moveTo>
                      <a:pt x="3451" y="1"/>
                    </a:moveTo>
                    <a:cubicBezTo>
                      <a:pt x="3204" y="1"/>
                      <a:pt x="2945" y="49"/>
                      <a:pt x="2675" y="154"/>
                    </a:cubicBezTo>
                    <a:cubicBezTo>
                      <a:pt x="1" y="1187"/>
                      <a:pt x="1206" y="3781"/>
                      <a:pt x="2158" y="5112"/>
                    </a:cubicBezTo>
                    <a:cubicBezTo>
                      <a:pt x="2858" y="6065"/>
                      <a:pt x="5085" y="7167"/>
                      <a:pt x="5085" y="7167"/>
                    </a:cubicBezTo>
                    <a:cubicBezTo>
                      <a:pt x="7064" y="4719"/>
                      <a:pt x="5876" y="1"/>
                      <a:pt x="3451" y="1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Google Shape;1015;p37">
                <a:extLst>
                  <a:ext uri="{FF2B5EF4-FFF2-40B4-BE49-F238E27FC236}">
                    <a16:creationId xmlns:a16="http://schemas.microsoft.com/office/drawing/2014/main" id="{1962FBAB-67EC-A787-CE49-88DD4CFE240C}"/>
                  </a:ext>
                </a:extLst>
              </p:cNvPr>
              <p:cNvSpPr/>
              <p:nvPr/>
            </p:nvSpPr>
            <p:spPr>
              <a:xfrm>
                <a:off x="6060875" y="2857825"/>
                <a:ext cx="34425" cy="6200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2480" extrusionOk="0">
                    <a:moveTo>
                      <a:pt x="954" y="0"/>
                    </a:moveTo>
                    <a:cubicBezTo>
                      <a:pt x="814" y="0"/>
                      <a:pt x="670" y="71"/>
                      <a:pt x="607" y="233"/>
                    </a:cubicBezTo>
                    <a:cubicBezTo>
                      <a:pt x="377" y="819"/>
                      <a:pt x="182" y="1427"/>
                      <a:pt x="56" y="2047"/>
                    </a:cubicBezTo>
                    <a:cubicBezTo>
                      <a:pt x="1" y="2309"/>
                      <a:pt x="219" y="2480"/>
                      <a:pt x="422" y="2480"/>
                    </a:cubicBezTo>
                    <a:cubicBezTo>
                      <a:pt x="557" y="2480"/>
                      <a:pt x="685" y="2404"/>
                      <a:pt x="722" y="2230"/>
                    </a:cubicBezTo>
                    <a:cubicBezTo>
                      <a:pt x="859" y="1611"/>
                      <a:pt x="1043" y="1002"/>
                      <a:pt x="1273" y="417"/>
                    </a:cubicBezTo>
                    <a:cubicBezTo>
                      <a:pt x="1377" y="166"/>
                      <a:pt x="1169" y="0"/>
                      <a:pt x="95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Google Shape;1016;p37">
                <a:extLst>
                  <a:ext uri="{FF2B5EF4-FFF2-40B4-BE49-F238E27FC236}">
                    <a16:creationId xmlns:a16="http://schemas.microsoft.com/office/drawing/2014/main" id="{CB5A9004-A1B9-8CE3-0854-3AACED2E9335}"/>
                  </a:ext>
                </a:extLst>
              </p:cNvPr>
              <p:cNvSpPr/>
              <p:nvPr/>
            </p:nvSpPr>
            <p:spPr>
              <a:xfrm>
                <a:off x="6123225" y="2865225"/>
                <a:ext cx="20400" cy="62225"/>
              </a:xfrm>
              <a:custGeom>
                <a:avLst/>
                <a:gdLst/>
                <a:ahLst/>
                <a:cxnLst/>
                <a:rect l="l" t="t" r="r" b="b"/>
                <a:pathLst>
                  <a:path w="816" h="2489" extrusionOk="0">
                    <a:moveTo>
                      <a:pt x="473" y="0"/>
                    </a:moveTo>
                    <a:cubicBezTo>
                      <a:pt x="299" y="0"/>
                      <a:pt x="121" y="109"/>
                      <a:pt x="110" y="327"/>
                    </a:cubicBezTo>
                    <a:cubicBezTo>
                      <a:pt x="87" y="936"/>
                      <a:pt x="53" y="1544"/>
                      <a:pt x="18" y="2152"/>
                    </a:cubicBezTo>
                    <a:cubicBezTo>
                      <a:pt x="1" y="2376"/>
                      <a:pt x="164" y="2488"/>
                      <a:pt x="337" y="2488"/>
                    </a:cubicBezTo>
                    <a:cubicBezTo>
                      <a:pt x="509" y="2488"/>
                      <a:pt x="690" y="2376"/>
                      <a:pt x="707" y="2152"/>
                    </a:cubicBezTo>
                    <a:cubicBezTo>
                      <a:pt x="741" y="1544"/>
                      <a:pt x="776" y="936"/>
                      <a:pt x="810" y="327"/>
                    </a:cubicBezTo>
                    <a:cubicBezTo>
                      <a:pt x="816" y="109"/>
                      <a:pt x="646" y="0"/>
                      <a:pt x="47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Google Shape;1017;p37">
                <a:extLst>
                  <a:ext uri="{FF2B5EF4-FFF2-40B4-BE49-F238E27FC236}">
                    <a16:creationId xmlns:a16="http://schemas.microsoft.com/office/drawing/2014/main" id="{8D6E20EA-C99D-2EE8-85B3-7102DCAC9114}"/>
                  </a:ext>
                </a:extLst>
              </p:cNvPr>
              <p:cNvSpPr/>
              <p:nvPr/>
            </p:nvSpPr>
            <p:spPr>
              <a:xfrm>
                <a:off x="6197975" y="2865225"/>
                <a:ext cx="24825" cy="62125"/>
              </a:xfrm>
              <a:custGeom>
                <a:avLst/>
                <a:gdLst/>
                <a:ahLst/>
                <a:cxnLst/>
                <a:rect l="l" t="t" r="r" b="b"/>
                <a:pathLst>
                  <a:path w="993" h="2485" extrusionOk="0">
                    <a:moveTo>
                      <a:pt x="344" y="0"/>
                    </a:moveTo>
                    <a:cubicBezTo>
                      <a:pt x="170" y="0"/>
                      <a:pt x="1" y="109"/>
                      <a:pt x="12" y="327"/>
                    </a:cubicBezTo>
                    <a:cubicBezTo>
                      <a:pt x="35" y="970"/>
                      <a:pt x="127" y="1613"/>
                      <a:pt x="265" y="2244"/>
                    </a:cubicBezTo>
                    <a:cubicBezTo>
                      <a:pt x="305" y="2412"/>
                      <a:pt x="434" y="2485"/>
                      <a:pt x="568" y="2485"/>
                    </a:cubicBezTo>
                    <a:cubicBezTo>
                      <a:pt x="774" y="2485"/>
                      <a:pt x="993" y="2313"/>
                      <a:pt x="930" y="2049"/>
                    </a:cubicBezTo>
                    <a:cubicBezTo>
                      <a:pt x="804" y="1487"/>
                      <a:pt x="724" y="913"/>
                      <a:pt x="701" y="327"/>
                    </a:cubicBezTo>
                    <a:cubicBezTo>
                      <a:pt x="695" y="109"/>
                      <a:pt x="517" y="0"/>
                      <a:pt x="34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Google Shape;1018;p37">
                <a:extLst>
                  <a:ext uri="{FF2B5EF4-FFF2-40B4-BE49-F238E27FC236}">
                    <a16:creationId xmlns:a16="http://schemas.microsoft.com/office/drawing/2014/main" id="{67118BAF-E7ED-77E9-C14A-22A0A95C8E4C}"/>
                  </a:ext>
                </a:extLst>
              </p:cNvPr>
              <p:cNvSpPr/>
              <p:nvPr/>
            </p:nvSpPr>
            <p:spPr>
              <a:xfrm>
                <a:off x="6246675" y="2860325"/>
                <a:ext cx="35175" cy="56050"/>
              </a:xfrm>
              <a:custGeom>
                <a:avLst/>
                <a:gdLst/>
                <a:ahLst/>
                <a:cxnLst/>
                <a:rect l="l" t="t" r="r" b="b"/>
                <a:pathLst>
                  <a:path w="1407" h="2242" extrusionOk="0">
                    <a:moveTo>
                      <a:pt x="465" y="0"/>
                    </a:moveTo>
                    <a:cubicBezTo>
                      <a:pt x="244" y="0"/>
                      <a:pt x="1" y="252"/>
                      <a:pt x="119" y="535"/>
                    </a:cubicBezTo>
                    <a:cubicBezTo>
                      <a:pt x="325" y="1006"/>
                      <a:pt x="509" y="1499"/>
                      <a:pt x="658" y="1993"/>
                    </a:cubicBezTo>
                    <a:cubicBezTo>
                      <a:pt x="708" y="2167"/>
                      <a:pt x="847" y="2242"/>
                      <a:pt x="986" y="2242"/>
                    </a:cubicBezTo>
                    <a:cubicBezTo>
                      <a:pt x="1195" y="2242"/>
                      <a:pt x="1407" y="2071"/>
                      <a:pt x="1324" y="1809"/>
                    </a:cubicBezTo>
                    <a:cubicBezTo>
                      <a:pt x="1152" y="1258"/>
                      <a:pt x="956" y="707"/>
                      <a:pt x="715" y="179"/>
                    </a:cubicBezTo>
                    <a:cubicBezTo>
                      <a:pt x="661" y="53"/>
                      <a:pt x="565" y="0"/>
                      <a:pt x="46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Google Shape;1019;p37">
                <a:extLst>
                  <a:ext uri="{FF2B5EF4-FFF2-40B4-BE49-F238E27FC236}">
                    <a16:creationId xmlns:a16="http://schemas.microsoft.com/office/drawing/2014/main" id="{8AC48D10-65FC-550F-ED87-37361D9902BC}"/>
                  </a:ext>
                </a:extLst>
              </p:cNvPr>
              <p:cNvSpPr/>
              <p:nvPr/>
            </p:nvSpPr>
            <p:spPr>
              <a:xfrm>
                <a:off x="6096700" y="2834375"/>
                <a:ext cx="76625" cy="48225"/>
              </a:xfrm>
              <a:custGeom>
                <a:avLst/>
                <a:gdLst/>
                <a:ahLst/>
                <a:cxnLst/>
                <a:rect l="l" t="t" r="r" b="b"/>
                <a:pathLst>
                  <a:path w="3065" h="192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26" y="586"/>
                      <a:pt x="299" y="1171"/>
                      <a:pt x="494" y="1734"/>
                    </a:cubicBezTo>
                    <a:cubicBezTo>
                      <a:pt x="953" y="1871"/>
                      <a:pt x="1423" y="1929"/>
                      <a:pt x="1894" y="1929"/>
                    </a:cubicBezTo>
                    <a:lnTo>
                      <a:pt x="3065" y="1929"/>
                    </a:lnTo>
                    <a:cubicBezTo>
                      <a:pt x="2881" y="1401"/>
                      <a:pt x="2743" y="873"/>
                      <a:pt x="2629" y="322"/>
                    </a:cubicBezTo>
                    <a:cubicBezTo>
                      <a:pt x="1745" y="288"/>
                      <a:pt x="873" y="173"/>
                      <a:pt x="0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oogle Shape;1020;p37">
                <a:extLst>
                  <a:ext uri="{FF2B5EF4-FFF2-40B4-BE49-F238E27FC236}">
                    <a16:creationId xmlns:a16="http://schemas.microsoft.com/office/drawing/2014/main" id="{96C1DB2A-06F8-A3DA-E644-755A34F27791}"/>
                  </a:ext>
                </a:extLst>
              </p:cNvPr>
              <p:cNvSpPr/>
              <p:nvPr/>
            </p:nvSpPr>
            <p:spPr>
              <a:xfrm>
                <a:off x="6081200" y="2625200"/>
                <a:ext cx="88975" cy="217225"/>
              </a:xfrm>
              <a:custGeom>
                <a:avLst/>
                <a:gdLst/>
                <a:ahLst/>
                <a:cxnLst/>
                <a:rect l="l" t="t" r="r" b="b"/>
                <a:pathLst>
                  <a:path w="3559" h="8689" extrusionOk="0">
                    <a:moveTo>
                      <a:pt x="2514" y="1"/>
                    </a:moveTo>
                    <a:cubicBezTo>
                      <a:pt x="2009" y="1"/>
                      <a:pt x="1493" y="81"/>
                      <a:pt x="1010" y="230"/>
                    </a:cubicBezTo>
                    <a:cubicBezTo>
                      <a:pt x="138" y="2859"/>
                      <a:pt x="0" y="5670"/>
                      <a:pt x="609" y="8368"/>
                    </a:cubicBezTo>
                    <a:cubicBezTo>
                      <a:pt x="1481" y="8540"/>
                      <a:pt x="2365" y="8655"/>
                      <a:pt x="3249" y="8689"/>
                    </a:cubicBezTo>
                    <a:cubicBezTo>
                      <a:pt x="2663" y="5889"/>
                      <a:pt x="2916" y="2847"/>
                      <a:pt x="3558" y="1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Google Shape;1021;p37">
                <a:extLst>
                  <a:ext uri="{FF2B5EF4-FFF2-40B4-BE49-F238E27FC236}">
                    <a16:creationId xmlns:a16="http://schemas.microsoft.com/office/drawing/2014/main" id="{B3A9C14C-6004-60A4-589E-BCACD58F898D}"/>
                  </a:ext>
                </a:extLst>
              </p:cNvPr>
              <p:cNvSpPr/>
              <p:nvPr/>
            </p:nvSpPr>
            <p:spPr>
              <a:xfrm>
                <a:off x="6031550" y="2816025"/>
                <a:ext cx="77500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100" h="2468" extrusionOk="0">
                    <a:moveTo>
                      <a:pt x="1" y="0"/>
                    </a:moveTo>
                    <a:cubicBezTo>
                      <a:pt x="667" y="1205"/>
                      <a:pt x="1780" y="2089"/>
                      <a:pt x="3100" y="2468"/>
                    </a:cubicBezTo>
                    <a:cubicBezTo>
                      <a:pt x="2893" y="1905"/>
                      <a:pt x="2732" y="1320"/>
                      <a:pt x="2595" y="735"/>
                    </a:cubicBezTo>
                    <a:cubicBezTo>
                      <a:pt x="1711" y="562"/>
                      <a:pt x="850" y="310"/>
                      <a:pt x="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Google Shape;1022;p37">
                <a:extLst>
                  <a:ext uri="{FF2B5EF4-FFF2-40B4-BE49-F238E27FC236}">
                    <a16:creationId xmlns:a16="http://schemas.microsoft.com/office/drawing/2014/main" id="{FA484451-9EA5-7432-8769-9E72B95617B4}"/>
                  </a:ext>
                </a:extLst>
              </p:cNvPr>
              <p:cNvSpPr/>
              <p:nvPr/>
            </p:nvSpPr>
            <p:spPr>
              <a:xfrm>
                <a:off x="6015500" y="2630950"/>
                <a:ext cx="90975" cy="203450"/>
              </a:xfrm>
              <a:custGeom>
                <a:avLst/>
                <a:gdLst/>
                <a:ahLst/>
                <a:cxnLst/>
                <a:rect l="l" t="t" r="r" b="b"/>
                <a:pathLst>
                  <a:path w="3639" h="8138" extrusionOk="0">
                    <a:moveTo>
                      <a:pt x="3638" y="0"/>
                    </a:moveTo>
                    <a:lnTo>
                      <a:pt x="3638" y="0"/>
                    </a:lnTo>
                    <a:cubicBezTo>
                      <a:pt x="1481" y="677"/>
                      <a:pt x="0" y="2663"/>
                      <a:pt x="0" y="4924"/>
                    </a:cubicBezTo>
                    <a:cubicBezTo>
                      <a:pt x="0" y="5796"/>
                      <a:pt x="218" y="6646"/>
                      <a:pt x="643" y="7403"/>
                    </a:cubicBezTo>
                    <a:cubicBezTo>
                      <a:pt x="1492" y="7713"/>
                      <a:pt x="2353" y="7965"/>
                      <a:pt x="3237" y="8138"/>
                    </a:cubicBezTo>
                    <a:cubicBezTo>
                      <a:pt x="2628" y="5440"/>
                      <a:pt x="2766" y="2629"/>
                      <a:pt x="363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Google Shape;1023;p37">
                <a:extLst>
                  <a:ext uri="{FF2B5EF4-FFF2-40B4-BE49-F238E27FC236}">
                    <a16:creationId xmlns:a16="http://schemas.microsoft.com/office/drawing/2014/main" id="{7BBB641C-088C-FAEC-DF6A-F852C532D241}"/>
                  </a:ext>
                </a:extLst>
              </p:cNvPr>
              <p:cNvSpPr/>
              <p:nvPr/>
            </p:nvSpPr>
            <p:spPr>
              <a:xfrm>
                <a:off x="6162400" y="2838400"/>
                <a:ext cx="8640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3456" h="1768" extrusionOk="0">
                    <a:moveTo>
                      <a:pt x="3019" y="0"/>
                    </a:moveTo>
                    <a:cubicBezTo>
                      <a:pt x="2263" y="122"/>
                      <a:pt x="1500" y="178"/>
                      <a:pt x="736" y="178"/>
                    </a:cubicBezTo>
                    <a:cubicBezTo>
                      <a:pt x="491" y="178"/>
                      <a:pt x="246" y="172"/>
                      <a:pt x="1" y="161"/>
                    </a:cubicBezTo>
                    <a:lnTo>
                      <a:pt x="1" y="161"/>
                    </a:lnTo>
                    <a:cubicBezTo>
                      <a:pt x="104" y="712"/>
                      <a:pt x="253" y="1240"/>
                      <a:pt x="425" y="1768"/>
                    </a:cubicBezTo>
                    <a:lnTo>
                      <a:pt x="2652" y="1768"/>
                    </a:lnTo>
                    <a:cubicBezTo>
                      <a:pt x="2916" y="1768"/>
                      <a:pt x="3191" y="1756"/>
                      <a:pt x="3455" y="1710"/>
                    </a:cubicBezTo>
                    <a:cubicBezTo>
                      <a:pt x="3283" y="1148"/>
                      <a:pt x="3145" y="574"/>
                      <a:pt x="30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oogle Shape;1024;p37">
                <a:extLst>
                  <a:ext uri="{FF2B5EF4-FFF2-40B4-BE49-F238E27FC236}">
                    <a16:creationId xmlns:a16="http://schemas.microsoft.com/office/drawing/2014/main" id="{356D0935-C1B6-7655-195C-EEFF30F5123B}"/>
                  </a:ext>
                </a:extLst>
              </p:cNvPr>
              <p:cNvSpPr/>
              <p:nvPr/>
            </p:nvSpPr>
            <p:spPr>
              <a:xfrm>
                <a:off x="6147775" y="2625200"/>
                <a:ext cx="93850" cy="217650"/>
              </a:xfrm>
              <a:custGeom>
                <a:avLst/>
                <a:gdLst/>
                <a:ahLst/>
                <a:cxnLst/>
                <a:rect l="l" t="t" r="r" b="b"/>
                <a:pathLst>
                  <a:path w="3754" h="8706" extrusionOk="0">
                    <a:moveTo>
                      <a:pt x="884" y="1"/>
                    </a:moveTo>
                    <a:cubicBezTo>
                      <a:pt x="253" y="2836"/>
                      <a:pt x="0" y="5889"/>
                      <a:pt x="574" y="8689"/>
                    </a:cubicBezTo>
                    <a:cubicBezTo>
                      <a:pt x="822" y="8700"/>
                      <a:pt x="1069" y="8706"/>
                      <a:pt x="1316" y="8706"/>
                    </a:cubicBezTo>
                    <a:cubicBezTo>
                      <a:pt x="2086" y="8706"/>
                      <a:pt x="2851" y="8650"/>
                      <a:pt x="3616" y="8528"/>
                    </a:cubicBezTo>
                    <a:cubicBezTo>
                      <a:pt x="3019" y="5739"/>
                      <a:pt x="2973" y="2847"/>
                      <a:pt x="3753" y="35"/>
                    </a:cubicBezTo>
                    <a:cubicBezTo>
                      <a:pt x="3581" y="12"/>
                      <a:pt x="3409" y="1"/>
                      <a:pt x="32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Google Shape;1025;p37">
                <a:extLst>
                  <a:ext uri="{FF2B5EF4-FFF2-40B4-BE49-F238E27FC236}">
                    <a16:creationId xmlns:a16="http://schemas.microsoft.com/office/drawing/2014/main" id="{48C36E82-1202-2AA0-2AD0-E831856FA2F4}"/>
                  </a:ext>
                </a:extLst>
              </p:cNvPr>
              <p:cNvSpPr/>
              <p:nvPr/>
            </p:nvSpPr>
            <p:spPr>
              <a:xfrm>
                <a:off x="6209999" y="2617577"/>
                <a:ext cx="135475" cy="212350"/>
              </a:xfrm>
              <a:custGeom>
                <a:avLst/>
                <a:gdLst/>
                <a:ahLst/>
                <a:cxnLst/>
                <a:rect l="l" t="t" r="r" b="b"/>
                <a:pathLst>
                  <a:path w="5419" h="8494" extrusionOk="0">
                    <a:moveTo>
                      <a:pt x="793" y="0"/>
                    </a:moveTo>
                    <a:cubicBezTo>
                      <a:pt x="1" y="2812"/>
                      <a:pt x="47" y="5704"/>
                      <a:pt x="644" y="8493"/>
                    </a:cubicBezTo>
                    <a:cubicBezTo>
                      <a:pt x="2285" y="8241"/>
                      <a:pt x="3834" y="7690"/>
                      <a:pt x="5131" y="6795"/>
                    </a:cubicBezTo>
                    <a:cubicBezTo>
                      <a:pt x="5326" y="6255"/>
                      <a:pt x="5418" y="5693"/>
                      <a:pt x="5418" y="5119"/>
                    </a:cubicBezTo>
                    <a:cubicBezTo>
                      <a:pt x="5407" y="2479"/>
                      <a:pt x="3410" y="264"/>
                      <a:pt x="793" y="0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Google Shape;1026;p37">
                <a:extLst>
                  <a:ext uri="{FF2B5EF4-FFF2-40B4-BE49-F238E27FC236}">
                    <a16:creationId xmlns:a16="http://schemas.microsoft.com/office/drawing/2014/main" id="{F8E4D2AD-C499-DA77-80AA-4D7B904217C8}"/>
                  </a:ext>
                </a:extLst>
              </p:cNvPr>
              <p:cNvSpPr/>
              <p:nvPr/>
            </p:nvSpPr>
            <p:spPr>
              <a:xfrm>
                <a:off x="6238150" y="2795925"/>
                <a:ext cx="112225" cy="8525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3410" extrusionOk="0">
                    <a:moveTo>
                      <a:pt x="4488" y="1"/>
                    </a:moveTo>
                    <a:lnTo>
                      <a:pt x="4488" y="1"/>
                    </a:lnTo>
                    <a:cubicBezTo>
                      <a:pt x="3180" y="896"/>
                      <a:pt x="1630" y="1447"/>
                      <a:pt x="1" y="1699"/>
                    </a:cubicBezTo>
                    <a:cubicBezTo>
                      <a:pt x="115" y="2273"/>
                      <a:pt x="265" y="2847"/>
                      <a:pt x="425" y="3409"/>
                    </a:cubicBezTo>
                    <a:cubicBezTo>
                      <a:pt x="2307" y="3099"/>
                      <a:pt x="3857" y="1803"/>
                      <a:pt x="4488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Google Shape;1027;p37">
                <a:extLst>
                  <a:ext uri="{FF2B5EF4-FFF2-40B4-BE49-F238E27FC236}">
                    <a16:creationId xmlns:a16="http://schemas.microsoft.com/office/drawing/2014/main" id="{4B7FA5EF-72D8-0EEF-B723-0DD083032F7C}"/>
                  </a:ext>
                </a:extLst>
              </p:cNvPr>
              <p:cNvSpPr/>
              <p:nvPr/>
            </p:nvSpPr>
            <p:spPr>
              <a:xfrm>
                <a:off x="6284050" y="2722175"/>
                <a:ext cx="29300" cy="24900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996" extrusionOk="0">
                    <a:moveTo>
                      <a:pt x="667" y="1"/>
                    </a:moveTo>
                    <a:cubicBezTo>
                      <a:pt x="230" y="1"/>
                      <a:pt x="1" y="529"/>
                      <a:pt x="322" y="850"/>
                    </a:cubicBezTo>
                    <a:cubicBezTo>
                      <a:pt x="422" y="950"/>
                      <a:pt x="546" y="995"/>
                      <a:pt x="668" y="995"/>
                    </a:cubicBezTo>
                    <a:cubicBezTo>
                      <a:pt x="924" y="995"/>
                      <a:pt x="1172" y="798"/>
                      <a:pt x="1172" y="495"/>
                    </a:cubicBezTo>
                    <a:cubicBezTo>
                      <a:pt x="1172" y="219"/>
                      <a:pt x="942" y="1"/>
                      <a:pt x="6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Google Shape;1028;p37">
                <a:extLst>
                  <a:ext uri="{FF2B5EF4-FFF2-40B4-BE49-F238E27FC236}">
                    <a16:creationId xmlns:a16="http://schemas.microsoft.com/office/drawing/2014/main" id="{B5FD8859-7041-96BE-676B-40C276EE9498}"/>
                  </a:ext>
                </a:extLst>
              </p:cNvPr>
              <p:cNvSpPr/>
              <p:nvPr/>
            </p:nvSpPr>
            <p:spPr>
              <a:xfrm>
                <a:off x="6256525" y="2757775"/>
                <a:ext cx="6830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2336" extrusionOk="0">
                    <a:moveTo>
                      <a:pt x="1561" y="0"/>
                    </a:moveTo>
                    <a:cubicBezTo>
                      <a:pt x="528" y="0"/>
                      <a:pt x="0" y="1251"/>
                      <a:pt x="735" y="1986"/>
                    </a:cubicBezTo>
                    <a:cubicBezTo>
                      <a:pt x="976" y="2227"/>
                      <a:pt x="1271" y="2335"/>
                      <a:pt x="1559" y="2335"/>
                    </a:cubicBezTo>
                    <a:cubicBezTo>
                      <a:pt x="2160" y="2335"/>
                      <a:pt x="2732" y="1865"/>
                      <a:pt x="2732" y="1159"/>
                    </a:cubicBezTo>
                    <a:cubicBezTo>
                      <a:pt x="2732" y="517"/>
                      <a:pt x="2215" y="0"/>
                      <a:pt x="1561" y="0"/>
                    </a:cubicBezTo>
                    <a:close/>
                  </a:path>
                </a:pathLst>
              </a:custGeom>
              <a:solidFill>
                <a:srgbClr val="F78F8F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Google Shape;1029;p37">
                <a:extLst>
                  <a:ext uri="{FF2B5EF4-FFF2-40B4-BE49-F238E27FC236}">
                    <a16:creationId xmlns:a16="http://schemas.microsoft.com/office/drawing/2014/main" id="{E83254FB-C0B1-BF4C-84B1-D7209FAA2ABD}"/>
                  </a:ext>
                </a:extLst>
              </p:cNvPr>
              <p:cNvSpPr/>
              <p:nvPr/>
            </p:nvSpPr>
            <p:spPr>
              <a:xfrm>
                <a:off x="6005725" y="2504325"/>
                <a:ext cx="194025" cy="156475"/>
              </a:xfrm>
              <a:custGeom>
                <a:avLst/>
                <a:gdLst/>
                <a:ahLst/>
                <a:cxnLst/>
                <a:rect l="l" t="t" r="r" b="b"/>
                <a:pathLst>
                  <a:path w="7761" h="6259" extrusionOk="0">
                    <a:moveTo>
                      <a:pt x="3454" y="0"/>
                    </a:moveTo>
                    <a:cubicBezTo>
                      <a:pt x="3001" y="0"/>
                      <a:pt x="2551" y="163"/>
                      <a:pt x="2136" y="532"/>
                    </a:cubicBezTo>
                    <a:cubicBezTo>
                      <a:pt x="1" y="2437"/>
                      <a:pt x="2032" y="4445"/>
                      <a:pt x="3398" y="5352"/>
                    </a:cubicBezTo>
                    <a:cubicBezTo>
                      <a:pt x="4374" y="6006"/>
                      <a:pt x="6853" y="6259"/>
                      <a:pt x="6853" y="6259"/>
                    </a:cubicBezTo>
                    <a:cubicBezTo>
                      <a:pt x="7760" y="3546"/>
                      <a:pt x="5570" y="0"/>
                      <a:pt x="3454" y="0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Google Shape;1030;p37">
                <a:extLst>
                  <a:ext uri="{FF2B5EF4-FFF2-40B4-BE49-F238E27FC236}">
                    <a16:creationId xmlns:a16="http://schemas.microsoft.com/office/drawing/2014/main" id="{ADBFF824-D5AC-9EBF-C50F-EB772A9D4442}"/>
                  </a:ext>
                </a:extLst>
              </p:cNvPr>
              <p:cNvSpPr/>
              <p:nvPr/>
            </p:nvSpPr>
            <p:spPr>
              <a:xfrm>
                <a:off x="6197975" y="2535675"/>
                <a:ext cx="132875" cy="111925"/>
              </a:xfrm>
              <a:custGeom>
                <a:avLst/>
                <a:gdLst/>
                <a:ahLst/>
                <a:cxnLst/>
                <a:rect l="l" t="t" r="r" b="b"/>
                <a:pathLst>
                  <a:path w="5315" h="4477" extrusionOk="0">
                    <a:moveTo>
                      <a:pt x="2847" y="1"/>
                    </a:moveTo>
                    <a:cubicBezTo>
                      <a:pt x="2847" y="1"/>
                      <a:pt x="1573" y="1619"/>
                      <a:pt x="1573" y="1619"/>
                    </a:cubicBezTo>
                    <a:cubicBezTo>
                      <a:pt x="1562" y="1619"/>
                      <a:pt x="1" y="253"/>
                      <a:pt x="1" y="253"/>
                    </a:cubicBezTo>
                    <a:lnTo>
                      <a:pt x="1" y="253"/>
                    </a:lnTo>
                    <a:lnTo>
                      <a:pt x="620" y="4006"/>
                    </a:lnTo>
                    <a:lnTo>
                      <a:pt x="4121" y="4477"/>
                    </a:lnTo>
                    <a:lnTo>
                      <a:pt x="5315" y="1424"/>
                    </a:lnTo>
                    <a:lnTo>
                      <a:pt x="3467" y="1917"/>
                    </a:lnTo>
                    <a:lnTo>
                      <a:pt x="284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3" name="Image to video 丨 man wiped his dirty hands on his clothes.">
            <a:hlinkClick r:id="" action="ppaction://media"/>
            <a:extLst>
              <a:ext uri="{FF2B5EF4-FFF2-40B4-BE49-F238E27FC236}">
                <a16:creationId xmlns:a16="http://schemas.microsoft.com/office/drawing/2014/main" id="{A37CB310-3830-AF84-016C-7F41F3A83C07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20700" y="1520190"/>
            <a:ext cx="4535170" cy="453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83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04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edia1">
            <a:hlinkClick r:id="" action="ppaction://media"/>
            <a:extLst>
              <a:ext uri="{FF2B5EF4-FFF2-40B4-BE49-F238E27FC236}">
                <a16:creationId xmlns:a16="http://schemas.microsoft.com/office/drawing/2014/main" id="{09055221-C4A1-600A-B18A-7BB47FE43855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st="4254" end="602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56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8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2D3F1BB-786E-8EF8-3AD2-772351EBCE1F}"/>
              </a:ext>
            </a:extLst>
          </p:cNvPr>
          <p:cNvGrpSpPr/>
          <p:nvPr/>
        </p:nvGrpSpPr>
        <p:grpSpPr>
          <a:xfrm>
            <a:off x="4949189" y="1455299"/>
            <a:ext cx="7138035" cy="2297186"/>
            <a:chOff x="5667646" y="720179"/>
            <a:chExt cx="7890146" cy="250319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44C3748-1C73-F7C6-5A01-78EA4A5E884A}"/>
                </a:ext>
              </a:extLst>
            </p:cNvPr>
            <p:cNvSpPr/>
            <p:nvPr/>
          </p:nvSpPr>
          <p:spPr>
            <a:xfrm>
              <a:off x="6071245" y="2246282"/>
              <a:ext cx="7486547" cy="977088"/>
            </a:xfrm>
            <a:prstGeom prst="rect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86699" tIns="43349" rIns="86699" bIns="43349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Bạn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nữ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dùng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tay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ngoáy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mũi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grpSp>
          <p:nvGrpSpPr>
            <p:cNvPr id="9" name="Google Shape;1012;p37">
              <a:extLst>
                <a:ext uri="{FF2B5EF4-FFF2-40B4-BE49-F238E27FC236}">
                  <a16:creationId xmlns:a16="http://schemas.microsoft.com/office/drawing/2014/main" id="{79BA84B9-CAAC-C1F0-DAF5-F4EF7194E3B4}"/>
                </a:ext>
              </a:extLst>
            </p:cNvPr>
            <p:cNvGrpSpPr/>
            <p:nvPr/>
          </p:nvGrpSpPr>
          <p:grpSpPr>
            <a:xfrm>
              <a:off x="5667646" y="720179"/>
              <a:ext cx="1455282" cy="1508052"/>
              <a:chOff x="5949775" y="2481625"/>
              <a:chExt cx="400600" cy="445825"/>
            </a:xfrm>
          </p:grpSpPr>
          <p:sp>
            <p:nvSpPr>
              <p:cNvPr id="12" name="Google Shape;1013;p37">
                <a:extLst>
                  <a:ext uri="{FF2B5EF4-FFF2-40B4-BE49-F238E27FC236}">
                    <a16:creationId xmlns:a16="http://schemas.microsoft.com/office/drawing/2014/main" id="{56EC3236-1EA0-DA44-C48C-B4DCF29ED3F2}"/>
                  </a:ext>
                </a:extLst>
              </p:cNvPr>
              <p:cNvSpPr/>
              <p:nvPr/>
            </p:nvSpPr>
            <p:spPr>
              <a:xfrm>
                <a:off x="5949775" y="2746875"/>
                <a:ext cx="72925" cy="42200"/>
              </a:xfrm>
              <a:custGeom>
                <a:avLst/>
                <a:gdLst/>
                <a:ahLst/>
                <a:cxnLst/>
                <a:rect l="l" t="t" r="r" b="b"/>
                <a:pathLst>
                  <a:path w="2917" h="1688" extrusionOk="0">
                    <a:moveTo>
                      <a:pt x="2916" y="0"/>
                    </a:moveTo>
                    <a:lnTo>
                      <a:pt x="1" y="849"/>
                    </a:lnTo>
                    <a:lnTo>
                      <a:pt x="2916" y="1687"/>
                    </a:lnTo>
                    <a:lnTo>
                      <a:pt x="2916" y="0"/>
                    </a:lnTo>
                    <a:close/>
                  </a:path>
                </a:pathLst>
              </a:custGeom>
              <a:solidFill>
                <a:srgbClr val="84004C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Google Shape;1014;p37">
                <a:extLst>
                  <a:ext uri="{FF2B5EF4-FFF2-40B4-BE49-F238E27FC236}">
                    <a16:creationId xmlns:a16="http://schemas.microsoft.com/office/drawing/2014/main" id="{A0CB74B6-2A6C-4F46-9084-82E34DF15691}"/>
                  </a:ext>
                </a:extLst>
              </p:cNvPr>
              <p:cNvSpPr/>
              <p:nvPr/>
            </p:nvSpPr>
            <p:spPr>
              <a:xfrm>
                <a:off x="6061400" y="2481625"/>
                <a:ext cx="176625" cy="179175"/>
              </a:xfrm>
              <a:custGeom>
                <a:avLst/>
                <a:gdLst/>
                <a:ahLst/>
                <a:cxnLst/>
                <a:rect l="l" t="t" r="r" b="b"/>
                <a:pathLst>
                  <a:path w="7065" h="7167" extrusionOk="0">
                    <a:moveTo>
                      <a:pt x="3451" y="1"/>
                    </a:moveTo>
                    <a:cubicBezTo>
                      <a:pt x="3204" y="1"/>
                      <a:pt x="2945" y="49"/>
                      <a:pt x="2675" y="154"/>
                    </a:cubicBezTo>
                    <a:cubicBezTo>
                      <a:pt x="1" y="1187"/>
                      <a:pt x="1206" y="3781"/>
                      <a:pt x="2158" y="5112"/>
                    </a:cubicBezTo>
                    <a:cubicBezTo>
                      <a:pt x="2858" y="6065"/>
                      <a:pt x="5085" y="7167"/>
                      <a:pt x="5085" y="7167"/>
                    </a:cubicBezTo>
                    <a:cubicBezTo>
                      <a:pt x="7064" y="4719"/>
                      <a:pt x="5876" y="1"/>
                      <a:pt x="3451" y="1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Google Shape;1015;p37">
                <a:extLst>
                  <a:ext uri="{FF2B5EF4-FFF2-40B4-BE49-F238E27FC236}">
                    <a16:creationId xmlns:a16="http://schemas.microsoft.com/office/drawing/2014/main" id="{1962FBAB-67EC-A787-CE49-88DD4CFE240C}"/>
                  </a:ext>
                </a:extLst>
              </p:cNvPr>
              <p:cNvSpPr/>
              <p:nvPr/>
            </p:nvSpPr>
            <p:spPr>
              <a:xfrm>
                <a:off x="6060875" y="2857825"/>
                <a:ext cx="34425" cy="6200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2480" extrusionOk="0">
                    <a:moveTo>
                      <a:pt x="954" y="0"/>
                    </a:moveTo>
                    <a:cubicBezTo>
                      <a:pt x="814" y="0"/>
                      <a:pt x="670" y="71"/>
                      <a:pt x="607" y="233"/>
                    </a:cubicBezTo>
                    <a:cubicBezTo>
                      <a:pt x="377" y="819"/>
                      <a:pt x="182" y="1427"/>
                      <a:pt x="56" y="2047"/>
                    </a:cubicBezTo>
                    <a:cubicBezTo>
                      <a:pt x="1" y="2309"/>
                      <a:pt x="219" y="2480"/>
                      <a:pt x="422" y="2480"/>
                    </a:cubicBezTo>
                    <a:cubicBezTo>
                      <a:pt x="557" y="2480"/>
                      <a:pt x="685" y="2404"/>
                      <a:pt x="722" y="2230"/>
                    </a:cubicBezTo>
                    <a:cubicBezTo>
                      <a:pt x="859" y="1611"/>
                      <a:pt x="1043" y="1002"/>
                      <a:pt x="1273" y="417"/>
                    </a:cubicBezTo>
                    <a:cubicBezTo>
                      <a:pt x="1377" y="166"/>
                      <a:pt x="1169" y="0"/>
                      <a:pt x="95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Google Shape;1016;p37">
                <a:extLst>
                  <a:ext uri="{FF2B5EF4-FFF2-40B4-BE49-F238E27FC236}">
                    <a16:creationId xmlns:a16="http://schemas.microsoft.com/office/drawing/2014/main" id="{CB5A9004-A1B9-8CE3-0854-3AACED2E9335}"/>
                  </a:ext>
                </a:extLst>
              </p:cNvPr>
              <p:cNvSpPr/>
              <p:nvPr/>
            </p:nvSpPr>
            <p:spPr>
              <a:xfrm>
                <a:off x="6123225" y="2865225"/>
                <a:ext cx="20400" cy="62225"/>
              </a:xfrm>
              <a:custGeom>
                <a:avLst/>
                <a:gdLst/>
                <a:ahLst/>
                <a:cxnLst/>
                <a:rect l="l" t="t" r="r" b="b"/>
                <a:pathLst>
                  <a:path w="816" h="2489" extrusionOk="0">
                    <a:moveTo>
                      <a:pt x="473" y="0"/>
                    </a:moveTo>
                    <a:cubicBezTo>
                      <a:pt x="299" y="0"/>
                      <a:pt x="121" y="109"/>
                      <a:pt x="110" y="327"/>
                    </a:cubicBezTo>
                    <a:cubicBezTo>
                      <a:pt x="87" y="936"/>
                      <a:pt x="53" y="1544"/>
                      <a:pt x="18" y="2152"/>
                    </a:cubicBezTo>
                    <a:cubicBezTo>
                      <a:pt x="1" y="2376"/>
                      <a:pt x="164" y="2488"/>
                      <a:pt x="337" y="2488"/>
                    </a:cubicBezTo>
                    <a:cubicBezTo>
                      <a:pt x="509" y="2488"/>
                      <a:pt x="690" y="2376"/>
                      <a:pt x="707" y="2152"/>
                    </a:cubicBezTo>
                    <a:cubicBezTo>
                      <a:pt x="741" y="1544"/>
                      <a:pt x="776" y="936"/>
                      <a:pt x="810" y="327"/>
                    </a:cubicBezTo>
                    <a:cubicBezTo>
                      <a:pt x="816" y="109"/>
                      <a:pt x="646" y="0"/>
                      <a:pt x="47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Google Shape;1017;p37">
                <a:extLst>
                  <a:ext uri="{FF2B5EF4-FFF2-40B4-BE49-F238E27FC236}">
                    <a16:creationId xmlns:a16="http://schemas.microsoft.com/office/drawing/2014/main" id="{8D6E20EA-C99D-2EE8-85B3-7102DCAC9114}"/>
                  </a:ext>
                </a:extLst>
              </p:cNvPr>
              <p:cNvSpPr/>
              <p:nvPr/>
            </p:nvSpPr>
            <p:spPr>
              <a:xfrm>
                <a:off x="6197975" y="2865225"/>
                <a:ext cx="24825" cy="62125"/>
              </a:xfrm>
              <a:custGeom>
                <a:avLst/>
                <a:gdLst/>
                <a:ahLst/>
                <a:cxnLst/>
                <a:rect l="l" t="t" r="r" b="b"/>
                <a:pathLst>
                  <a:path w="993" h="2485" extrusionOk="0">
                    <a:moveTo>
                      <a:pt x="344" y="0"/>
                    </a:moveTo>
                    <a:cubicBezTo>
                      <a:pt x="170" y="0"/>
                      <a:pt x="1" y="109"/>
                      <a:pt x="12" y="327"/>
                    </a:cubicBezTo>
                    <a:cubicBezTo>
                      <a:pt x="35" y="970"/>
                      <a:pt x="127" y="1613"/>
                      <a:pt x="265" y="2244"/>
                    </a:cubicBezTo>
                    <a:cubicBezTo>
                      <a:pt x="305" y="2412"/>
                      <a:pt x="434" y="2485"/>
                      <a:pt x="568" y="2485"/>
                    </a:cubicBezTo>
                    <a:cubicBezTo>
                      <a:pt x="774" y="2485"/>
                      <a:pt x="993" y="2313"/>
                      <a:pt x="930" y="2049"/>
                    </a:cubicBezTo>
                    <a:cubicBezTo>
                      <a:pt x="804" y="1487"/>
                      <a:pt x="724" y="913"/>
                      <a:pt x="701" y="327"/>
                    </a:cubicBezTo>
                    <a:cubicBezTo>
                      <a:pt x="695" y="109"/>
                      <a:pt x="517" y="0"/>
                      <a:pt x="34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Google Shape;1018;p37">
                <a:extLst>
                  <a:ext uri="{FF2B5EF4-FFF2-40B4-BE49-F238E27FC236}">
                    <a16:creationId xmlns:a16="http://schemas.microsoft.com/office/drawing/2014/main" id="{67118BAF-E7ED-77E9-C14A-22A0A95C8E4C}"/>
                  </a:ext>
                </a:extLst>
              </p:cNvPr>
              <p:cNvSpPr/>
              <p:nvPr/>
            </p:nvSpPr>
            <p:spPr>
              <a:xfrm>
                <a:off x="6246675" y="2860325"/>
                <a:ext cx="35175" cy="56050"/>
              </a:xfrm>
              <a:custGeom>
                <a:avLst/>
                <a:gdLst/>
                <a:ahLst/>
                <a:cxnLst/>
                <a:rect l="l" t="t" r="r" b="b"/>
                <a:pathLst>
                  <a:path w="1407" h="2242" extrusionOk="0">
                    <a:moveTo>
                      <a:pt x="465" y="0"/>
                    </a:moveTo>
                    <a:cubicBezTo>
                      <a:pt x="244" y="0"/>
                      <a:pt x="1" y="252"/>
                      <a:pt x="119" y="535"/>
                    </a:cubicBezTo>
                    <a:cubicBezTo>
                      <a:pt x="325" y="1006"/>
                      <a:pt x="509" y="1499"/>
                      <a:pt x="658" y="1993"/>
                    </a:cubicBezTo>
                    <a:cubicBezTo>
                      <a:pt x="708" y="2167"/>
                      <a:pt x="847" y="2242"/>
                      <a:pt x="986" y="2242"/>
                    </a:cubicBezTo>
                    <a:cubicBezTo>
                      <a:pt x="1195" y="2242"/>
                      <a:pt x="1407" y="2071"/>
                      <a:pt x="1324" y="1809"/>
                    </a:cubicBezTo>
                    <a:cubicBezTo>
                      <a:pt x="1152" y="1258"/>
                      <a:pt x="956" y="707"/>
                      <a:pt x="715" y="179"/>
                    </a:cubicBezTo>
                    <a:cubicBezTo>
                      <a:pt x="661" y="53"/>
                      <a:pt x="565" y="0"/>
                      <a:pt x="46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Google Shape;1019;p37">
                <a:extLst>
                  <a:ext uri="{FF2B5EF4-FFF2-40B4-BE49-F238E27FC236}">
                    <a16:creationId xmlns:a16="http://schemas.microsoft.com/office/drawing/2014/main" id="{8AC48D10-65FC-550F-ED87-37361D9902BC}"/>
                  </a:ext>
                </a:extLst>
              </p:cNvPr>
              <p:cNvSpPr/>
              <p:nvPr/>
            </p:nvSpPr>
            <p:spPr>
              <a:xfrm>
                <a:off x="6096700" y="2834375"/>
                <a:ext cx="76625" cy="48225"/>
              </a:xfrm>
              <a:custGeom>
                <a:avLst/>
                <a:gdLst/>
                <a:ahLst/>
                <a:cxnLst/>
                <a:rect l="l" t="t" r="r" b="b"/>
                <a:pathLst>
                  <a:path w="3065" h="192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26" y="586"/>
                      <a:pt x="299" y="1171"/>
                      <a:pt x="494" y="1734"/>
                    </a:cubicBezTo>
                    <a:cubicBezTo>
                      <a:pt x="953" y="1871"/>
                      <a:pt x="1423" y="1929"/>
                      <a:pt x="1894" y="1929"/>
                    </a:cubicBezTo>
                    <a:lnTo>
                      <a:pt x="3065" y="1929"/>
                    </a:lnTo>
                    <a:cubicBezTo>
                      <a:pt x="2881" y="1401"/>
                      <a:pt x="2743" y="873"/>
                      <a:pt x="2629" y="322"/>
                    </a:cubicBezTo>
                    <a:cubicBezTo>
                      <a:pt x="1745" y="288"/>
                      <a:pt x="873" y="173"/>
                      <a:pt x="0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oogle Shape;1020;p37">
                <a:extLst>
                  <a:ext uri="{FF2B5EF4-FFF2-40B4-BE49-F238E27FC236}">
                    <a16:creationId xmlns:a16="http://schemas.microsoft.com/office/drawing/2014/main" id="{96C1DB2A-06F8-A3DA-E644-755A34F27791}"/>
                  </a:ext>
                </a:extLst>
              </p:cNvPr>
              <p:cNvSpPr/>
              <p:nvPr/>
            </p:nvSpPr>
            <p:spPr>
              <a:xfrm>
                <a:off x="6081200" y="2625200"/>
                <a:ext cx="88975" cy="217225"/>
              </a:xfrm>
              <a:custGeom>
                <a:avLst/>
                <a:gdLst/>
                <a:ahLst/>
                <a:cxnLst/>
                <a:rect l="l" t="t" r="r" b="b"/>
                <a:pathLst>
                  <a:path w="3559" h="8689" extrusionOk="0">
                    <a:moveTo>
                      <a:pt x="2514" y="1"/>
                    </a:moveTo>
                    <a:cubicBezTo>
                      <a:pt x="2009" y="1"/>
                      <a:pt x="1493" y="81"/>
                      <a:pt x="1010" y="230"/>
                    </a:cubicBezTo>
                    <a:cubicBezTo>
                      <a:pt x="138" y="2859"/>
                      <a:pt x="0" y="5670"/>
                      <a:pt x="609" y="8368"/>
                    </a:cubicBezTo>
                    <a:cubicBezTo>
                      <a:pt x="1481" y="8540"/>
                      <a:pt x="2365" y="8655"/>
                      <a:pt x="3249" y="8689"/>
                    </a:cubicBezTo>
                    <a:cubicBezTo>
                      <a:pt x="2663" y="5889"/>
                      <a:pt x="2916" y="2847"/>
                      <a:pt x="3558" y="1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Google Shape;1021;p37">
                <a:extLst>
                  <a:ext uri="{FF2B5EF4-FFF2-40B4-BE49-F238E27FC236}">
                    <a16:creationId xmlns:a16="http://schemas.microsoft.com/office/drawing/2014/main" id="{B3A9C14C-6004-60A4-589E-BCACD58F898D}"/>
                  </a:ext>
                </a:extLst>
              </p:cNvPr>
              <p:cNvSpPr/>
              <p:nvPr/>
            </p:nvSpPr>
            <p:spPr>
              <a:xfrm>
                <a:off x="6031550" y="2816025"/>
                <a:ext cx="77500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3100" h="2468" extrusionOk="0">
                    <a:moveTo>
                      <a:pt x="1" y="0"/>
                    </a:moveTo>
                    <a:cubicBezTo>
                      <a:pt x="667" y="1205"/>
                      <a:pt x="1780" y="2089"/>
                      <a:pt x="3100" y="2468"/>
                    </a:cubicBezTo>
                    <a:cubicBezTo>
                      <a:pt x="2893" y="1905"/>
                      <a:pt x="2732" y="1320"/>
                      <a:pt x="2595" y="735"/>
                    </a:cubicBezTo>
                    <a:cubicBezTo>
                      <a:pt x="1711" y="562"/>
                      <a:pt x="850" y="310"/>
                      <a:pt x="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Google Shape;1022;p37">
                <a:extLst>
                  <a:ext uri="{FF2B5EF4-FFF2-40B4-BE49-F238E27FC236}">
                    <a16:creationId xmlns:a16="http://schemas.microsoft.com/office/drawing/2014/main" id="{FA484451-9EA5-7432-8769-9E72B95617B4}"/>
                  </a:ext>
                </a:extLst>
              </p:cNvPr>
              <p:cNvSpPr/>
              <p:nvPr/>
            </p:nvSpPr>
            <p:spPr>
              <a:xfrm>
                <a:off x="6015500" y="2630950"/>
                <a:ext cx="90975" cy="203450"/>
              </a:xfrm>
              <a:custGeom>
                <a:avLst/>
                <a:gdLst/>
                <a:ahLst/>
                <a:cxnLst/>
                <a:rect l="l" t="t" r="r" b="b"/>
                <a:pathLst>
                  <a:path w="3639" h="8138" extrusionOk="0">
                    <a:moveTo>
                      <a:pt x="3638" y="0"/>
                    </a:moveTo>
                    <a:lnTo>
                      <a:pt x="3638" y="0"/>
                    </a:lnTo>
                    <a:cubicBezTo>
                      <a:pt x="1481" y="677"/>
                      <a:pt x="0" y="2663"/>
                      <a:pt x="0" y="4924"/>
                    </a:cubicBezTo>
                    <a:cubicBezTo>
                      <a:pt x="0" y="5796"/>
                      <a:pt x="218" y="6646"/>
                      <a:pt x="643" y="7403"/>
                    </a:cubicBezTo>
                    <a:cubicBezTo>
                      <a:pt x="1492" y="7713"/>
                      <a:pt x="2353" y="7965"/>
                      <a:pt x="3237" y="8138"/>
                    </a:cubicBezTo>
                    <a:cubicBezTo>
                      <a:pt x="2628" y="5440"/>
                      <a:pt x="2766" y="2629"/>
                      <a:pt x="363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Google Shape;1023;p37">
                <a:extLst>
                  <a:ext uri="{FF2B5EF4-FFF2-40B4-BE49-F238E27FC236}">
                    <a16:creationId xmlns:a16="http://schemas.microsoft.com/office/drawing/2014/main" id="{7BBB641C-088C-FAEC-DF6A-F852C532D241}"/>
                  </a:ext>
                </a:extLst>
              </p:cNvPr>
              <p:cNvSpPr/>
              <p:nvPr/>
            </p:nvSpPr>
            <p:spPr>
              <a:xfrm>
                <a:off x="6162400" y="2838400"/>
                <a:ext cx="86400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3456" h="1768" extrusionOk="0">
                    <a:moveTo>
                      <a:pt x="3019" y="0"/>
                    </a:moveTo>
                    <a:cubicBezTo>
                      <a:pt x="2263" y="122"/>
                      <a:pt x="1500" y="178"/>
                      <a:pt x="736" y="178"/>
                    </a:cubicBezTo>
                    <a:cubicBezTo>
                      <a:pt x="491" y="178"/>
                      <a:pt x="246" y="172"/>
                      <a:pt x="1" y="161"/>
                    </a:cubicBezTo>
                    <a:lnTo>
                      <a:pt x="1" y="161"/>
                    </a:lnTo>
                    <a:cubicBezTo>
                      <a:pt x="104" y="712"/>
                      <a:pt x="253" y="1240"/>
                      <a:pt x="425" y="1768"/>
                    </a:cubicBezTo>
                    <a:lnTo>
                      <a:pt x="2652" y="1768"/>
                    </a:lnTo>
                    <a:cubicBezTo>
                      <a:pt x="2916" y="1768"/>
                      <a:pt x="3191" y="1756"/>
                      <a:pt x="3455" y="1710"/>
                    </a:cubicBezTo>
                    <a:cubicBezTo>
                      <a:pt x="3283" y="1148"/>
                      <a:pt x="3145" y="574"/>
                      <a:pt x="30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Google Shape;1024;p37">
                <a:extLst>
                  <a:ext uri="{FF2B5EF4-FFF2-40B4-BE49-F238E27FC236}">
                    <a16:creationId xmlns:a16="http://schemas.microsoft.com/office/drawing/2014/main" id="{356D0935-C1B6-7655-195C-EEFF30F5123B}"/>
                  </a:ext>
                </a:extLst>
              </p:cNvPr>
              <p:cNvSpPr/>
              <p:nvPr/>
            </p:nvSpPr>
            <p:spPr>
              <a:xfrm>
                <a:off x="6147775" y="2625200"/>
                <a:ext cx="93850" cy="217650"/>
              </a:xfrm>
              <a:custGeom>
                <a:avLst/>
                <a:gdLst/>
                <a:ahLst/>
                <a:cxnLst/>
                <a:rect l="l" t="t" r="r" b="b"/>
                <a:pathLst>
                  <a:path w="3754" h="8706" extrusionOk="0">
                    <a:moveTo>
                      <a:pt x="884" y="1"/>
                    </a:moveTo>
                    <a:cubicBezTo>
                      <a:pt x="253" y="2836"/>
                      <a:pt x="0" y="5889"/>
                      <a:pt x="574" y="8689"/>
                    </a:cubicBezTo>
                    <a:cubicBezTo>
                      <a:pt x="822" y="8700"/>
                      <a:pt x="1069" y="8706"/>
                      <a:pt x="1316" y="8706"/>
                    </a:cubicBezTo>
                    <a:cubicBezTo>
                      <a:pt x="2086" y="8706"/>
                      <a:pt x="2851" y="8650"/>
                      <a:pt x="3616" y="8528"/>
                    </a:cubicBezTo>
                    <a:cubicBezTo>
                      <a:pt x="3019" y="5739"/>
                      <a:pt x="2973" y="2847"/>
                      <a:pt x="3753" y="35"/>
                    </a:cubicBezTo>
                    <a:cubicBezTo>
                      <a:pt x="3581" y="12"/>
                      <a:pt x="3409" y="1"/>
                      <a:pt x="32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Google Shape;1025;p37">
                <a:extLst>
                  <a:ext uri="{FF2B5EF4-FFF2-40B4-BE49-F238E27FC236}">
                    <a16:creationId xmlns:a16="http://schemas.microsoft.com/office/drawing/2014/main" id="{48C36E82-1202-2AA0-2AD0-E831856FA2F4}"/>
                  </a:ext>
                </a:extLst>
              </p:cNvPr>
              <p:cNvSpPr/>
              <p:nvPr/>
            </p:nvSpPr>
            <p:spPr>
              <a:xfrm>
                <a:off x="6209999" y="2617577"/>
                <a:ext cx="135475" cy="212350"/>
              </a:xfrm>
              <a:custGeom>
                <a:avLst/>
                <a:gdLst/>
                <a:ahLst/>
                <a:cxnLst/>
                <a:rect l="l" t="t" r="r" b="b"/>
                <a:pathLst>
                  <a:path w="5419" h="8494" extrusionOk="0">
                    <a:moveTo>
                      <a:pt x="793" y="0"/>
                    </a:moveTo>
                    <a:cubicBezTo>
                      <a:pt x="1" y="2812"/>
                      <a:pt x="47" y="5704"/>
                      <a:pt x="644" y="8493"/>
                    </a:cubicBezTo>
                    <a:cubicBezTo>
                      <a:pt x="2285" y="8241"/>
                      <a:pt x="3834" y="7690"/>
                      <a:pt x="5131" y="6795"/>
                    </a:cubicBezTo>
                    <a:cubicBezTo>
                      <a:pt x="5326" y="6255"/>
                      <a:pt x="5418" y="5693"/>
                      <a:pt x="5418" y="5119"/>
                    </a:cubicBezTo>
                    <a:cubicBezTo>
                      <a:pt x="5407" y="2479"/>
                      <a:pt x="3410" y="264"/>
                      <a:pt x="793" y="0"/>
                    </a:cubicBezTo>
                    <a:close/>
                  </a:path>
                </a:pathLst>
              </a:custGeom>
              <a:solidFill>
                <a:srgbClr val="FFDB45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Google Shape;1026;p37">
                <a:extLst>
                  <a:ext uri="{FF2B5EF4-FFF2-40B4-BE49-F238E27FC236}">
                    <a16:creationId xmlns:a16="http://schemas.microsoft.com/office/drawing/2014/main" id="{F8E4D2AD-C499-DA77-80AA-4D7B904217C8}"/>
                  </a:ext>
                </a:extLst>
              </p:cNvPr>
              <p:cNvSpPr/>
              <p:nvPr/>
            </p:nvSpPr>
            <p:spPr>
              <a:xfrm>
                <a:off x="6238150" y="2795925"/>
                <a:ext cx="112225" cy="8525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3410" extrusionOk="0">
                    <a:moveTo>
                      <a:pt x="4488" y="1"/>
                    </a:moveTo>
                    <a:lnTo>
                      <a:pt x="4488" y="1"/>
                    </a:lnTo>
                    <a:cubicBezTo>
                      <a:pt x="3180" y="896"/>
                      <a:pt x="1630" y="1447"/>
                      <a:pt x="1" y="1699"/>
                    </a:cubicBezTo>
                    <a:cubicBezTo>
                      <a:pt x="115" y="2273"/>
                      <a:pt x="265" y="2847"/>
                      <a:pt x="425" y="3409"/>
                    </a:cubicBezTo>
                    <a:cubicBezTo>
                      <a:pt x="2307" y="3099"/>
                      <a:pt x="3857" y="1803"/>
                      <a:pt x="4488" y="1"/>
                    </a:cubicBezTo>
                    <a:close/>
                  </a:path>
                </a:pathLst>
              </a:custGeom>
              <a:solidFill>
                <a:srgbClr val="FFA5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Google Shape;1027;p37">
                <a:extLst>
                  <a:ext uri="{FF2B5EF4-FFF2-40B4-BE49-F238E27FC236}">
                    <a16:creationId xmlns:a16="http://schemas.microsoft.com/office/drawing/2014/main" id="{4B7FA5EF-72D8-0EEF-B723-0DD083032F7C}"/>
                  </a:ext>
                </a:extLst>
              </p:cNvPr>
              <p:cNvSpPr/>
              <p:nvPr/>
            </p:nvSpPr>
            <p:spPr>
              <a:xfrm>
                <a:off x="6284050" y="2722175"/>
                <a:ext cx="29300" cy="24900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996" extrusionOk="0">
                    <a:moveTo>
                      <a:pt x="667" y="1"/>
                    </a:moveTo>
                    <a:cubicBezTo>
                      <a:pt x="230" y="1"/>
                      <a:pt x="1" y="529"/>
                      <a:pt x="322" y="850"/>
                    </a:cubicBezTo>
                    <a:cubicBezTo>
                      <a:pt x="422" y="950"/>
                      <a:pt x="546" y="995"/>
                      <a:pt x="668" y="995"/>
                    </a:cubicBezTo>
                    <a:cubicBezTo>
                      <a:pt x="924" y="995"/>
                      <a:pt x="1172" y="798"/>
                      <a:pt x="1172" y="495"/>
                    </a:cubicBezTo>
                    <a:cubicBezTo>
                      <a:pt x="1172" y="219"/>
                      <a:pt x="942" y="1"/>
                      <a:pt x="66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Google Shape;1028;p37">
                <a:extLst>
                  <a:ext uri="{FF2B5EF4-FFF2-40B4-BE49-F238E27FC236}">
                    <a16:creationId xmlns:a16="http://schemas.microsoft.com/office/drawing/2014/main" id="{B5FD8859-7041-96BE-676B-40C276EE9498}"/>
                  </a:ext>
                </a:extLst>
              </p:cNvPr>
              <p:cNvSpPr/>
              <p:nvPr/>
            </p:nvSpPr>
            <p:spPr>
              <a:xfrm>
                <a:off x="6256525" y="2757775"/>
                <a:ext cx="68300" cy="58400"/>
              </a:xfrm>
              <a:custGeom>
                <a:avLst/>
                <a:gdLst/>
                <a:ahLst/>
                <a:cxnLst/>
                <a:rect l="l" t="t" r="r" b="b"/>
                <a:pathLst>
                  <a:path w="2732" h="2336" extrusionOk="0">
                    <a:moveTo>
                      <a:pt x="1561" y="0"/>
                    </a:moveTo>
                    <a:cubicBezTo>
                      <a:pt x="528" y="0"/>
                      <a:pt x="0" y="1251"/>
                      <a:pt x="735" y="1986"/>
                    </a:cubicBezTo>
                    <a:cubicBezTo>
                      <a:pt x="976" y="2227"/>
                      <a:pt x="1271" y="2335"/>
                      <a:pt x="1559" y="2335"/>
                    </a:cubicBezTo>
                    <a:cubicBezTo>
                      <a:pt x="2160" y="2335"/>
                      <a:pt x="2732" y="1865"/>
                      <a:pt x="2732" y="1159"/>
                    </a:cubicBezTo>
                    <a:cubicBezTo>
                      <a:pt x="2732" y="517"/>
                      <a:pt x="2215" y="0"/>
                      <a:pt x="1561" y="0"/>
                    </a:cubicBezTo>
                    <a:close/>
                  </a:path>
                </a:pathLst>
              </a:custGeom>
              <a:solidFill>
                <a:srgbClr val="F78F8F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Google Shape;1029;p37">
                <a:extLst>
                  <a:ext uri="{FF2B5EF4-FFF2-40B4-BE49-F238E27FC236}">
                    <a16:creationId xmlns:a16="http://schemas.microsoft.com/office/drawing/2014/main" id="{E83254FB-C0B1-BF4C-84B1-D7209FAA2ABD}"/>
                  </a:ext>
                </a:extLst>
              </p:cNvPr>
              <p:cNvSpPr/>
              <p:nvPr/>
            </p:nvSpPr>
            <p:spPr>
              <a:xfrm>
                <a:off x="6005725" y="2504325"/>
                <a:ext cx="194025" cy="156475"/>
              </a:xfrm>
              <a:custGeom>
                <a:avLst/>
                <a:gdLst/>
                <a:ahLst/>
                <a:cxnLst/>
                <a:rect l="l" t="t" r="r" b="b"/>
                <a:pathLst>
                  <a:path w="7761" h="6259" extrusionOk="0">
                    <a:moveTo>
                      <a:pt x="3454" y="0"/>
                    </a:moveTo>
                    <a:cubicBezTo>
                      <a:pt x="3001" y="0"/>
                      <a:pt x="2551" y="163"/>
                      <a:pt x="2136" y="532"/>
                    </a:cubicBezTo>
                    <a:cubicBezTo>
                      <a:pt x="1" y="2437"/>
                      <a:pt x="2032" y="4445"/>
                      <a:pt x="3398" y="5352"/>
                    </a:cubicBezTo>
                    <a:cubicBezTo>
                      <a:pt x="4374" y="6006"/>
                      <a:pt x="6853" y="6259"/>
                      <a:pt x="6853" y="6259"/>
                    </a:cubicBezTo>
                    <a:cubicBezTo>
                      <a:pt x="7760" y="3546"/>
                      <a:pt x="5570" y="0"/>
                      <a:pt x="3454" y="0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Google Shape;1030;p37">
                <a:extLst>
                  <a:ext uri="{FF2B5EF4-FFF2-40B4-BE49-F238E27FC236}">
                    <a16:creationId xmlns:a16="http://schemas.microsoft.com/office/drawing/2014/main" id="{ADBFF824-D5AC-9EBF-C50F-EB772A9D4442}"/>
                  </a:ext>
                </a:extLst>
              </p:cNvPr>
              <p:cNvSpPr/>
              <p:nvPr/>
            </p:nvSpPr>
            <p:spPr>
              <a:xfrm>
                <a:off x="6197975" y="2535675"/>
                <a:ext cx="132875" cy="111925"/>
              </a:xfrm>
              <a:custGeom>
                <a:avLst/>
                <a:gdLst/>
                <a:ahLst/>
                <a:cxnLst/>
                <a:rect l="l" t="t" r="r" b="b"/>
                <a:pathLst>
                  <a:path w="5315" h="4477" extrusionOk="0">
                    <a:moveTo>
                      <a:pt x="2847" y="1"/>
                    </a:moveTo>
                    <a:cubicBezTo>
                      <a:pt x="2847" y="1"/>
                      <a:pt x="1573" y="1619"/>
                      <a:pt x="1573" y="1619"/>
                    </a:cubicBezTo>
                    <a:cubicBezTo>
                      <a:pt x="1562" y="1619"/>
                      <a:pt x="1" y="253"/>
                      <a:pt x="1" y="253"/>
                    </a:cubicBezTo>
                    <a:lnTo>
                      <a:pt x="1" y="253"/>
                    </a:lnTo>
                    <a:lnTo>
                      <a:pt x="620" y="4006"/>
                    </a:lnTo>
                    <a:lnTo>
                      <a:pt x="4121" y="4477"/>
                    </a:lnTo>
                    <a:lnTo>
                      <a:pt x="5315" y="1424"/>
                    </a:lnTo>
                    <a:lnTo>
                      <a:pt x="3467" y="1917"/>
                    </a:lnTo>
                    <a:lnTo>
                      <a:pt x="284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86684" tIns="86684" rIns="86684" bIns="86684" anchor="ctr" anchorCtr="0">
                <a:noAutofit/>
              </a:bodyPr>
              <a:lstStyle/>
              <a:p>
                <a:pPr marL="0" marR="0" lvl="0" indent="0" algn="l" defTabSz="866943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3" name="Image to video 丨 Girl picks nose with finger">
            <a:hlinkClick r:id="" action="ppaction://media"/>
            <a:extLst>
              <a:ext uri="{FF2B5EF4-FFF2-40B4-BE49-F238E27FC236}">
                <a16:creationId xmlns:a16="http://schemas.microsoft.com/office/drawing/2014/main" id="{4361BAC0-2262-EF7F-C84A-F835049A7F1B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20700" y="1417320"/>
            <a:ext cx="4489450" cy="448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02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04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A0970F-9707-C6D7-7D8A-C078DF4CBA67}"/>
              </a:ext>
            </a:extLst>
          </p:cNvPr>
          <p:cNvSpPr/>
          <p:nvPr/>
        </p:nvSpPr>
        <p:spPr>
          <a:xfrm>
            <a:off x="552451" y="468631"/>
            <a:ext cx="10923816" cy="1303020"/>
          </a:xfrm>
          <a:custGeom>
            <a:avLst/>
            <a:gdLst>
              <a:gd name="csX0" fmla="*/ 0 w 10923816"/>
              <a:gd name="csY0" fmla="*/ 217174 h 1303020"/>
              <a:gd name="csX1" fmla="*/ 217174 w 10923816"/>
              <a:gd name="csY1" fmla="*/ 0 h 1303020"/>
              <a:gd name="csX2" fmla="*/ 590133 w 10923816"/>
              <a:gd name="csY2" fmla="*/ 0 h 1303020"/>
              <a:gd name="csX3" fmla="*/ 1382670 w 10923816"/>
              <a:gd name="csY3" fmla="*/ 0 h 1303020"/>
              <a:gd name="csX4" fmla="*/ 1860524 w 10923816"/>
              <a:gd name="csY4" fmla="*/ 0 h 1303020"/>
              <a:gd name="csX5" fmla="*/ 2443272 w 10923816"/>
              <a:gd name="csY5" fmla="*/ 0 h 1303020"/>
              <a:gd name="csX6" fmla="*/ 2711336 w 10923816"/>
              <a:gd name="csY6" fmla="*/ 0 h 1303020"/>
              <a:gd name="csX7" fmla="*/ 3084295 w 10923816"/>
              <a:gd name="csY7" fmla="*/ 0 h 1303020"/>
              <a:gd name="csX8" fmla="*/ 3771938 w 10923816"/>
              <a:gd name="csY8" fmla="*/ 0 h 1303020"/>
              <a:gd name="csX9" fmla="*/ 4249792 w 10923816"/>
              <a:gd name="csY9" fmla="*/ 0 h 1303020"/>
              <a:gd name="csX10" fmla="*/ 5042329 w 10923816"/>
              <a:gd name="csY10" fmla="*/ 0 h 1303020"/>
              <a:gd name="csX11" fmla="*/ 5310393 w 10923816"/>
              <a:gd name="csY11" fmla="*/ 0 h 1303020"/>
              <a:gd name="csX12" fmla="*/ 5998036 w 10923816"/>
              <a:gd name="csY12" fmla="*/ 0 h 1303020"/>
              <a:gd name="csX13" fmla="*/ 6475890 w 10923816"/>
              <a:gd name="csY13" fmla="*/ 0 h 1303020"/>
              <a:gd name="csX14" fmla="*/ 7268427 w 10923816"/>
              <a:gd name="csY14" fmla="*/ 0 h 1303020"/>
              <a:gd name="csX15" fmla="*/ 7641386 w 10923816"/>
              <a:gd name="csY15" fmla="*/ 0 h 1303020"/>
              <a:gd name="csX16" fmla="*/ 8433924 w 10923816"/>
              <a:gd name="csY16" fmla="*/ 0 h 1303020"/>
              <a:gd name="csX17" fmla="*/ 9016672 w 10923816"/>
              <a:gd name="csY17" fmla="*/ 0 h 1303020"/>
              <a:gd name="csX18" fmla="*/ 9599420 w 10923816"/>
              <a:gd name="csY18" fmla="*/ 0 h 1303020"/>
              <a:gd name="csX19" fmla="*/ 9972379 w 10923816"/>
              <a:gd name="csY19" fmla="*/ 0 h 1303020"/>
              <a:gd name="csX20" fmla="*/ 10706642 w 10923816"/>
              <a:gd name="csY20" fmla="*/ 0 h 1303020"/>
              <a:gd name="csX21" fmla="*/ 10923816 w 10923816"/>
              <a:gd name="csY21" fmla="*/ 217174 h 1303020"/>
              <a:gd name="csX22" fmla="*/ 10923816 w 10923816"/>
              <a:gd name="csY22" fmla="*/ 668883 h 1303020"/>
              <a:gd name="csX23" fmla="*/ 10923816 w 10923816"/>
              <a:gd name="csY23" fmla="*/ 1085846 h 1303020"/>
              <a:gd name="csX24" fmla="*/ 10706642 w 10923816"/>
              <a:gd name="csY24" fmla="*/ 1303020 h 1303020"/>
              <a:gd name="csX25" fmla="*/ 10333683 w 10923816"/>
              <a:gd name="csY25" fmla="*/ 1303020 h 1303020"/>
              <a:gd name="csX26" fmla="*/ 9855830 w 10923816"/>
              <a:gd name="csY26" fmla="*/ 1303020 h 1303020"/>
              <a:gd name="csX27" fmla="*/ 9273081 w 10923816"/>
              <a:gd name="csY27" fmla="*/ 1303020 h 1303020"/>
              <a:gd name="csX28" fmla="*/ 8690333 w 10923816"/>
              <a:gd name="csY28" fmla="*/ 1303020 h 1303020"/>
              <a:gd name="csX29" fmla="*/ 8002690 w 10923816"/>
              <a:gd name="csY29" fmla="*/ 1303020 h 1303020"/>
              <a:gd name="csX30" fmla="*/ 7524837 w 10923816"/>
              <a:gd name="csY30" fmla="*/ 1303020 h 1303020"/>
              <a:gd name="csX31" fmla="*/ 7046983 w 10923816"/>
              <a:gd name="csY31" fmla="*/ 1303020 h 1303020"/>
              <a:gd name="csX32" fmla="*/ 6464235 w 10923816"/>
              <a:gd name="csY32" fmla="*/ 1303020 h 1303020"/>
              <a:gd name="csX33" fmla="*/ 5776592 w 10923816"/>
              <a:gd name="csY33" fmla="*/ 1303020 h 1303020"/>
              <a:gd name="csX34" fmla="*/ 5508528 w 10923816"/>
              <a:gd name="csY34" fmla="*/ 1303020 h 1303020"/>
              <a:gd name="csX35" fmla="*/ 5030674 w 10923816"/>
              <a:gd name="csY35" fmla="*/ 1303020 h 1303020"/>
              <a:gd name="csX36" fmla="*/ 4447926 w 10923816"/>
              <a:gd name="csY36" fmla="*/ 1303020 h 1303020"/>
              <a:gd name="csX37" fmla="*/ 3865178 w 10923816"/>
              <a:gd name="csY37" fmla="*/ 1303020 h 1303020"/>
              <a:gd name="csX38" fmla="*/ 3597114 w 10923816"/>
              <a:gd name="csY38" fmla="*/ 1303020 h 1303020"/>
              <a:gd name="csX39" fmla="*/ 2909471 w 10923816"/>
              <a:gd name="csY39" fmla="*/ 1303020 h 1303020"/>
              <a:gd name="csX40" fmla="*/ 2116933 w 10923816"/>
              <a:gd name="csY40" fmla="*/ 1303020 h 1303020"/>
              <a:gd name="csX41" fmla="*/ 1743974 w 10923816"/>
              <a:gd name="csY41" fmla="*/ 1303020 h 1303020"/>
              <a:gd name="csX42" fmla="*/ 951437 w 10923816"/>
              <a:gd name="csY42" fmla="*/ 1303020 h 1303020"/>
              <a:gd name="csX43" fmla="*/ 217174 w 10923816"/>
              <a:gd name="csY43" fmla="*/ 1303020 h 1303020"/>
              <a:gd name="csX44" fmla="*/ 0 w 10923816"/>
              <a:gd name="csY44" fmla="*/ 1085846 h 1303020"/>
              <a:gd name="csX45" fmla="*/ 0 w 10923816"/>
              <a:gd name="csY45" fmla="*/ 642823 h 1303020"/>
              <a:gd name="csX46" fmla="*/ 0 w 10923816"/>
              <a:gd name="csY46" fmla="*/ 217174 h 130302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</a:cxnLst>
            <a:rect l="l" t="t" r="r" b="b"/>
            <a:pathLst>
              <a:path w="10923816" h="1303020" fill="none" extrusionOk="0">
                <a:moveTo>
                  <a:pt x="0" y="217174"/>
                </a:moveTo>
                <a:cubicBezTo>
                  <a:pt x="5896" y="81790"/>
                  <a:pt x="88126" y="29"/>
                  <a:pt x="217174" y="0"/>
                </a:cubicBezTo>
                <a:cubicBezTo>
                  <a:pt x="402240" y="-15413"/>
                  <a:pt x="512215" y="40529"/>
                  <a:pt x="590133" y="0"/>
                </a:cubicBezTo>
                <a:cubicBezTo>
                  <a:pt x="668051" y="-40529"/>
                  <a:pt x="1199176" y="21538"/>
                  <a:pt x="1382670" y="0"/>
                </a:cubicBezTo>
                <a:cubicBezTo>
                  <a:pt x="1566164" y="-21538"/>
                  <a:pt x="1708691" y="18316"/>
                  <a:pt x="1860524" y="0"/>
                </a:cubicBezTo>
                <a:cubicBezTo>
                  <a:pt x="2012357" y="-18316"/>
                  <a:pt x="2186772" y="3168"/>
                  <a:pt x="2443272" y="0"/>
                </a:cubicBezTo>
                <a:cubicBezTo>
                  <a:pt x="2699772" y="-3168"/>
                  <a:pt x="2643212" y="18721"/>
                  <a:pt x="2711336" y="0"/>
                </a:cubicBezTo>
                <a:cubicBezTo>
                  <a:pt x="2779460" y="-18721"/>
                  <a:pt x="2947497" y="40408"/>
                  <a:pt x="3084295" y="0"/>
                </a:cubicBezTo>
                <a:cubicBezTo>
                  <a:pt x="3221093" y="-40408"/>
                  <a:pt x="3532765" y="21198"/>
                  <a:pt x="3771938" y="0"/>
                </a:cubicBezTo>
                <a:cubicBezTo>
                  <a:pt x="4011111" y="-21198"/>
                  <a:pt x="4067843" y="21208"/>
                  <a:pt x="4249792" y="0"/>
                </a:cubicBezTo>
                <a:cubicBezTo>
                  <a:pt x="4431741" y="-21208"/>
                  <a:pt x="4828557" y="28687"/>
                  <a:pt x="5042329" y="0"/>
                </a:cubicBezTo>
                <a:cubicBezTo>
                  <a:pt x="5256101" y="-28687"/>
                  <a:pt x="5247455" y="29562"/>
                  <a:pt x="5310393" y="0"/>
                </a:cubicBezTo>
                <a:cubicBezTo>
                  <a:pt x="5373331" y="-29562"/>
                  <a:pt x="5750664" y="49988"/>
                  <a:pt x="5998036" y="0"/>
                </a:cubicBezTo>
                <a:cubicBezTo>
                  <a:pt x="6245408" y="-49988"/>
                  <a:pt x="6252960" y="10342"/>
                  <a:pt x="6475890" y="0"/>
                </a:cubicBezTo>
                <a:cubicBezTo>
                  <a:pt x="6698820" y="-10342"/>
                  <a:pt x="6981538" y="11994"/>
                  <a:pt x="7268427" y="0"/>
                </a:cubicBezTo>
                <a:cubicBezTo>
                  <a:pt x="7555316" y="-11994"/>
                  <a:pt x="7551692" y="6409"/>
                  <a:pt x="7641386" y="0"/>
                </a:cubicBezTo>
                <a:cubicBezTo>
                  <a:pt x="7731080" y="-6409"/>
                  <a:pt x="8069216" y="93700"/>
                  <a:pt x="8433924" y="0"/>
                </a:cubicBezTo>
                <a:cubicBezTo>
                  <a:pt x="8798632" y="-93700"/>
                  <a:pt x="8743014" y="41621"/>
                  <a:pt x="9016672" y="0"/>
                </a:cubicBezTo>
                <a:cubicBezTo>
                  <a:pt x="9290330" y="-41621"/>
                  <a:pt x="9480893" y="50145"/>
                  <a:pt x="9599420" y="0"/>
                </a:cubicBezTo>
                <a:cubicBezTo>
                  <a:pt x="9717947" y="-50145"/>
                  <a:pt x="9868122" y="25515"/>
                  <a:pt x="9972379" y="0"/>
                </a:cubicBezTo>
                <a:cubicBezTo>
                  <a:pt x="10076636" y="-25515"/>
                  <a:pt x="10466311" y="55316"/>
                  <a:pt x="10706642" y="0"/>
                </a:cubicBezTo>
                <a:cubicBezTo>
                  <a:pt x="10835634" y="26535"/>
                  <a:pt x="10918430" y="83869"/>
                  <a:pt x="10923816" y="217174"/>
                </a:cubicBezTo>
                <a:cubicBezTo>
                  <a:pt x="10960594" y="319842"/>
                  <a:pt x="10909160" y="484335"/>
                  <a:pt x="10923816" y="668883"/>
                </a:cubicBezTo>
                <a:cubicBezTo>
                  <a:pt x="10938472" y="853431"/>
                  <a:pt x="10887433" y="986180"/>
                  <a:pt x="10923816" y="1085846"/>
                </a:cubicBezTo>
                <a:cubicBezTo>
                  <a:pt x="10905064" y="1201299"/>
                  <a:pt x="10835215" y="1296314"/>
                  <a:pt x="10706642" y="1303020"/>
                </a:cubicBezTo>
                <a:cubicBezTo>
                  <a:pt x="10603700" y="1308759"/>
                  <a:pt x="10434321" y="1272932"/>
                  <a:pt x="10333683" y="1303020"/>
                </a:cubicBezTo>
                <a:cubicBezTo>
                  <a:pt x="10233045" y="1333108"/>
                  <a:pt x="10037450" y="1251688"/>
                  <a:pt x="9855830" y="1303020"/>
                </a:cubicBezTo>
                <a:cubicBezTo>
                  <a:pt x="9674210" y="1354352"/>
                  <a:pt x="9415119" y="1247922"/>
                  <a:pt x="9273081" y="1303020"/>
                </a:cubicBezTo>
                <a:cubicBezTo>
                  <a:pt x="9131043" y="1358118"/>
                  <a:pt x="8955367" y="1278085"/>
                  <a:pt x="8690333" y="1303020"/>
                </a:cubicBezTo>
                <a:cubicBezTo>
                  <a:pt x="8425299" y="1327955"/>
                  <a:pt x="8306987" y="1288932"/>
                  <a:pt x="8002690" y="1303020"/>
                </a:cubicBezTo>
                <a:cubicBezTo>
                  <a:pt x="7698393" y="1317108"/>
                  <a:pt x="7665060" y="1292781"/>
                  <a:pt x="7524837" y="1303020"/>
                </a:cubicBezTo>
                <a:cubicBezTo>
                  <a:pt x="7384614" y="1313259"/>
                  <a:pt x="7181428" y="1259751"/>
                  <a:pt x="7046983" y="1303020"/>
                </a:cubicBezTo>
                <a:cubicBezTo>
                  <a:pt x="6912538" y="1346289"/>
                  <a:pt x="6664725" y="1241023"/>
                  <a:pt x="6464235" y="1303020"/>
                </a:cubicBezTo>
                <a:cubicBezTo>
                  <a:pt x="6263745" y="1365017"/>
                  <a:pt x="6084033" y="1289515"/>
                  <a:pt x="5776592" y="1303020"/>
                </a:cubicBezTo>
                <a:cubicBezTo>
                  <a:pt x="5469151" y="1316525"/>
                  <a:pt x="5619941" y="1294638"/>
                  <a:pt x="5508528" y="1303020"/>
                </a:cubicBezTo>
                <a:cubicBezTo>
                  <a:pt x="5397115" y="1311402"/>
                  <a:pt x="5188236" y="1274881"/>
                  <a:pt x="5030674" y="1303020"/>
                </a:cubicBezTo>
                <a:cubicBezTo>
                  <a:pt x="4873112" y="1331159"/>
                  <a:pt x="4654971" y="1280196"/>
                  <a:pt x="4447926" y="1303020"/>
                </a:cubicBezTo>
                <a:cubicBezTo>
                  <a:pt x="4240881" y="1325844"/>
                  <a:pt x="4056433" y="1235450"/>
                  <a:pt x="3865178" y="1303020"/>
                </a:cubicBezTo>
                <a:cubicBezTo>
                  <a:pt x="3673923" y="1370590"/>
                  <a:pt x="3652388" y="1281387"/>
                  <a:pt x="3597114" y="1303020"/>
                </a:cubicBezTo>
                <a:cubicBezTo>
                  <a:pt x="3541840" y="1324653"/>
                  <a:pt x="3087528" y="1272346"/>
                  <a:pt x="2909471" y="1303020"/>
                </a:cubicBezTo>
                <a:cubicBezTo>
                  <a:pt x="2731414" y="1333694"/>
                  <a:pt x="2327132" y="1237411"/>
                  <a:pt x="2116933" y="1303020"/>
                </a:cubicBezTo>
                <a:cubicBezTo>
                  <a:pt x="1906734" y="1368629"/>
                  <a:pt x="1896110" y="1267709"/>
                  <a:pt x="1743974" y="1303020"/>
                </a:cubicBezTo>
                <a:cubicBezTo>
                  <a:pt x="1591838" y="1338331"/>
                  <a:pt x="1340520" y="1291390"/>
                  <a:pt x="951437" y="1303020"/>
                </a:cubicBezTo>
                <a:cubicBezTo>
                  <a:pt x="562354" y="1314650"/>
                  <a:pt x="514662" y="1215772"/>
                  <a:pt x="217174" y="1303020"/>
                </a:cubicBezTo>
                <a:cubicBezTo>
                  <a:pt x="68230" y="1300872"/>
                  <a:pt x="13966" y="1186503"/>
                  <a:pt x="0" y="1085846"/>
                </a:cubicBezTo>
                <a:cubicBezTo>
                  <a:pt x="-51941" y="957889"/>
                  <a:pt x="475" y="844054"/>
                  <a:pt x="0" y="642823"/>
                </a:cubicBezTo>
                <a:cubicBezTo>
                  <a:pt x="-475" y="441592"/>
                  <a:pt x="46628" y="357093"/>
                  <a:pt x="0" y="217174"/>
                </a:cubicBezTo>
                <a:close/>
              </a:path>
              <a:path w="10923816" h="1303020" stroke="0" extrusionOk="0">
                <a:moveTo>
                  <a:pt x="0" y="217174"/>
                </a:moveTo>
                <a:cubicBezTo>
                  <a:pt x="-2968" y="106394"/>
                  <a:pt x="84029" y="16350"/>
                  <a:pt x="217174" y="0"/>
                </a:cubicBezTo>
                <a:cubicBezTo>
                  <a:pt x="339517" y="-31841"/>
                  <a:pt x="520843" y="4160"/>
                  <a:pt x="799922" y="0"/>
                </a:cubicBezTo>
                <a:cubicBezTo>
                  <a:pt x="1079001" y="-4160"/>
                  <a:pt x="1145925" y="10799"/>
                  <a:pt x="1277776" y="0"/>
                </a:cubicBezTo>
                <a:cubicBezTo>
                  <a:pt x="1409627" y="-10799"/>
                  <a:pt x="1465757" y="18479"/>
                  <a:pt x="1545840" y="0"/>
                </a:cubicBezTo>
                <a:cubicBezTo>
                  <a:pt x="1625923" y="-18479"/>
                  <a:pt x="1757715" y="19413"/>
                  <a:pt x="1918799" y="0"/>
                </a:cubicBezTo>
                <a:cubicBezTo>
                  <a:pt x="2079883" y="-19413"/>
                  <a:pt x="2544803" y="22347"/>
                  <a:pt x="2711336" y="0"/>
                </a:cubicBezTo>
                <a:cubicBezTo>
                  <a:pt x="2877869" y="-22347"/>
                  <a:pt x="3333543" y="14711"/>
                  <a:pt x="3503874" y="0"/>
                </a:cubicBezTo>
                <a:cubicBezTo>
                  <a:pt x="3674205" y="-14711"/>
                  <a:pt x="3872061" y="38038"/>
                  <a:pt x="3981728" y="0"/>
                </a:cubicBezTo>
                <a:cubicBezTo>
                  <a:pt x="4091395" y="-38038"/>
                  <a:pt x="4447011" y="20912"/>
                  <a:pt x="4564476" y="0"/>
                </a:cubicBezTo>
                <a:cubicBezTo>
                  <a:pt x="4681941" y="-20912"/>
                  <a:pt x="4985374" y="15254"/>
                  <a:pt x="5252119" y="0"/>
                </a:cubicBezTo>
                <a:cubicBezTo>
                  <a:pt x="5518864" y="-15254"/>
                  <a:pt x="5590514" y="30788"/>
                  <a:pt x="5729972" y="0"/>
                </a:cubicBezTo>
                <a:cubicBezTo>
                  <a:pt x="5869430" y="-30788"/>
                  <a:pt x="6008449" y="21305"/>
                  <a:pt x="6207826" y="0"/>
                </a:cubicBezTo>
                <a:cubicBezTo>
                  <a:pt x="6407203" y="-21305"/>
                  <a:pt x="6623428" y="19533"/>
                  <a:pt x="6790574" y="0"/>
                </a:cubicBezTo>
                <a:cubicBezTo>
                  <a:pt x="6957720" y="-19533"/>
                  <a:pt x="7247754" y="54607"/>
                  <a:pt x="7583112" y="0"/>
                </a:cubicBezTo>
                <a:cubicBezTo>
                  <a:pt x="7918470" y="-54607"/>
                  <a:pt x="8107507" y="41084"/>
                  <a:pt x="8375649" y="0"/>
                </a:cubicBezTo>
                <a:cubicBezTo>
                  <a:pt x="8643791" y="-41084"/>
                  <a:pt x="8706905" y="5519"/>
                  <a:pt x="8958397" y="0"/>
                </a:cubicBezTo>
                <a:cubicBezTo>
                  <a:pt x="9209889" y="-5519"/>
                  <a:pt x="9368254" y="55099"/>
                  <a:pt x="9750935" y="0"/>
                </a:cubicBezTo>
                <a:cubicBezTo>
                  <a:pt x="10133616" y="-55099"/>
                  <a:pt x="10407787" y="42075"/>
                  <a:pt x="10706642" y="0"/>
                </a:cubicBezTo>
                <a:cubicBezTo>
                  <a:pt x="10847892" y="2154"/>
                  <a:pt x="10942004" y="86341"/>
                  <a:pt x="10923816" y="217174"/>
                </a:cubicBezTo>
                <a:cubicBezTo>
                  <a:pt x="10970322" y="316871"/>
                  <a:pt x="10889361" y="556601"/>
                  <a:pt x="10923816" y="660197"/>
                </a:cubicBezTo>
                <a:cubicBezTo>
                  <a:pt x="10958271" y="763793"/>
                  <a:pt x="10899270" y="977184"/>
                  <a:pt x="10923816" y="1085846"/>
                </a:cubicBezTo>
                <a:cubicBezTo>
                  <a:pt x="10918392" y="1211821"/>
                  <a:pt x="10835763" y="1328692"/>
                  <a:pt x="10706642" y="1303020"/>
                </a:cubicBezTo>
                <a:cubicBezTo>
                  <a:pt x="10595188" y="1305050"/>
                  <a:pt x="10536831" y="1278468"/>
                  <a:pt x="10438578" y="1303020"/>
                </a:cubicBezTo>
                <a:cubicBezTo>
                  <a:pt x="10340325" y="1327572"/>
                  <a:pt x="10125703" y="1296583"/>
                  <a:pt x="9960724" y="1303020"/>
                </a:cubicBezTo>
                <a:cubicBezTo>
                  <a:pt x="9795745" y="1309457"/>
                  <a:pt x="9719034" y="1273939"/>
                  <a:pt x="9587765" y="1303020"/>
                </a:cubicBezTo>
                <a:cubicBezTo>
                  <a:pt x="9456496" y="1332101"/>
                  <a:pt x="8958162" y="1273750"/>
                  <a:pt x="8795228" y="1303020"/>
                </a:cubicBezTo>
                <a:cubicBezTo>
                  <a:pt x="8632294" y="1332290"/>
                  <a:pt x="8454534" y="1258654"/>
                  <a:pt x="8212480" y="1303020"/>
                </a:cubicBezTo>
                <a:cubicBezTo>
                  <a:pt x="7970426" y="1347386"/>
                  <a:pt x="7856639" y="1262801"/>
                  <a:pt x="7734626" y="1303020"/>
                </a:cubicBezTo>
                <a:cubicBezTo>
                  <a:pt x="7612613" y="1343239"/>
                  <a:pt x="7559943" y="1275139"/>
                  <a:pt x="7466562" y="1303020"/>
                </a:cubicBezTo>
                <a:cubicBezTo>
                  <a:pt x="7373181" y="1330901"/>
                  <a:pt x="7133532" y="1259086"/>
                  <a:pt x="6988708" y="1303020"/>
                </a:cubicBezTo>
                <a:cubicBezTo>
                  <a:pt x="6843884" y="1346954"/>
                  <a:pt x="6388531" y="1282223"/>
                  <a:pt x="6196171" y="1303020"/>
                </a:cubicBezTo>
                <a:cubicBezTo>
                  <a:pt x="6003811" y="1323817"/>
                  <a:pt x="5712299" y="1285892"/>
                  <a:pt x="5403633" y="1303020"/>
                </a:cubicBezTo>
                <a:cubicBezTo>
                  <a:pt x="5094967" y="1320148"/>
                  <a:pt x="4966225" y="1267977"/>
                  <a:pt x="4611096" y="1303020"/>
                </a:cubicBezTo>
                <a:cubicBezTo>
                  <a:pt x="4255967" y="1338063"/>
                  <a:pt x="4153035" y="1289388"/>
                  <a:pt x="4028347" y="1303020"/>
                </a:cubicBezTo>
                <a:cubicBezTo>
                  <a:pt x="3903659" y="1316652"/>
                  <a:pt x="3771212" y="1288754"/>
                  <a:pt x="3655389" y="1303020"/>
                </a:cubicBezTo>
                <a:cubicBezTo>
                  <a:pt x="3539566" y="1317286"/>
                  <a:pt x="3192699" y="1279944"/>
                  <a:pt x="3072640" y="1303020"/>
                </a:cubicBezTo>
                <a:cubicBezTo>
                  <a:pt x="2952581" y="1326096"/>
                  <a:pt x="2798995" y="1290874"/>
                  <a:pt x="2699681" y="1303020"/>
                </a:cubicBezTo>
                <a:cubicBezTo>
                  <a:pt x="2600367" y="1315166"/>
                  <a:pt x="2457014" y="1247110"/>
                  <a:pt x="2221828" y="1303020"/>
                </a:cubicBezTo>
                <a:cubicBezTo>
                  <a:pt x="1986642" y="1358930"/>
                  <a:pt x="1602077" y="1299021"/>
                  <a:pt x="1429290" y="1303020"/>
                </a:cubicBezTo>
                <a:cubicBezTo>
                  <a:pt x="1256503" y="1307019"/>
                  <a:pt x="1047789" y="1289420"/>
                  <a:pt x="741647" y="1303020"/>
                </a:cubicBezTo>
                <a:cubicBezTo>
                  <a:pt x="435505" y="1316620"/>
                  <a:pt x="401826" y="1289426"/>
                  <a:pt x="217174" y="1303020"/>
                </a:cubicBezTo>
                <a:cubicBezTo>
                  <a:pt x="120351" y="1322142"/>
                  <a:pt x="5134" y="1203211"/>
                  <a:pt x="0" y="1085846"/>
                </a:cubicBezTo>
                <a:cubicBezTo>
                  <a:pt x="-11382" y="976724"/>
                  <a:pt x="3708" y="756097"/>
                  <a:pt x="0" y="660197"/>
                </a:cubicBezTo>
                <a:cubicBezTo>
                  <a:pt x="-3708" y="564297"/>
                  <a:pt x="18102" y="387553"/>
                  <a:pt x="0" y="217174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CCCC"/>
            </a:solidFill>
            <a:extLst>
              <a:ext uri="{C807C97D-BFC1-408E-A445-0C87EB9F89A2}">
                <ask:lineSketchStyleProps xmlns:ask="http://schemas.microsoft.com/office/drawing/2018/sketchyshapes" sd="611865501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nên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nên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5C9E40-8E62-005A-56D2-CD23D8565FF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38" y="2364056"/>
            <a:ext cx="2542273" cy="25471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A35D22-1F49-0BCD-44A9-DA2D74449E1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004" y="2390403"/>
            <a:ext cx="2543446" cy="25464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7A4269-9DD3-C6C6-2DEE-1427C62A532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463" y="2373581"/>
            <a:ext cx="2498210" cy="25464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316C28-6032-E3A7-2D3A-99A6C441708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431" y="2371353"/>
            <a:ext cx="2542273" cy="2563460"/>
          </a:xfrm>
          <a:prstGeom prst="rect">
            <a:avLst/>
          </a:prstGeom>
        </p:spPr>
      </p:pic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94296FA8-3BB6-314B-2585-8F996E7A1B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259" y="1847850"/>
            <a:ext cx="1394978" cy="1181100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03FCF317-C06A-7D91-B29C-FF4AF92FC0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934" y="1743075"/>
            <a:ext cx="1394978" cy="1181100"/>
          </a:xfrm>
          <a:prstGeom prst="rect">
            <a:avLst/>
          </a:prstGeom>
        </p:spPr>
      </p:pic>
      <p:pic>
        <p:nvPicPr>
          <p:cNvPr id="12" name="Picture 1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C0545784-C8B8-C0F3-2036-F0D65770068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687" y="1876425"/>
            <a:ext cx="888424" cy="904876"/>
          </a:xfrm>
          <a:prstGeom prst="rect">
            <a:avLst/>
          </a:prstGeom>
        </p:spPr>
      </p:pic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2173C7AD-5639-5E95-8E7A-535D76037C9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3409" y="1733550"/>
            <a:ext cx="1394978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96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7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id="{F1D3CF32-3FC7-89B7-F43A-3E43C6E0410A}"/>
              </a:ext>
            </a:extLst>
          </p:cNvPr>
          <p:cNvSpPr/>
          <p:nvPr/>
        </p:nvSpPr>
        <p:spPr>
          <a:xfrm>
            <a:off x="428624" y="152398"/>
            <a:ext cx="4177665" cy="1632858"/>
          </a:xfrm>
          <a:custGeom>
            <a:avLst/>
            <a:gdLst>
              <a:gd name="csX0" fmla="*/ 377150 w 4177665"/>
              <a:gd name="csY0" fmla="*/ 543152 h 1632858"/>
              <a:gd name="csX1" fmla="*/ 543773 w 4177665"/>
              <a:gd name="csY1" fmla="*/ 261068 h 1632858"/>
              <a:gd name="csX2" fmla="*/ 1354356 w 4177665"/>
              <a:gd name="csY2" fmla="*/ 196623 h 1632858"/>
              <a:gd name="csX3" fmla="*/ 2171612 w 4177665"/>
              <a:gd name="csY3" fmla="*/ 129721 h 1632858"/>
              <a:gd name="csX4" fmla="*/ 2490062 w 4177665"/>
              <a:gd name="csY4" fmla="*/ 7559 h 1632858"/>
              <a:gd name="csX5" fmla="*/ 2885006 w 4177665"/>
              <a:gd name="csY5" fmla="*/ 93775 h 1632858"/>
              <a:gd name="csX6" fmla="*/ 3429456 w 4177665"/>
              <a:gd name="csY6" fmla="*/ 26080 h 1632858"/>
              <a:gd name="csX7" fmla="*/ 3705550 w 4177665"/>
              <a:gd name="csY7" fmla="*/ 210759 h 1632858"/>
              <a:gd name="csX8" fmla="*/ 4059878 w 4177665"/>
              <a:gd name="csY8" fmla="*/ 389996 h 1632858"/>
              <a:gd name="csX9" fmla="*/ 4044018 w 4177665"/>
              <a:gd name="csY9" fmla="*/ 584351 h 1632858"/>
              <a:gd name="csX10" fmla="*/ 4159871 w 4177665"/>
              <a:gd name="csY10" fmla="*/ 881516 h 1632858"/>
              <a:gd name="csX11" fmla="*/ 3617161 w 4177665"/>
              <a:gd name="csY11" fmla="*/ 1141639 h 1632858"/>
              <a:gd name="csX12" fmla="*/ 3422880 w 4177665"/>
              <a:gd name="csY12" fmla="*/ 1364532 h 1632858"/>
              <a:gd name="csX13" fmla="*/ 2761417 w 4177665"/>
              <a:gd name="csY13" fmla="*/ 1391520 h 1632858"/>
              <a:gd name="csX14" fmla="*/ 2288722 w 4177665"/>
              <a:gd name="csY14" fmla="*/ 1629305 h 1632858"/>
              <a:gd name="csX15" fmla="*/ 1593701 w 4177665"/>
              <a:gd name="csY15" fmla="*/ 1484162 h 1632858"/>
              <a:gd name="csX16" fmla="*/ 561277 w 4177665"/>
              <a:gd name="csY16" fmla="*/ 1340757 h 1632858"/>
              <a:gd name="csX17" fmla="*/ 107342 w 4177665"/>
              <a:gd name="csY17" fmla="*/ 1181176 h 1632858"/>
              <a:gd name="csX18" fmla="*/ 204338 w 4177665"/>
              <a:gd name="csY18" fmla="*/ 965767 h 1632858"/>
              <a:gd name="csX19" fmla="*/ -484 w 4177665"/>
              <a:gd name="csY19" fmla="*/ 744764 h 1632858"/>
              <a:gd name="csX20" fmla="*/ 373572 w 4177665"/>
              <a:gd name="csY20" fmla="*/ 548330 h 1632858"/>
              <a:gd name="csX21" fmla="*/ 377150 w 4177665"/>
              <a:gd name="csY21" fmla="*/ 543152 h 1632858"/>
              <a:gd name="csX0" fmla="*/ 453837 w 4177665"/>
              <a:gd name="csY0" fmla="*/ 989428 h 1632858"/>
              <a:gd name="csX1" fmla="*/ 208883 w 4177665"/>
              <a:gd name="csY1" fmla="*/ 959304 h 1632858"/>
              <a:gd name="csX2" fmla="*/ 669973 w 4177665"/>
              <a:gd name="csY2" fmla="*/ 1319099 h 1632858"/>
              <a:gd name="csX3" fmla="*/ 562824 w 4177665"/>
              <a:gd name="csY3" fmla="*/ 1333500 h 1632858"/>
              <a:gd name="csX4" fmla="*/ 1593508 w 4177665"/>
              <a:gd name="csY4" fmla="*/ 1477509 h 1632858"/>
              <a:gd name="csX5" fmla="*/ 1528909 w 4177665"/>
              <a:gd name="csY5" fmla="*/ 1411741 h 1632858"/>
              <a:gd name="csX6" fmla="*/ 2787721 w 4177665"/>
              <a:gd name="csY6" fmla="*/ 1313505 h 1632858"/>
              <a:gd name="csX7" fmla="*/ 2761900 w 4177665"/>
              <a:gd name="csY7" fmla="*/ 1385661 h 1632858"/>
              <a:gd name="csX8" fmla="*/ 3300452 w 4177665"/>
              <a:gd name="csY8" fmla="*/ 867607 h 1632858"/>
              <a:gd name="csX9" fmla="*/ 3614840 w 4177665"/>
              <a:gd name="csY9" fmla="*/ 1137330 h 1632858"/>
              <a:gd name="csX10" fmla="*/ 4042084 w 4177665"/>
              <a:gd name="csY10" fmla="*/ 580344 h 1632858"/>
              <a:gd name="csX11" fmla="*/ 3902055 w 4177665"/>
              <a:gd name="csY11" fmla="*/ 681491 h 1632858"/>
              <a:gd name="csX12" fmla="*/ 3706130 w 4177665"/>
              <a:gd name="csY12" fmla="*/ 205089 h 1632858"/>
              <a:gd name="csX13" fmla="*/ 3713480 w 4177665"/>
              <a:gd name="csY13" fmla="*/ 252866 h 1632858"/>
              <a:gd name="csX14" fmla="*/ 2811994 w 4177665"/>
              <a:gd name="csY14" fmla="*/ 149376 h 1632858"/>
              <a:gd name="csX15" fmla="*/ 2883749 w 4177665"/>
              <a:gd name="csY15" fmla="*/ 88446 h 1632858"/>
              <a:gd name="csX16" fmla="*/ 2141150 w 4177665"/>
              <a:gd name="csY16" fmla="*/ 178404 h 1632858"/>
              <a:gd name="csX17" fmla="*/ 2175867 w 4177665"/>
              <a:gd name="csY17" fmla="*/ 125866 h 1632858"/>
              <a:gd name="csX18" fmla="*/ 1353872 w 4177665"/>
              <a:gd name="csY18" fmla="*/ 196245 h 1632858"/>
              <a:gd name="csX19" fmla="*/ 1479589 w 4177665"/>
              <a:gd name="csY19" fmla="*/ 247196 h 1632858"/>
              <a:gd name="csX20" fmla="*/ 399102 w 4177665"/>
              <a:gd name="csY20" fmla="*/ 596786 h 1632858"/>
              <a:gd name="csX21" fmla="*/ 377150 w 4177665"/>
              <a:gd name="csY21" fmla="*/ 543152 h 16328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</a:cxnLst>
            <a:rect l="l" t="t" r="r" b="b"/>
            <a:pathLst>
              <a:path w="4177665" h="1632858" fill="none" extrusionOk="0">
                <a:moveTo>
                  <a:pt x="377150" y="543152"/>
                </a:moveTo>
                <a:cubicBezTo>
                  <a:pt x="341342" y="431576"/>
                  <a:pt x="402346" y="365782"/>
                  <a:pt x="543773" y="261068"/>
                </a:cubicBezTo>
                <a:cubicBezTo>
                  <a:pt x="764069" y="132627"/>
                  <a:pt x="1085591" y="95393"/>
                  <a:pt x="1354356" y="196623"/>
                </a:cubicBezTo>
                <a:cubicBezTo>
                  <a:pt x="1570755" y="38776"/>
                  <a:pt x="1918539" y="-639"/>
                  <a:pt x="2171612" y="129721"/>
                </a:cubicBezTo>
                <a:cubicBezTo>
                  <a:pt x="2256660" y="34939"/>
                  <a:pt x="2346820" y="16059"/>
                  <a:pt x="2490062" y="7559"/>
                </a:cubicBezTo>
                <a:cubicBezTo>
                  <a:pt x="2656103" y="-1776"/>
                  <a:pt x="2815660" y="18518"/>
                  <a:pt x="2885006" y="93775"/>
                </a:cubicBezTo>
                <a:cubicBezTo>
                  <a:pt x="3014065" y="-28142"/>
                  <a:pt x="3269240" y="-40219"/>
                  <a:pt x="3429456" y="26080"/>
                </a:cubicBezTo>
                <a:cubicBezTo>
                  <a:pt x="3567202" y="62246"/>
                  <a:pt x="3686596" y="130818"/>
                  <a:pt x="3705550" y="210759"/>
                </a:cubicBezTo>
                <a:cubicBezTo>
                  <a:pt x="3866123" y="231350"/>
                  <a:pt x="4017942" y="298065"/>
                  <a:pt x="4059878" y="389996"/>
                </a:cubicBezTo>
                <a:cubicBezTo>
                  <a:pt x="4100825" y="463301"/>
                  <a:pt x="4095975" y="518434"/>
                  <a:pt x="4044018" y="584351"/>
                </a:cubicBezTo>
                <a:cubicBezTo>
                  <a:pt x="4172421" y="681536"/>
                  <a:pt x="4199507" y="781733"/>
                  <a:pt x="4159871" y="881516"/>
                </a:cubicBezTo>
                <a:cubicBezTo>
                  <a:pt x="4122916" y="1044020"/>
                  <a:pt x="3886891" y="1109310"/>
                  <a:pt x="3617161" y="1141639"/>
                </a:cubicBezTo>
                <a:cubicBezTo>
                  <a:pt x="3641050" y="1212180"/>
                  <a:pt x="3556539" y="1312034"/>
                  <a:pt x="3422880" y="1364532"/>
                </a:cubicBezTo>
                <a:cubicBezTo>
                  <a:pt x="3242163" y="1433184"/>
                  <a:pt x="2946036" y="1518779"/>
                  <a:pt x="2761417" y="1391520"/>
                </a:cubicBezTo>
                <a:cubicBezTo>
                  <a:pt x="2667456" y="1474406"/>
                  <a:pt x="2517228" y="1604796"/>
                  <a:pt x="2288722" y="1629305"/>
                </a:cubicBezTo>
                <a:cubicBezTo>
                  <a:pt x="2009853" y="1660532"/>
                  <a:pt x="1701097" y="1641158"/>
                  <a:pt x="1593701" y="1484162"/>
                </a:cubicBezTo>
                <a:cubicBezTo>
                  <a:pt x="1269028" y="1571445"/>
                  <a:pt x="745464" y="1461523"/>
                  <a:pt x="561277" y="1340757"/>
                </a:cubicBezTo>
                <a:cubicBezTo>
                  <a:pt x="360193" y="1356603"/>
                  <a:pt x="144197" y="1295493"/>
                  <a:pt x="107342" y="1181176"/>
                </a:cubicBezTo>
                <a:cubicBezTo>
                  <a:pt x="59573" y="1116712"/>
                  <a:pt x="109362" y="1027248"/>
                  <a:pt x="204338" y="965767"/>
                </a:cubicBezTo>
                <a:cubicBezTo>
                  <a:pt x="71641" y="917836"/>
                  <a:pt x="-12541" y="816044"/>
                  <a:pt x="-484" y="744764"/>
                </a:cubicBezTo>
                <a:cubicBezTo>
                  <a:pt x="5594" y="609739"/>
                  <a:pt x="197102" y="561406"/>
                  <a:pt x="373572" y="548330"/>
                </a:cubicBezTo>
                <a:cubicBezTo>
                  <a:pt x="374700" y="546987"/>
                  <a:pt x="376239" y="544709"/>
                  <a:pt x="377150" y="543152"/>
                </a:cubicBezTo>
                <a:close/>
              </a:path>
              <a:path w="4177665" h="1632858" fill="none" extrusionOk="0">
                <a:moveTo>
                  <a:pt x="453837" y="989428"/>
                </a:moveTo>
                <a:cubicBezTo>
                  <a:pt x="354408" y="995106"/>
                  <a:pt x="285045" y="985339"/>
                  <a:pt x="208883" y="959304"/>
                </a:cubicBezTo>
                <a:moveTo>
                  <a:pt x="669973" y="1319099"/>
                </a:moveTo>
                <a:cubicBezTo>
                  <a:pt x="632914" y="1330912"/>
                  <a:pt x="595916" y="1330077"/>
                  <a:pt x="562824" y="1333500"/>
                </a:cubicBezTo>
                <a:moveTo>
                  <a:pt x="1593508" y="1477509"/>
                </a:moveTo>
                <a:cubicBezTo>
                  <a:pt x="1569701" y="1458121"/>
                  <a:pt x="1548104" y="1433656"/>
                  <a:pt x="1528909" y="1411741"/>
                </a:cubicBezTo>
                <a:moveTo>
                  <a:pt x="2787721" y="1313505"/>
                </a:moveTo>
                <a:cubicBezTo>
                  <a:pt x="2786683" y="1341383"/>
                  <a:pt x="2771799" y="1367491"/>
                  <a:pt x="2761900" y="1385661"/>
                </a:cubicBezTo>
                <a:moveTo>
                  <a:pt x="3300452" y="867607"/>
                </a:moveTo>
                <a:cubicBezTo>
                  <a:pt x="3503112" y="900036"/>
                  <a:pt x="3624089" y="1016234"/>
                  <a:pt x="3614840" y="1137330"/>
                </a:cubicBezTo>
                <a:moveTo>
                  <a:pt x="4042084" y="580344"/>
                </a:moveTo>
                <a:cubicBezTo>
                  <a:pt x="4011855" y="620181"/>
                  <a:pt x="3971103" y="647731"/>
                  <a:pt x="3902055" y="681491"/>
                </a:cubicBezTo>
                <a:moveTo>
                  <a:pt x="3706130" y="205089"/>
                </a:moveTo>
                <a:cubicBezTo>
                  <a:pt x="3712480" y="218026"/>
                  <a:pt x="3714539" y="237071"/>
                  <a:pt x="3713480" y="252866"/>
                </a:cubicBezTo>
                <a:moveTo>
                  <a:pt x="2811994" y="149376"/>
                </a:moveTo>
                <a:cubicBezTo>
                  <a:pt x="2831260" y="134431"/>
                  <a:pt x="2854075" y="105290"/>
                  <a:pt x="2883749" y="88446"/>
                </a:cubicBezTo>
                <a:moveTo>
                  <a:pt x="2141150" y="178404"/>
                </a:moveTo>
                <a:cubicBezTo>
                  <a:pt x="2152507" y="164446"/>
                  <a:pt x="2157709" y="140762"/>
                  <a:pt x="2175867" y="125866"/>
                </a:cubicBezTo>
                <a:moveTo>
                  <a:pt x="1353872" y="196245"/>
                </a:moveTo>
                <a:cubicBezTo>
                  <a:pt x="1395112" y="202496"/>
                  <a:pt x="1440145" y="232493"/>
                  <a:pt x="1479589" y="247196"/>
                </a:cubicBezTo>
                <a:moveTo>
                  <a:pt x="399102" y="596786"/>
                </a:moveTo>
                <a:cubicBezTo>
                  <a:pt x="393457" y="579517"/>
                  <a:pt x="381421" y="560480"/>
                  <a:pt x="377150" y="543152"/>
                </a:cubicBezTo>
              </a:path>
              <a:path w="4177665" h="1632858" stroke="0" extrusionOk="0">
                <a:moveTo>
                  <a:pt x="377150" y="543152"/>
                </a:moveTo>
                <a:cubicBezTo>
                  <a:pt x="341897" y="434151"/>
                  <a:pt x="378038" y="331985"/>
                  <a:pt x="543773" y="261068"/>
                </a:cubicBezTo>
                <a:cubicBezTo>
                  <a:pt x="722320" y="184409"/>
                  <a:pt x="1082725" y="97263"/>
                  <a:pt x="1354356" y="196623"/>
                </a:cubicBezTo>
                <a:cubicBezTo>
                  <a:pt x="1517989" y="23917"/>
                  <a:pt x="1921350" y="-21287"/>
                  <a:pt x="2171612" y="129721"/>
                </a:cubicBezTo>
                <a:cubicBezTo>
                  <a:pt x="2245229" y="60618"/>
                  <a:pt x="2348393" y="-15859"/>
                  <a:pt x="2490062" y="7559"/>
                </a:cubicBezTo>
                <a:cubicBezTo>
                  <a:pt x="2649861" y="11613"/>
                  <a:pt x="2779797" y="49293"/>
                  <a:pt x="2885006" y="93775"/>
                </a:cubicBezTo>
                <a:cubicBezTo>
                  <a:pt x="2991203" y="-33890"/>
                  <a:pt x="3248469" y="-11911"/>
                  <a:pt x="3429456" y="26080"/>
                </a:cubicBezTo>
                <a:cubicBezTo>
                  <a:pt x="3560558" y="60865"/>
                  <a:pt x="3676049" y="126709"/>
                  <a:pt x="3705550" y="210759"/>
                </a:cubicBezTo>
                <a:cubicBezTo>
                  <a:pt x="3880121" y="231889"/>
                  <a:pt x="4024162" y="287509"/>
                  <a:pt x="4059878" y="389996"/>
                </a:cubicBezTo>
                <a:cubicBezTo>
                  <a:pt x="4099847" y="464557"/>
                  <a:pt x="4096538" y="522769"/>
                  <a:pt x="4044018" y="584351"/>
                </a:cubicBezTo>
                <a:cubicBezTo>
                  <a:pt x="4187714" y="649582"/>
                  <a:pt x="4199982" y="751588"/>
                  <a:pt x="4159871" y="881516"/>
                </a:cubicBezTo>
                <a:cubicBezTo>
                  <a:pt x="4070652" y="1032857"/>
                  <a:pt x="3858812" y="1104229"/>
                  <a:pt x="3617161" y="1141639"/>
                </a:cubicBezTo>
                <a:cubicBezTo>
                  <a:pt x="3588468" y="1244290"/>
                  <a:pt x="3536148" y="1301411"/>
                  <a:pt x="3422880" y="1364532"/>
                </a:cubicBezTo>
                <a:cubicBezTo>
                  <a:pt x="3266700" y="1465146"/>
                  <a:pt x="3004152" y="1445305"/>
                  <a:pt x="2761417" y="1391520"/>
                </a:cubicBezTo>
                <a:cubicBezTo>
                  <a:pt x="2655747" y="1518531"/>
                  <a:pt x="2533170" y="1551167"/>
                  <a:pt x="2288722" y="1629305"/>
                </a:cubicBezTo>
                <a:cubicBezTo>
                  <a:pt x="2024915" y="1636691"/>
                  <a:pt x="1752636" y="1584580"/>
                  <a:pt x="1593701" y="1484162"/>
                </a:cubicBezTo>
                <a:cubicBezTo>
                  <a:pt x="1265632" y="1593869"/>
                  <a:pt x="734659" y="1479680"/>
                  <a:pt x="561277" y="1340757"/>
                </a:cubicBezTo>
                <a:cubicBezTo>
                  <a:pt x="383671" y="1376268"/>
                  <a:pt x="167803" y="1281459"/>
                  <a:pt x="107342" y="1181176"/>
                </a:cubicBezTo>
                <a:cubicBezTo>
                  <a:pt x="81739" y="1097086"/>
                  <a:pt x="95317" y="1017894"/>
                  <a:pt x="204338" y="965767"/>
                </a:cubicBezTo>
                <a:cubicBezTo>
                  <a:pt x="51187" y="919207"/>
                  <a:pt x="-33230" y="824072"/>
                  <a:pt x="-484" y="744764"/>
                </a:cubicBezTo>
                <a:cubicBezTo>
                  <a:pt x="17095" y="643919"/>
                  <a:pt x="195087" y="566029"/>
                  <a:pt x="373572" y="548330"/>
                </a:cubicBezTo>
                <a:cubicBezTo>
                  <a:pt x="374370" y="546168"/>
                  <a:pt x="376034" y="545305"/>
                  <a:pt x="377150" y="543152"/>
                </a:cubicBezTo>
                <a:close/>
              </a:path>
              <a:path w="4177665" h="1632858" fill="none" stroke="0" extrusionOk="0">
                <a:moveTo>
                  <a:pt x="453837" y="989428"/>
                </a:moveTo>
                <a:cubicBezTo>
                  <a:pt x="375755" y="995245"/>
                  <a:pt x="286023" y="977317"/>
                  <a:pt x="208883" y="959304"/>
                </a:cubicBezTo>
                <a:moveTo>
                  <a:pt x="669973" y="1319099"/>
                </a:moveTo>
                <a:cubicBezTo>
                  <a:pt x="642923" y="1320927"/>
                  <a:pt x="595648" y="1332777"/>
                  <a:pt x="562824" y="1333500"/>
                </a:cubicBezTo>
                <a:moveTo>
                  <a:pt x="1593508" y="1477509"/>
                </a:moveTo>
                <a:cubicBezTo>
                  <a:pt x="1566778" y="1456582"/>
                  <a:pt x="1543377" y="1432377"/>
                  <a:pt x="1528909" y="1411741"/>
                </a:cubicBezTo>
                <a:moveTo>
                  <a:pt x="2787721" y="1313505"/>
                </a:moveTo>
                <a:cubicBezTo>
                  <a:pt x="2783964" y="1337254"/>
                  <a:pt x="2769989" y="1357614"/>
                  <a:pt x="2761900" y="1385661"/>
                </a:cubicBezTo>
                <a:moveTo>
                  <a:pt x="3300452" y="867607"/>
                </a:moveTo>
                <a:cubicBezTo>
                  <a:pt x="3505947" y="920809"/>
                  <a:pt x="3591559" y="1021601"/>
                  <a:pt x="3614840" y="1137330"/>
                </a:cubicBezTo>
                <a:moveTo>
                  <a:pt x="4042084" y="580344"/>
                </a:moveTo>
                <a:cubicBezTo>
                  <a:pt x="4010830" y="616905"/>
                  <a:pt x="3963871" y="650257"/>
                  <a:pt x="3902055" y="681491"/>
                </a:cubicBezTo>
                <a:moveTo>
                  <a:pt x="3706130" y="205089"/>
                </a:moveTo>
                <a:cubicBezTo>
                  <a:pt x="3709723" y="217698"/>
                  <a:pt x="3712412" y="235694"/>
                  <a:pt x="3713480" y="252866"/>
                </a:cubicBezTo>
                <a:moveTo>
                  <a:pt x="2811994" y="149376"/>
                </a:moveTo>
                <a:cubicBezTo>
                  <a:pt x="2830169" y="128889"/>
                  <a:pt x="2854901" y="109112"/>
                  <a:pt x="2883749" y="88446"/>
                </a:cubicBezTo>
                <a:moveTo>
                  <a:pt x="2141150" y="178404"/>
                </a:moveTo>
                <a:cubicBezTo>
                  <a:pt x="2151187" y="165851"/>
                  <a:pt x="2160310" y="142016"/>
                  <a:pt x="2175867" y="125866"/>
                </a:cubicBezTo>
                <a:moveTo>
                  <a:pt x="1353872" y="196245"/>
                </a:moveTo>
                <a:cubicBezTo>
                  <a:pt x="1396421" y="219518"/>
                  <a:pt x="1446394" y="219610"/>
                  <a:pt x="1479589" y="247196"/>
                </a:cubicBezTo>
                <a:moveTo>
                  <a:pt x="399102" y="596786"/>
                </a:moveTo>
                <a:cubicBezTo>
                  <a:pt x="386977" y="582706"/>
                  <a:pt x="384864" y="557519"/>
                  <a:pt x="377150" y="543152"/>
                </a:cubicBezTo>
              </a:path>
            </a:pathLst>
          </a:custGeom>
          <a:ln w="28575">
            <a:extLst>
              <a:ext uri="{C807C97D-BFC1-408E-A445-0C87EB9F89A2}">
                <ask:lineSketchStyleProps xmlns:ask="http://schemas.microsoft.com/office/drawing/2018/sketchyshapes" sd="1640688984">
                  <a:prstGeom prst="cloud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sẻ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1AE720-53F3-D155-0223-0C166BDDD11E}"/>
              </a:ext>
            </a:extLst>
          </p:cNvPr>
          <p:cNvSpPr txBox="1"/>
          <p:nvPr/>
        </p:nvSpPr>
        <p:spPr>
          <a:xfrm>
            <a:off x="3375229" y="2025603"/>
            <a:ext cx="49069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sẻ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cách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lang="en-US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8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reeform 10">
            <a:extLst>
              <a:ext uri="{FF2B5EF4-FFF2-40B4-BE49-F238E27FC236}">
                <a16:creationId xmlns:a16="http://schemas.microsoft.com/office/drawing/2014/main" id="{9CFB1F2D-B9B2-C0B0-567B-AC3E4812C888}"/>
              </a:ext>
            </a:extLst>
          </p:cNvPr>
          <p:cNvSpPr/>
          <p:nvPr/>
        </p:nvSpPr>
        <p:spPr>
          <a:xfrm>
            <a:off x="8455707" y="1130295"/>
            <a:ext cx="3319272" cy="5486400"/>
          </a:xfrm>
          <a:custGeom>
            <a:avLst/>
            <a:gdLst/>
            <a:ahLst/>
            <a:cxnLst/>
            <a:rect l="l" t="t" r="r" b="b"/>
            <a:pathLst>
              <a:path w="4978908" h="8229600">
                <a:moveTo>
                  <a:pt x="0" y="0"/>
                </a:moveTo>
                <a:lnTo>
                  <a:pt x="4978908" y="0"/>
                </a:lnTo>
                <a:lnTo>
                  <a:pt x="497890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2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2406864" y="523434"/>
            <a:ext cx="8344957" cy="3762817"/>
          </a:xfrm>
          <a:custGeom>
            <a:avLst/>
            <a:gdLst/>
            <a:ahLst/>
            <a:cxnLst/>
            <a:rect l="l" t="t" r="r" b="b"/>
            <a:pathLst>
              <a:path w="12517435" h="5644225">
                <a:moveTo>
                  <a:pt x="0" y="0"/>
                </a:moveTo>
                <a:lnTo>
                  <a:pt x="12517435" y="0"/>
                </a:lnTo>
                <a:lnTo>
                  <a:pt x="12517435" y="5644225"/>
                </a:lnTo>
                <a:lnTo>
                  <a:pt x="0" y="56442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7"/>
          <p:cNvSpPr/>
          <p:nvPr/>
        </p:nvSpPr>
        <p:spPr>
          <a:xfrm rot="-820974">
            <a:off x="-644176" y="164821"/>
            <a:ext cx="2659953" cy="2743200"/>
          </a:xfrm>
          <a:custGeom>
            <a:avLst/>
            <a:gdLst/>
            <a:ahLst/>
            <a:cxnLst/>
            <a:rect l="l" t="t" r="r" b="b"/>
            <a:pathLst>
              <a:path w="3989929" h="4114800">
                <a:moveTo>
                  <a:pt x="0" y="0"/>
                </a:moveTo>
                <a:lnTo>
                  <a:pt x="3989928" y="0"/>
                </a:lnTo>
                <a:lnTo>
                  <a:pt x="39899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0688391" y="5582416"/>
            <a:ext cx="1718848" cy="1493749"/>
          </a:xfrm>
          <a:custGeom>
            <a:avLst/>
            <a:gdLst/>
            <a:ahLst/>
            <a:cxnLst/>
            <a:rect l="l" t="t" r="r" b="b"/>
            <a:pathLst>
              <a:path w="2578272" h="2240624">
                <a:moveTo>
                  <a:pt x="0" y="0"/>
                </a:moveTo>
                <a:lnTo>
                  <a:pt x="2578272" y="0"/>
                </a:lnTo>
                <a:lnTo>
                  <a:pt x="2578272" y="2240624"/>
                </a:lnTo>
                <a:lnTo>
                  <a:pt x="0" y="22406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BAF4DA3C-63BA-E22C-50ED-92743EA82FA0}"/>
              </a:ext>
            </a:extLst>
          </p:cNvPr>
          <p:cNvSpPr/>
          <p:nvPr/>
        </p:nvSpPr>
        <p:spPr>
          <a:xfrm>
            <a:off x="-213168" y="2926080"/>
            <a:ext cx="4648008" cy="3794760"/>
          </a:xfrm>
          <a:custGeom>
            <a:avLst/>
            <a:gdLst/>
            <a:ahLst/>
            <a:cxnLst/>
            <a:rect l="l" t="t" r="r" b="b"/>
            <a:pathLst>
              <a:path w="4884036" h="4114800">
                <a:moveTo>
                  <a:pt x="0" y="0"/>
                </a:moveTo>
                <a:lnTo>
                  <a:pt x="4884036" y="0"/>
                </a:lnTo>
                <a:lnTo>
                  <a:pt x="488403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Freeform 6"/>
          <p:cNvSpPr/>
          <p:nvPr/>
        </p:nvSpPr>
        <p:spPr>
          <a:xfrm>
            <a:off x="10013198" y="104567"/>
            <a:ext cx="1941934" cy="1903095"/>
          </a:xfrm>
          <a:custGeom>
            <a:avLst/>
            <a:gdLst/>
            <a:ahLst/>
            <a:cxnLst/>
            <a:rect l="l" t="t" r="r" b="b"/>
            <a:pathLst>
              <a:path w="2912901" h="2854643">
                <a:moveTo>
                  <a:pt x="0" y="0"/>
                </a:moveTo>
                <a:lnTo>
                  <a:pt x="2912901" y="0"/>
                </a:lnTo>
                <a:lnTo>
                  <a:pt x="2912901" y="2854643"/>
                </a:lnTo>
                <a:lnTo>
                  <a:pt x="0" y="285464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 descr="A yellow and pink text on a black background&#10;&#10;AI-generated content may be incorrect.">
            <a:extLst>
              <a:ext uri="{FF2B5EF4-FFF2-40B4-BE49-F238E27FC236}">
                <a16:creationId xmlns:a16="http://schemas.microsoft.com/office/drawing/2014/main" id="{2E4B3BD7-0F56-E51F-0AE3-BE02844BA34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660" y="841924"/>
            <a:ext cx="7223408" cy="242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09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CD9E29E5-8104-C936-F956-03D0F3BEEB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45280"/>
            <a:ext cx="2795155" cy="2912720"/>
          </a:xfrm>
          <a:prstGeom prst="rect">
            <a:avLst/>
          </a:prstGeom>
        </p:spPr>
      </p:pic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8C7CABF3-D96D-AD2D-9F6D-5577112C5C78}"/>
              </a:ext>
            </a:extLst>
          </p:cNvPr>
          <p:cNvSpPr/>
          <p:nvPr/>
        </p:nvSpPr>
        <p:spPr>
          <a:xfrm>
            <a:off x="142876" y="413886"/>
            <a:ext cx="2715828" cy="3113826"/>
          </a:xfrm>
          <a:prstGeom prst="wedgeEllipseCallout">
            <a:avLst>
              <a:gd name="adj1" fmla="val -23521"/>
              <a:gd name="adj2" fmla="val 62500"/>
            </a:avLst>
          </a:prstGeom>
          <a:ln w="28575">
            <a:prstDash val="dash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sẽ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khuyên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điều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gì</a:t>
            </a:r>
            <a:r>
              <a:rPr lang="en-US" sz="4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Video tình huống_ Khi đôi tay chưa sạch_HTS">
            <a:hlinkClick r:id="" action="ppaction://media"/>
            <a:extLst>
              <a:ext uri="{FF2B5EF4-FFF2-40B4-BE49-F238E27FC236}">
                <a16:creationId xmlns:a16="http://schemas.microsoft.com/office/drawing/2014/main" id="{5B88E8DB-9018-0778-0103-5BD7B7B16C85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3193448" y="1357161"/>
            <a:ext cx="8898022" cy="500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22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209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7"/>
          <p:cNvSpPr/>
          <p:nvPr/>
        </p:nvSpPr>
        <p:spPr>
          <a:xfrm rot="-820974">
            <a:off x="-644176" y="164821"/>
            <a:ext cx="2659953" cy="2743200"/>
          </a:xfrm>
          <a:custGeom>
            <a:avLst/>
            <a:gdLst/>
            <a:ahLst/>
            <a:cxnLst/>
            <a:rect l="l" t="t" r="r" b="b"/>
            <a:pathLst>
              <a:path w="3989929" h="4114800">
                <a:moveTo>
                  <a:pt x="0" y="0"/>
                </a:moveTo>
                <a:lnTo>
                  <a:pt x="3989928" y="0"/>
                </a:lnTo>
                <a:lnTo>
                  <a:pt x="39899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0688391" y="5582416"/>
            <a:ext cx="1718848" cy="1493749"/>
          </a:xfrm>
          <a:custGeom>
            <a:avLst/>
            <a:gdLst/>
            <a:ahLst/>
            <a:cxnLst/>
            <a:rect l="l" t="t" r="r" b="b"/>
            <a:pathLst>
              <a:path w="2578272" h="2240624">
                <a:moveTo>
                  <a:pt x="0" y="0"/>
                </a:moveTo>
                <a:lnTo>
                  <a:pt x="2578272" y="0"/>
                </a:lnTo>
                <a:lnTo>
                  <a:pt x="2578272" y="2240624"/>
                </a:lnTo>
                <a:lnTo>
                  <a:pt x="0" y="22406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Freeform 6"/>
          <p:cNvSpPr/>
          <p:nvPr/>
        </p:nvSpPr>
        <p:spPr>
          <a:xfrm>
            <a:off x="10013198" y="104567"/>
            <a:ext cx="1941934" cy="1903095"/>
          </a:xfrm>
          <a:custGeom>
            <a:avLst/>
            <a:gdLst/>
            <a:ahLst/>
            <a:cxnLst/>
            <a:rect l="l" t="t" r="r" b="b"/>
            <a:pathLst>
              <a:path w="2912901" h="2854643">
                <a:moveTo>
                  <a:pt x="0" y="0"/>
                </a:moveTo>
                <a:lnTo>
                  <a:pt x="2912901" y="0"/>
                </a:lnTo>
                <a:lnTo>
                  <a:pt x="2912901" y="2854643"/>
                </a:lnTo>
                <a:lnTo>
                  <a:pt x="0" y="285464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563F7F5-0E6B-16E5-A204-764C00A240FB}"/>
              </a:ext>
            </a:extLst>
          </p:cNvPr>
          <p:cNvSpPr/>
          <p:nvPr/>
        </p:nvSpPr>
        <p:spPr>
          <a:xfrm>
            <a:off x="5337810" y="1360170"/>
            <a:ext cx="6137910" cy="44462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6344D9-6BE5-0B03-44E8-CE47836ECDBE}"/>
              </a:ext>
            </a:extLst>
          </p:cNvPr>
          <p:cNvSpPr txBox="1"/>
          <p:nvPr/>
        </p:nvSpPr>
        <p:spPr>
          <a:xfrm>
            <a:off x="5372101" y="1882537"/>
            <a:ext cx="62522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4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Em khuyên bạn cần rửa tay trước khi ăn để bảo vệ sức khoẻ của bản thân.</a:t>
            </a:r>
          </a:p>
        </p:txBody>
      </p:sp>
      <p:sp>
        <p:nvSpPr>
          <p:cNvPr id="3" name="Freeform 13">
            <a:extLst>
              <a:ext uri="{FF2B5EF4-FFF2-40B4-BE49-F238E27FC236}">
                <a16:creationId xmlns:a16="http://schemas.microsoft.com/office/drawing/2014/main" id="{970B0A19-E4FC-C25B-8E7B-4725C6383998}"/>
              </a:ext>
            </a:extLst>
          </p:cNvPr>
          <p:cNvSpPr/>
          <p:nvPr/>
        </p:nvSpPr>
        <p:spPr>
          <a:xfrm>
            <a:off x="0" y="1931670"/>
            <a:ext cx="5265228" cy="4846320"/>
          </a:xfrm>
          <a:custGeom>
            <a:avLst/>
            <a:gdLst/>
            <a:ahLst/>
            <a:cxnLst/>
            <a:rect l="l" t="t" r="r" b="b"/>
            <a:pathLst>
              <a:path w="4884036" h="4114800">
                <a:moveTo>
                  <a:pt x="0" y="0"/>
                </a:moveTo>
                <a:lnTo>
                  <a:pt x="4884036" y="0"/>
                </a:lnTo>
                <a:lnTo>
                  <a:pt x="488403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90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7"/>
          <p:cNvSpPr/>
          <p:nvPr/>
        </p:nvSpPr>
        <p:spPr>
          <a:xfrm rot="-820974">
            <a:off x="-644176" y="164821"/>
            <a:ext cx="2659953" cy="2743200"/>
          </a:xfrm>
          <a:custGeom>
            <a:avLst/>
            <a:gdLst/>
            <a:ahLst/>
            <a:cxnLst/>
            <a:rect l="l" t="t" r="r" b="b"/>
            <a:pathLst>
              <a:path w="3989929" h="4114800">
                <a:moveTo>
                  <a:pt x="0" y="0"/>
                </a:moveTo>
                <a:lnTo>
                  <a:pt x="3989928" y="0"/>
                </a:lnTo>
                <a:lnTo>
                  <a:pt x="39899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0688391" y="5582416"/>
            <a:ext cx="1718848" cy="1493749"/>
          </a:xfrm>
          <a:custGeom>
            <a:avLst/>
            <a:gdLst/>
            <a:ahLst/>
            <a:cxnLst/>
            <a:rect l="l" t="t" r="r" b="b"/>
            <a:pathLst>
              <a:path w="2578272" h="2240624">
                <a:moveTo>
                  <a:pt x="0" y="0"/>
                </a:moveTo>
                <a:lnTo>
                  <a:pt x="2578272" y="0"/>
                </a:lnTo>
                <a:lnTo>
                  <a:pt x="2578272" y="2240624"/>
                </a:lnTo>
                <a:lnTo>
                  <a:pt x="0" y="22406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Freeform 6"/>
          <p:cNvSpPr/>
          <p:nvPr/>
        </p:nvSpPr>
        <p:spPr>
          <a:xfrm>
            <a:off x="10013198" y="104567"/>
            <a:ext cx="1941934" cy="1903095"/>
          </a:xfrm>
          <a:custGeom>
            <a:avLst/>
            <a:gdLst/>
            <a:ahLst/>
            <a:cxnLst/>
            <a:rect l="l" t="t" r="r" b="b"/>
            <a:pathLst>
              <a:path w="2912901" h="2854643">
                <a:moveTo>
                  <a:pt x="0" y="0"/>
                </a:moveTo>
                <a:lnTo>
                  <a:pt x="2912901" y="0"/>
                </a:lnTo>
                <a:lnTo>
                  <a:pt x="2912901" y="2854643"/>
                </a:lnTo>
                <a:lnTo>
                  <a:pt x="0" y="285464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15825D-CD42-EDCC-DEF4-B6F0597959DB}"/>
              </a:ext>
            </a:extLst>
          </p:cNvPr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01" r="29958"/>
          <a:stretch/>
        </p:blipFill>
        <p:spPr>
          <a:xfrm>
            <a:off x="1079930" y="762000"/>
            <a:ext cx="3718562" cy="5276679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563F7F5-0E6B-16E5-A204-764C00A240FB}"/>
              </a:ext>
            </a:extLst>
          </p:cNvPr>
          <p:cNvSpPr/>
          <p:nvPr/>
        </p:nvSpPr>
        <p:spPr>
          <a:xfrm>
            <a:off x="5337810" y="1360170"/>
            <a:ext cx="6355080" cy="44462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6344D9-6BE5-0B03-44E8-CE47836ECDBE}"/>
              </a:ext>
            </a:extLst>
          </p:cNvPr>
          <p:cNvSpPr txBox="1"/>
          <p:nvPr/>
        </p:nvSpPr>
        <p:spPr>
          <a:xfrm>
            <a:off x="5905499" y="1882537"/>
            <a:ext cx="591502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dirty="0">
                <a:solidFill>
                  <a:srgbClr val="0199DB"/>
                </a:solidFill>
                <a:latin typeface="#9Slide03 BoosterNextFYBlack" panose="02000A03000000020004" pitchFamily="2" charset="0"/>
                <a:cs typeface="Calibri" panose="020F0502020204030204" pitchFamily="34" charset="0"/>
              </a:rPr>
              <a:t>Như búp tay nhỏ</a:t>
            </a:r>
          </a:p>
          <a:p>
            <a:r>
              <a:rPr lang="vi-VN" sz="4400" dirty="0">
                <a:solidFill>
                  <a:srgbClr val="DA098C"/>
                </a:solidFill>
                <a:latin typeface="#9Slide03 BoosterNextFYBlack" panose="02000A03000000020004" pitchFamily="2" charset="0"/>
                <a:cs typeface="Calibri" panose="020F0502020204030204" pitchFamily="34" charset="0"/>
              </a:rPr>
              <a:t>Đôi bàn tay xinh</a:t>
            </a:r>
          </a:p>
          <a:p>
            <a:r>
              <a:rPr lang="vi-VN" sz="4400" dirty="0">
                <a:solidFill>
                  <a:srgbClr val="0199DB"/>
                </a:solidFill>
                <a:latin typeface="#9Slide03 BoosterNextFYBlack" panose="02000A03000000020004" pitchFamily="2" charset="0"/>
                <a:cs typeface="Calibri" panose="020F0502020204030204" pitchFamily="34" charset="0"/>
              </a:rPr>
              <a:t>Chăm rửa sạch sẽ</a:t>
            </a:r>
          </a:p>
          <a:p>
            <a:r>
              <a:rPr lang="vi-VN" sz="4400" dirty="0">
                <a:solidFill>
                  <a:srgbClr val="DA098C"/>
                </a:solidFill>
                <a:latin typeface="#9Slide03 BoosterNextFYBlack" panose="02000A03000000020004" pitchFamily="2" charset="0"/>
                <a:cs typeface="Calibri" panose="020F0502020204030204" pitchFamily="34" charset="0"/>
              </a:rPr>
              <a:t>Tay thơm, trắng tinh</a:t>
            </a:r>
          </a:p>
        </p:txBody>
      </p:sp>
      <p:pic>
        <p:nvPicPr>
          <p:cNvPr id="13" name="tải xuống">
            <a:hlinkClick r:id="" action="ppaction://media"/>
            <a:extLst>
              <a:ext uri="{FF2B5EF4-FFF2-40B4-BE49-F238E27FC236}">
                <a16:creationId xmlns:a16="http://schemas.microsoft.com/office/drawing/2014/main" id="{7BD04EB2-220D-3264-7B63-2F310B8F9095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725170" y="322580"/>
            <a:ext cx="406400" cy="406400"/>
          </a:xfrm>
          <a:prstGeom prst="rect">
            <a:avLst/>
          </a:prstGeom>
        </p:spPr>
      </p:pic>
      <p:pic>
        <p:nvPicPr>
          <p:cNvPr id="15" name="Picture 14" descr="A white underwear on a black background&#10;&#10;AI-generated content may be incorrect.">
            <a:extLst>
              <a:ext uri="{FF2B5EF4-FFF2-40B4-BE49-F238E27FC236}">
                <a16:creationId xmlns:a16="http://schemas.microsoft.com/office/drawing/2014/main" id="{A3CA22B5-D640-6A1B-C41C-26FDBD58D1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19426">
            <a:off x="2087880" y="2073593"/>
            <a:ext cx="312420" cy="18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06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753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9" grpId="0" animBg="1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0606522" y="-151890"/>
            <a:ext cx="1799356" cy="1928091"/>
          </a:xfrm>
          <a:custGeom>
            <a:avLst/>
            <a:gdLst/>
            <a:ahLst/>
            <a:cxnLst/>
            <a:rect l="l" t="t" r="r" b="b"/>
            <a:pathLst>
              <a:path w="2699034" h="2892136">
                <a:moveTo>
                  <a:pt x="0" y="0"/>
                </a:moveTo>
                <a:lnTo>
                  <a:pt x="2699034" y="0"/>
                </a:lnTo>
                <a:lnTo>
                  <a:pt x="2699034" y="2892135"/>
                </a:lnTo>
                <a:lnTo>
                  <a:pt x="0" y="28921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400050" y="993135"/>
            <a:ext cx="8481060" cy="5077471"/>
          </a:xfrm>
          <a:custGeom>
            <a:avLst/>
            <a:gdLst/>
            <a:ahLst/>
            <a:cxnLst/>
            <a:rect l="l" t="t" r="r" b="b"/>
            <a:pathLst>
              <a:path w="9408865" h="7616207">
                <a:moveTo>
                  <a:pt x="0" y="0"/>
                </a:moveTo>
                <a:lnTo>
                  <a:pt x="9408865" y="0"/>
                </a:lnTo>
                <a:lnTo>
                  <a:pt x="9408865" y="7616206"/>
                </a:lnTo>
                <a:lnTo>
                  <a:pt x="0" y="76162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8"/>
          <p:cNvSpPr/>
          <p:nvPr/>
        </p:nvSpPr>
        <p:spPr>
          <a:xfrm rot="-8195956">
            <a:off x="-99190" y="5665973"/>
            <a:ext cx="1781683" cy="651124"/>
          </a:xfrm>
          <a:custGeom>
            <a:avLst/>
            <a:gdLst/>
            <a:ahLst/>
            <a:cxnLst/>
            <a:rect l="l" t="t" r="r" b="b"/>
            <a:pathLst>
              <a:path w="2672524" h="976686">
                <a:moveTo>
                  <a:pt x="0" y="0"/>
                </a:moveTo>
                <a:lnTo>
                  <a:pt x="2672524" y="0"/>
                </a:lnTo>
                <a:lnTo>
                  <a:pt x="2672524" y="976686"/>
                </a:lnTo>
                <a:lnTo>
                  <a:pt x="0" y="9766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-651448" y="-151889"/>
            <a:ext cx="1670858" cy="2743200"/>
          </a:xfrm>
          <a:custGeom>
            <a:avLst/>
            <a:gdLst/>
            <a:ahLst/>
            <a:cxnLst/>
            <a:rect l="l" t="t" r="r" b="b"/>
            <a:pathLst>
              <a:path w="2506287" h="4114800">
                <a:moveTo>
                  <a:pt x="0" y="0"/>
                </a:moveTo>
                <a:lnTo>
                  <a:pt x="2506287" y="0"/>
                </a:lnTo>
                <a:lnTo>
                  <a:pt x="250628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8455707" y="1084575"/>
            <a:ext cx="3319272" cy="5486400"/>
          </a:xfrm>
          <a:custGeom>
            <a:avLst/>
            <a:gdLst/>
            <a:ahLst/>
            <a:cxnLst/>
            <a:rect l="l" t="t" r="r" b="b"/>
            <a:pathLst>
              <a:path w="4978908" h="8229600">
                <a:moveTo>
                  <a:pt x="0" y="0"/>
                </a:moveTo>
                <a:lnTo>
                  <a:pt x="4978908" y="0"/>
                </a:lnTo>
                <a:lnTo>
                  <a:pt x="497890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9C643243-6C3B-04C3-DA92-55F55881D3CE}"/>
              </a:ext>
            </a:extLst>
          </p:cNvPr>
          <p:cNvPicPr>
            <a:picLocks noChangeAspect="1"/>
          </p:cNvPicPr>
          <p:nvPr/>
        </p:nvPicPr>
        <p:blipFill>
          <a:blip/>
          <a:srcRect/>
          <a:stretch>
            <a:fillRect/>
          </a:stretch>
        </p:blipFill>
        <p:spPr>
          <a:xfrm flipH="1">
            <a:off x="0" y="4477642"/>
            <a:ext cx="2174672" cy="2574668"/>
          </a:xfrm>
          <a:prstGeom prst="rect">
            <a:avLst/>
          </a:prstGeom>
        </p:spPr>
      </p:pic>
      <p:pic>
        <p:nvPicPr>
          <p:cNvPr id="6" name="Picture 5" descr="A blue and orange text&#10;&#10;AI-generated content may be incorrect.">
            <a:extLst>
              <a:ext uri="{FF2B5EF4-FFF2-40B4-BE49-F238E27FC236}">
                <a16:creationId xmlns:a16="http://schemas.microsoft.com/office/drawing/2014/main" id="{5FBCAA48-29ED-DC7E-1D09-A0FC185A65A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10" y="2082422"/>
            <a:ext cx="8254699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5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441874" y="2000690"/>
            <a:ext cx="6141806" cy="3005650"/>
          </a:xfrm>
          <a:custGeom>
            <a:avLst/>
            <a:gdLst/>
            <a:ahLst/>
            <a:cxnLst/>
            <a:rect l="l" t="t" r="r" b="b"/>
            <a:pathLst>
              <a:path w="4960879" h="4015689">
                <a:moveTo>
                  <a:pt x="0" y="0"/>
                </a:moveTo>
                <a:lnTo>
                  <a:pt x="4960878" y="0"/>
                </a:lnTo>
                <a:lnTo>
                  <a:pt x="4960878" y="4015690"/>
                </a:lnTo>
                <a:lnTo>
                  <a:pt x="0" y="40156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 rot="3577137">
            <a:off x="10610839" y="5461621"/>
            <a:ext cx="1797091" cy="1868431"/>
          </a:xfrm>
          <a:custGeom>
            <a:avLst/>
            <a:gdLst/>
            <a:ahLst/>
            <a:cxnLst/>
            <a:rect l="l" t="t" r="r" b="b"/>
            <a:pathLst>
              <a:path w="2695637" h="2802647">
                <a:moveTo>
                  <a:pt x="0" y="0"/>
                </a:moveTo>
                <a:lnTo>
                  <a:pt x="2695636" y="0"/>
                </a:lnTo>
                <a:lnTo>
                  <a:pt x="2695636" y="2802647"/>
                </a:lnTo>
                <a:lnTo>
                  <a:pt x="0" y="280264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 rot="8004736">
            <a:off x="-291194" y="-193137"/>
            <a:ext cx="1391845" cy="1371600"/>
          </a:xfrm>
          <a:custGeom>
            <a:avLst/>
            <a:gdLst/>
            <a:ahLst/>
            <a:cxnLst/>
            <a:rect l="l" t="t" r="r" b="b"/>
            <a:pathLst>
              <a:path w="2087768" h="2057400">
                <a:moveTo>
                  <a:pt x="0" y="0"/>
                </a:moveTo>
                <a:lnTo>
                  <a:pt x="2087767" y="0"/>
                </a:lnTo>
                <a:lnTo>
                  <a:pt x="2087767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 rot="1885152">
            <a:off x="-7593" y="5449069"/>
            <a:ext cx="1540101" cy="1371600"/>
          </a:xfrm>
          <a:custGeom>
            <a:avLst/>
            <a:gdLst/>
            <a:ahLst/>
            <a:cxnLst/>
            <a:rect l="l" t="t" r="r" b="b"/>
            <a:pathLst>
              <a:path w="2310152" h="2057400">
                <a:moveTo>
                  <a:pt x="0" y="0"/>
                </a:moveTo>
                <a:lnTo>
                  <a:pt x="2310152" y="0"/>
                </a:lnTo>
                <a:lnTo>
                  <a:pt x="2310152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10414895" y="-735538"/>
            <a:ext cx="2734240" cy="2743200"/>
          </a:xfrm>
          <a:custGeom>
            <a:avLst/>
            <a:gdLst/>
            <a:ahLst/>
            <a:cxnLst/>
            <a:rect l="l" t="t" r="r" b="b"/>
            <a:pathLst>
              <a:path w="4101360" h="4114800">
                <a:moveTo>
                  <a:pt x="0" y="0"/>
                </a:moveTo>
                <a:lnTo>
                  <a:pt x="4101360" y="0"/>
                </a:lnTo>
                <a:lnTo>
                  <a:pt x="4101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Freeform 10"/>
          <p:cNvSpPr/>
          <p:nvPr/>
        </p:nvSpPr>
        <p:spPr>
          <a:xfrm rot="1793267" flipV="1">
            <a:off x="3651697" y="4809346"/>
            <a:ext cx="1377872" cy="1052193"/>
          </a:xfrm>
          <a:custGeom>
            <a:avLst/>
            <a:gdLst/>
            <a:ahLst/>
            <a:cxnLst/>
            <a:rect l="l" t="t" r="r" b="b"/>
            <a:pathLst>
              <a:path w="2066808" h="1578290">
                <a:moveTo>
                  <a:pt x="0" y="1578290"/>
                </a:moveTo>
                <a:lnTo>
                  <a:pt x="2066808" y="1578290"/>
                </a:lnTo>
                <a:lnTo>
                  <a:pt x="2066808" y="0"/>
                </a:lnTo>
                <a:lnTo>
                  <a:pt x="0" y="0"/>
                </a:lnTo>
                <a:lnTo>
                  <a:pt x="0" y="157829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Freeform 11"/>
          <p:cNvSpPr/>
          <p:nvPr/>
        </p:nvSpPr>
        <p:spPr>
          <a:xfrm rot="1793267" flipV="1">
            <a:off x="7510011" y="4846678"/>
            <a:ext cx="1377872" cy="1052193"/>
          </a:xfrm>
          <a:custGeom>
            <a:avLst/>
            <a:gdLst/>
            <a:ahLst/>
            <a:cxnLst/>
            <a:rect l="l" t="t" r="r" b="b"/>
            <a:pathLst>
              <a:path w="2066808" h="1578290">
                <a:moveTo>
                  <a:pt x="0" y="1578290"/>
                </a:moveTo>
                <a:lnTo>
                  <a:pt x="2066808" y="1578290"/>
                </a:lnTo>
                <a:lnTo>
                  <a:pt x="2066808" y="0"/>
                </a:lnTo>
                <a:lnTo>
                  <a:pt x="0" y="0"/>
                </a:lnTo>
                <a:lnTo>
                  <a:pt x="0" y="157829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Freeform 12"/>
          <p:cNvSpPr/>
          <p:nvPr/>
        </p:nvSpPr>
        <p:spPr>
          <a:xfrm>
            <a:off x="6820015" y="1371600"/>
            <a:ext cx="4937760" cy="5486400"/>
          </a:xfrm>
          <a:custGeom>
            <a:avLst/>
            <a:gdLst/>
            <a:ahLst/>
            <a:cxnLst/>
            <a:rect l="l" t="t" r="r" b="b"/>
            <a:pathLst>
              <a:path w="7406640" h="8229600">
                <a:moveTo>
                  <a:pt x="0" y="0"/>
                </a:moveTo>
                <a:lnTo>
                  <a:pt x="7406640" y="0"/>
                </a:lnTo>
                <a:lnTo>
                  <a:pt x="740664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7CC335-E3EB-535B-B1D1-27C75F6E8B8F}"/>
              </a:ext>
            </a:extLst>
          </p:cNvPr>
          <p:cNvSpPr txBox="1"/>
          <p:nvPr/>
        </p:nvSpPr>
        <p:spPr>
          <a:xfrm>
            <a:off x="674370" y="2423160"/>
            <a:ext cx="576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Bạn nhỏ trong bài hát có bàn tay như thế nào?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4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0606522" y="-151890"/>
            <a:ext cx="1799356" cy="1928091"/>
          </a:xfrm>
          <a:custGeom>
            <a:avLst/>
            <a:gdLst/>
            <a:ahLst/>
            <a:cxnLst/>
            <a:rect l="l" t="t" r="r" b="b"/>
            <a:pathLst>
              <a:path w="2699034" h="2892136">
                <a:moveTo>
                  <a:pt x="0" y="0"/>
                </a:moveTo>
                <a:lnTo>
                  <a:pt x="2699034" y="0"/>
                </a:lnTo>
                <a:lnTo>
                  <a:pt x="2699034" y="2892135"/>
                </a:lnTo>
                <a:lnTo>
                  <a:pt x="0" y="28921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400050" y="993135"/>
            <a:ext cx="8481060" cy="5077471"/>
          </a:xfrm>
          <a:custGeom>
            <a:avLst/>
            <a:gdLst/>
            <a:ahLst/>
            <a:cxnLst/>
            <a:rect l="l" t="t" r="r" b="b"/>
            <a:pathLst>
              <a:path w="9408865" h="7616207">
                <a:moveTo>
                  <a:pt x="0" y="0"/>
                </a:moveTo>
                <a:lnTo>
                  <a:pt x="9408865" y="0"/>
                </a:lnTo>
                <a:lnTo>
                  <a:pt x="9408865" y="7616206"/>
                </a:lnTo>
                <a:lnTo>
                  <a:pt x="0" y="76162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 rot="-8195956">
            <a:off x="-99190" y="5665973"/>
            <a:ext cx="1781683" cy="651124"/>
          </a:xfrm>
          <a:custGeom>
            <a:avLst/>
            <a:gdLst/>
            <a:ahLst/>
            <a:cxnLst/>
            <a:rect l="l" t="t" r="r" b="b"/>
            <a:pathLst>
              <a:path w="2672524" h="976686">
                <a:moveTo>
                  <a:pt x="0" y="0"/>
                </a:moveTo>
                <a:lnTo>
                  <a:pt x="2672524" y="0"/>
                </a:lnTo>
                <a:lnTo>
                  <a:pt x="2672524" y="976686"/>
                </a:lnTo>
                <a:lnTo>
                  <a:pt x="0" y="9766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-651448" y="-151889"/>
            <a:ext cx="1670858" cy="2743200"/>
          </a:xfrm>
          <a:custGeom>
            <a:avLst/>
            <a:gdLst/>
            <a:ahLst/>
            <a:cxnLst/>
            <a:rect l="l" t="t" r="r" b="b"/>
            <a:pathLst>
              <a:path w="2506287" h="4114800">
                <a:moveTo>
                  <a:pt x="0" y="0"/>
                </a:moveTo>
                <a:lnTo>
                  <a:pt x="2506287" y="0"/>
                </a:lnTo>
                <a:lnTo>
                  <a:pt x="250628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8455707" y="1084575"/>
            <a:ext cx="3319272" cy="5486400"/>
          </a:xfrm>
          <a:custGeom>
            <a:avLst/>
            <a:gdLst/>
            <a:ahLst/>
            <a:cxnLst/>
            <a:rect l="l" t="t" r="r" b="b"/>
            <a:pathLst>
              <a:path w="4978908" h="8229600">
                <a:moveTo>
                  <a:pt x="0" y="0"/>
                </a:moveTo>
                <a:lnTo>
                  <a:pt x="4978908" y="0"/>
                </a:lnTo>
                <a:lnTo>
                  <a:pt x="497890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9C643243-6C3B-04C3-DA92-55F55881D3CE}"/>
              </a:ext>
            </a:extLst>
          </p:cNvPr>
          <p:cNvPicPr>
            <a:picLocks noChangeAspect="1"/>
          </p:cNvPicPr>
          <p:nvPr/>
        </p:nvPicPr>
        <p:blipFill>
          <a:blip/>
          <a:srcRect/>
          <a:stretch>
            <a:fillRect/>
          </a:stretch>
        </p:blipFill>
        <p:spPr>
          <a:xfrm flipH="1">
            <a:off x="0" y="4477642"/>
            <a:ext cx="2174672" cy="257466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FE9529E-231D-1FE3-F6FA-EA4613A2F5FA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547023" y="791655"/>
            <a:ext cx="2011854" cy="14570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AE570B-9B34-F0E3-070A-09DF0025EEF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26014" y="2375028"/>
            <a:ext cx="8059611" cy="29080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78014" y="534864"/>
            <a:ext cx="8344957" cy="3762817"/>
          </a:xfrm>
          <a:custGeom>
            <a:avLst/>
            <a:gdLst/>
            <a:ahLst/>
            <a:cxnLst/>
            <a:rect l="l" t="t" r="r" b="b"/>
            <a:pathLst>
              <a:path w="12517435" h="5644225">
                <a:moveTo>
                  <a:pt x="0" y="0"/>
                </a:moveTo>
                <a:lnTo>
                  <a:pt x="12517435" y="0"/>
                </a:lnTo>
                <a:lnTo>
                  <a:pt x="12517435" y="5644225"/>
                </a:lnTo>
                <a:lnTo>
                  <a:pt x="0" y="56442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reeform 7"/>
          <p:cNvSpPr/>
          <p:nvPr/>
        </p:nvSpPr>
        <p:spPr>
          <a:xfrm rot="-820974">
            <a:off x="-644176" y="164821"/>
            <a:ext cx="2659953" cy="2743200"/>
          </a:xfrm>
          <a:custGeom>
            <a:avLst/>
            <a:gdLst/>
            <a:ahLst/>
            <a:cxnLst/>
            <a:rect l="l" t="t" r="r" b="b"/>
            <a:pathLst>
              <a:path w="3989929" h="4114800">
                <a:moveTo>
                  <a:pt x="0" y="0"/>
                </a:moveTo>
                <a:lnTo>
                  <a:pt x="3989928" y="0"/>
                </a:lnTo>
                <a:lnTo>
                  <a:pt x="39899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0688391" y="5582416"/>
            <a:ext cx="1718848" cy="1493749"/>
          </a:xfrm>
          <a:custGeom>
            <a:avLst/>
            <a:gdLst/>
            <a:ahLst/>
            <a:cxnLst/>
            <a:rect l="l" t="t" r="r" b="b"/>
            <a:pathLst>
              <a:path w="2578272" h="2240624">
                <a:moveTo>
                  <a:pt x="0" y="0"/>
                </a:moveTo>
                <a:lnTo>
                  <a:pt x="2578272" y="0"/>
                </a:lnTo>
                <a:lnTo>
                  <a:pt x="2578272" y="2240624"/>
                </a:lnTo>
                <a:lnTo>
                  <a:pt x="0" y="224062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BAF4DA3C-63BA-E22C-50ED-92743EA82FA0}"/>
              </a:ext>
            </a:extLst>
          </p:cNvPr>
          <p:cNvSpPr/>
          <p:nvPr/>
        </p:nvSpPr>
        <p:spPr>
          <a:xfrm>
            <a:off x="7022022" y="2731770"/>
            <a:ext cx="4648008" cy="3794760"/>
          </a:xfrm>
          <a:custGeom>
            <a:avLst/>
            <a:gdLst/>
            <a:ahLst/>
            <a:cxnLst/>
            <a:rect l="l" t="t" r="r" b="b"/>
            <a:pathLst>
              <a:path w="4884036" h="4114800">
                <a:moveTo>
                  <a:pt x="0" y="0"/>
                </a:moveTo>
                <a:lnTo>
                  <a:pt x="4884036" y="0"/>
                </a:lnTo>
                <a:lnTo>
                  <a:pt x="488403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Freeform 6"/>
          <p:cNvSpPr/>
          <p:nvPr/>
        </p:nvSpPr>
        <p:spPr>
          <a:xfrm>
            <a:off x="10013198" y="104567"/>
            <a:ext cx="1941934" cy="1903095"/>
          </a:xfrm>
          <a:custGeom>
            <a:avLst/>
            <a:gdLst/>
            <a:ahLst/>
            <a:cxnLst/>
            <a:rect l="l" t="t" r="r" b="b"/>
            <a:pathLst>
              <a:path w="2912901" h="2854643">
                <a:moveTo>
                  <a:pt x="0" y="0"/>
                </a:moveTo>
                <a:lnTo>
                  <a:pt x="2912901" y="0"/>
                </a:lnTo>
                <a:lnTo>
                  <a:pt x="2912901" y="2854643"/>
                </a:lnTo>
                <a:lnTo>
                  <a:pt x="0" y="285464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 descr="A green and red letters&#10;&#10;AI-generated content may be incorrect.">
            <a:extLst>
              <a:ext uri="{FF2B5EF4-FFF2-40B4-BE49-F238E27FC236}">
                <a16:creationId xmlns:a16="http://schemas.microsoft.com/office/drawing/2014/main" id="{6390938B-12F7-CF01-9758-2855C5B35F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98293"/>
            <a:ext cx="7794164" cy="18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19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l="-12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7AAD96-01C4-535B-E55E-0EB944F58FD0}"/>
              </a:ext>
            </a:extLst>
          </p:cNvPr>
          <p:cNvSpPr txBox="1"/>
          <p:nvPr/>
        </p:nvSpPr>
        <p:spPr>
          <a:xfrm rot="21383421">
            <a:off x="1312369" y="907872"/>
            <a:ext cx="4935682" cy="64633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Hoạt</a:t>
            </a:r>
            <a:r>
              <a:rPr kumimoji="0" lang="en-US" sz="5400" b="0" i="0" u="none" strike="noStrike" kern="1200" cap="none" spc="0" normalizeH="0" baseline="0" noProof="0" dirty="0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r>
              <a:rPr kumimoji="0" lang="en-US" sz="5400" b="0" i="0" u="none" strike="noStrike" kern="1200" cap="none" spc="0" normalizeH="0" baseline="0" noProof="0" dirty="0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FCEA11-FB82-AB4A-F791-39209B44E5DC}"/>
              </a:ext>
            </a:extLst>
          </p:cNvPr>
          <p:cNvSpPr txBox="1"/>
          <p:nvPr/>
        </p:nvSpPr>
        <p:spPr>
          <a:xfrm>
            <a:off x="4704385" y="1071093"/>
            <a:ext cx="70450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Khám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phá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lợi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ích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việc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endParaRPr kumimoji="0" lang="en-US" sz="4400" b="1" i="0" u="none" strike="noStrike" kern="1200" cap="none" spc="0" normalizeH="0" baseline="0" noProof="0" dirty="0">
              <a:ln>
                <a:solidFill>
                  <a:srgbClr val="70AD47">
                    <a:lumMod val="60000"/>
                    <a:lumOff val="40000"/>
                  </a:srgbClr>
                </a:solidFill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Freeform 10">
            <a:extLst>
              <a:ext uri="{FF2B5EF4-FFF2-40B4-BE49-F238E27FC236}">
                <a16:creationId xmlns:a16="http://schemas.microsoft.com/office/drawing/2014/main" id="{BE662A35-46BC-9C06-5B6C-0165730CED8F}"/>
              </a:ext>
            </a:extLst>
          </p:cNvPr>
          <p:cNvSpPr/>
          <p:nvPr/>
        </p:nvSpPr>
        <p:spPr>
          <a:xfrm>
            <a:off x="6686550" y="2674620"/>
            <a:ext cx="2729172" cy="4183380"/>
          </a:xfrm>
          <a:custGeom>
            <a:avLst/>
            <a:gdLst/>
            <a:ahLst/>
            <a:cxnLst/>
            <a:rect l="l" t="t" r="r" b="b"/>
            <a:pathLst>
              <a:path w="4978908" h="8229600">
                <a:moveTo>
                  <a:pt x="0" y="0"/>
                </a:moveTo>
                <a:lnTo>
                  <a:pt x="4978908" y="0"/>
                </a:lnTo>
                <a:lnTo>
                  <a:pt x="497890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2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 rot="4319234">
            <a:off x="9163621" y="-933481"/>
            <a:ext cx="2408873" cy="2743200"/>
          </a:xfrm>
          <a:custGeom>
            <a:avLst/>
            <a:gdLst/>
            <a:ahLst/>
            <a:cxnLst/>
            <a:rect l="l" t="t" r="r" b="b"/>
            <a:pathLst>
              <a:path w="3613309" h="4114800">
                <a:moveTo>
                  <a:pt x="0" y="0"/>
                </a:moveTo>
                <a:lnTo>
                  <a:pt x="3613309" y="0"/>
                </a:lnTo>
                <a:lnTo>
                  <a:pt x="361330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-360826" y="427960"/>
            <a:ext cx="1582594" cy="1629440"/>
          </a:xfrm>
          <a:custGeom>
            <a:avLst/>
            <a:gdLst/>
            <a:ahLst/>
            <a:cxnLst/>
            <a:rect l="l" t="t" r="r" b="b"/>
            <a:pathLst>
              <a:path w="2373891" h="2444160">
                <a:moveTo>
                  <a:pt x="0" y="0"/>
                </a:moveTo>
                <a:lnTo>
                  <a:pt x="2373891" y="0"/>
                </a:lnTo>
                <a:lnTo>
                  <a:pt x="2373891" y="2444160"/>
                </a:lnTo>
                <a:lnTo>
                  <a:pt x="0" y="244416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-360826" y="6172200"/>
            <a:ext cx="1510838" cy="984393"/>
          </a:xfrm>
          <a:custGeom>
            <a:avLst/>
            <a:gdLst/>
            <a:ahLst/>
            <a:cxnLst/>
            <a:rect l="l" t="t" r="r" b="b"/>
            <a:pathLst>
              <a:path w="2266257" h="1476590">
                <a:moveTo>
                  <a:pt x="0" y="0"/>
                </a:moveTo>
                <a:lnTo>
                  <a:pt x="2266257" y="0"/>
                </a:lnTo>
                <a:lnTo>
                  <a:pt x="2266257" y="1476590"/>
                </a:lnTo>
                <a:lnTo>
                  <a:pt x="0" y="147659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171291-BE6E-8B88-2977-A29D17A2FB9A}"/>
              </a:ext>
            </a:extLst>
          </p:cNvPr>
          <p:cNvSpPr/>
          <p:nvPr/>
        </p:nvSpPr>
        <p:spPr>
          <a:xfrm>
            <a:off x="434340" y="285750"/>
            <a:ext cx="11327130" cy="6355080"/>
          </a:xfrm>
          <a:prstGeom prst="roundRect">
            <a:avLst/>
          </a:prstGeom>
          <a:ln w="76200">
            <a:solidFill>
              <a:srgbClr val="CA3462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97CC90-C96D-E634-5742-FDAAA5F3F1A1}"/>
              </a:ext>
            </a:extLst>
          </p:cNvPr>
          <p:cNvSpPr txBox="1"/>
          <p:nvPr/>
        </p:nvSpPr>
        <p:spPr>
          <a:xfrm>
            <a:off x="902970" y="628650"/>
            <a:ext cx="10904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Vì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sao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em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cần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giữ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sạch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đôi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?</a:t>
            </a:r>
          </a:p>
          <a:p>
            <a:pPr marL="571500" lvl="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Nếu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không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giữ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sạch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đôi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tay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thì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điều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gì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sẽ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xảy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ra</a:t>
            </a:r>
            <a:r>
              <a:rPr lang="en-US" sz="3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?</a:t>
            </a:r>
          </a:p>
        </p:txBody>
      </p:sp>
      <p:pic>
        <p:nvPicPr>
          <p:cNvPr id="13" name="Gen-4 Turbo expressive face 4183357409">
            <a:hlinkClick r:id="" action="ppaction://media"/>
            <a:extLst>
              <a:ext uri="{FF2B5EF4-FFF2-40B4-BE49-F238E27FC236}">
                <a16:creationId xmlns:a16="http://schemas.microsoft.com/office/drawing/2014/main" id="{B6234C29-F466-9849-DD97-035AAD37B61E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089660" y="1969770"/>
            <a:ext cx="10058400" cy="4267200"/>
          </a:xfrm>
          <a:prstGeom prst="rect">
            <a:avLst/>
          </a:prstGeom>
        </p:spPr>
      </p:pic>
      <p:pic>
        <p:nvPicPr>
          <p:cNvPr id="15" name="1">
            <a:hlinkClick r:id="" action="ppaction://media"/>
            <a:extLst>
              <a:ext uri="{FF2B5EF4-FFF2-40B4-BE49-F238E27FC236}">
                <a16:creationId xmlns:a16="http://schemas.microsoft.com/office/drawing/2014/main" id="{FAF7B3CB-D4C4-0AC4-D3A9-70070E9210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645160" y="402590"/>
            <a:ext cx="406400" cy="40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04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6610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4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4088338"/>
            <a:ext cx="12192000" cy="12192000"/>
          </a:xfrm>
          <a:custGeom>
            <a:avLst/>
            <a:gdLst/>
            <a:ahLst/>
            <a:cxnLst/>
            <a:rect l="l" t="t" r="r" b="b"/>
            <a:pathLst>
              <a:path w="18288000" h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 l="-1424" t="-1462" r="-5354" b="-5317"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0606522" y="-151890"/>
            <a:ext cx="1799356" cy="1928091"/>
          </a:xfrm>
          <a:custGeom>
            <a:avLst/>
            <a:gdLst/>
            <a:ahLst/>
            <a:cxnLst/>
            <a:rect l="l" t="t" r="r" b="b"/>
            <a:pathLst>
              <a:path w="2699034" h="2892136">
                <a:moveTo>
                  <a:pt x="0" y="0"/>
                </a:moveTo>
                <a:lnTo>
                  <a:pt x="2699034" y="0"/>
                </a:lnTo>
                <a:lnTo>
                  <a:pt x="2699034" y="2892135"/>
                </a:lnTo>
                <a:lnTo>
                  <a:pt x="0" y="289213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685800" y="890265"/>
            <a:ext cx="6272577" cy="5077471"/>
          </a:xfrm>
          <a:custGeom>
            <a:avLst/>
            <a:gdLst/>
            <a:ahLst/>
            <a:cxnLst/>
            <a:rect l="l" t="t" r="r" b="b"/>
            <a:pathLst>
              <a:path w="9408865" h="7616207">
                <a:moveTo>
                  <a:pt x="0" y="0"/>
                </a:moveTo>
                <a:lnTo>
                  <a:pt x="9408865" y="0"/>
                </a:lnTo>
                <a:lnTo>
                  <a:pt x="9408865" y="7616206"/>
                </a:lnTo>
                <a:lnTo>
                  <a:pt x="0" y="76162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 rot="-8195956">
            <a:off x="-99190" y="5665973"/>
            <a:ext cx="1781683" cy="651124"/>
          </a:xfrm>
          <a:custGeom>
            <a:avLst/>
            <a:gdLst/>
            <a:ahLst/>
            <a:cxnLst/>
            <a:rect l="l" t="t" r="r" b="b"/>
            <a:pathLst>
              <a:path w="2672524" h="976686">
                <a:moveTo>
                  <a:pt x="0" y="0"/>
                </a:moveTo>
                <a:lnTo>
                  <a:pt x="2672524" y="0"/>
                </a:lnTo>
                <a:lnTo>
                  <a:pt x="2672524" y="976686"/>
                </a:lnTo>
                <a:lnTo>
                  <a:pt x="0" y="9766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-651448" y="-151889"/>
            <a:ext cx="1670858" cy="2743200"/>
          </a:xfrm>
          <a:custGeom>
            <a:avLst/>
            <a:gdLst/>
            <a:ahLst/>
            <a:cxnLst/>
            <a:rect l="l" t="t" r="r" b="b"/>
            <a:pathLst>
              <a:path w="2506287" h="4114800">
                <a:moveTo>
                  <a:pt x="0" y="0"/>
                </a:moveTo>
                <a:lnTo>
                  <a:pt x="2506287" y="0"/>
                </a:lnTo>
                <a:lnTo>
                  <a:pt x="250628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7644177" y="890265"/>
            <a:ext cx="3319272" cy="5486400"/>
          </a:xfrm>
          <a:custGeom>
            <a:avLst/>
            <a:gdLst/>
            <a:ahLst/>
            <a:cxnLst/>
            <a:rect l="l" t="t" r="r" b="b"/>
            <a:pathLst>
              <a:path w="4978908" h="8229600">
                <a:moveTo>
                  <a:pt x="0" y="0"/>
                </a:moveTo>
                <a:lnTo>
                  <a:pt x="4978908" y="0"/>
                </a:lnTo>
                <a:lnTo>
                  <a:pt x="497890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019410" y="1515851"/>
            <a:ext cx="5503937" cy="3693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/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Nếu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không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giữ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sạch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đôi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bàn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tay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sẽ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khiến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bàn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tay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bị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bẩn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,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cơ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thể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khó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chịu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,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đau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bụng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,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ốm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 </a:t>
            </a:r>
            <a:r>
              <a:rPr lang="en-US" sz="4800" spc="-7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yếu</a:t>
            </a:r>
            <a:r>
              <a:rPr lang="en-US" sz="4800" spc="-7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Mango AC"/>
                <a:sym typeface="Mango AC"/>
              </a:rPr>
              <a:t>…</a:t>
            </a:r>
          </a:p>
        </p:txBody>
      </p:sp>
      <p:pic>
        <p:nvPicPr>
          <p:cNvPr id="12" name="2">
            <a:hlinkClick r:id="" action="ppaction://media"/>
            <a:extLst>
              <a:ext uri="{FF2B5EF4-FFF2-40B4-BE49-F238E27FC236}">
                <a16:creationId xmlns:a16="http://schemas.microsoft.com/office/drawing/2014/main" id="{86AD631D-9E89-EE35-4A61-3227BDF8944D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-565150" y="345440"/>
            <a:ext cx="406400" cy="40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661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4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>
            <a:lum/>
          </a:blip>
          <a:srcRect/>
          <a:stretch>
            <a:fillRect l="-12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7AAD96-01C4-535B-E55E-0EB944F58FD0}"/>
              </a:ext>
            </a:extLst>
          </p:cNvPr>
          <p:cNvSpPr txBox="1"/>
          <p:nvPr/>
        </p:nvSpPr>
        <p:spPr>
          <a:xfrm rot="21383421">
            <a:off x="935179" y="965022"/>
            <a:ext cx="4935682" cy="64633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Hoạt</a:t>
            </a:r>
            <a:r>
              <a:rPr kumimoji="0" lang="en-US" sz="5400" b="0" i="0" u="none" strike="noStrike" kern="1200" cap="none" spc="0" normalizeH="0" baseline="0" noProof="0" dirty="0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động</a:t>
            </a:r>
            <a:r>
              <a:rPr kumimoji="0" lang="en-US" sz="5400" b="0" i="0" u="none" strike="noStrike" kern="1200" cap="none" spc="0" normalizeH="0" baseline="0" noProof="0" dirty="0">
                <a:ln>
                  <a:solidFill>
                    <a:srgbClr val="FF66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FCEA11-FB82-AB4A-F791-39209B44E5DC}"/>
              </a:ext>
            </a:extLst>
          </p:cNvPr>
          <p:cNvSpPr txBox="1"/>
          <p:nvPr/>
        </p:nvSpPr>
        <p:spPr>
          <a:xfrm>
            <a:off x="2542210" y="1337793"/>
            <a:ext cx="70450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đôi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tay</a:t>
            </a:r>
            <a:r>
              <a:rPr lang="en-US" sz="4400" b="1" dirty="0">
                <a:ln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kumimoji="0" lang="en-US" sz="4400" b="1" i="0" u="none" strike="noStrike" kern="1200" cap="none" spc="0" normalizeH="0" baseline="0" noProof="0" dirty="0">
              <a:ln>
                <a:solidFill>
                  <a:srgbClr val="70AD47">
                    <a:lumMod val="60000"/>
                    <a:lumOff val="40000"/>
                  </a:srgbClr>
                </a:solidFill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Freeform 12">
            <a:extLst>
              <a:ext uri="{FF2B5EF4-FFF2-40B4-BE49-F238E27FC236}">
                <a16:creationId xmlns:a16="http://schemas.microsoft.com/office/drawing/2014/main" id="{43488F52-2E7B-86F8-180F-9809301201AB}"/>
              </a:ext>
            </a:extLst>
          </p:cNvPr>
          <p:cNvSpPr/>
          <p:nvPr/>
        </p:nvSpPr>
        <p:spPr>
          <a:xfrm>
            <a:off x="5795009" y="2414270"/>
            <a:ext cx="4046393" cy="4443730"/>
          </a:xfrm>
          <a:custGeom>
            <a:avLst/>
            <a:gdLst/>
            <a:ahLst/>
            <a:cxnLst/>
            <a:rect l="l" t="t" r="r" b="b"/>
            <a:pathLst>
              <a:path w="7406640" h="8229600">
                <a:moveTo>
                  <a:pt x="0" y="0"/>
                </a:moveTo>
                <a:lnTo>
                  <a:pt x="7406640" y="0"/>
                </a:lnTo>
                <a:lnTo>
                  <a:pt x="7406640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8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自定义 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B793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43">
      <a:majorFont>
        <a:latin typeface="思源黑体"/>
        <a:ea typeface="字魂70号-灵悦黑体"/>
        <a:cs typeface=""/>
      </a:majorFont>
      <a:minorFont>
        <a:latin typeface="思源黑体"/>
        <a:ea typeface="字魂70号-灵悦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B793B">
            <a:alpha val="44000"/>
          </a:srgbClr>
        </a:solidFill>
      </a:spPr>
      <a:bodyPr rtlCol="0" anchor="ctr"/>
      <a:lstStyle>
        <a:defPPr algn="ctr">
          <a:defRPr sz="3200"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348</Words>
  <Application>Microsoft Office PowerPoint</Application>
  <PresentationFormat>Widescreen</PresentationFormat>
  <Paragraphs>41</Paragraphs>
  <Slides>27</Slides>
  <Notes>3</Notes>
  <HiddenSlides>0</HiddenSlides>
  <MMClips>11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等线</vt:lpstr>
      <vt:lpstr>#9Slide03 BoosterNextFYBlack</vt:lpstr>
      <vt:lpstr>Arial</vt:lpstr>
      <vt:lpstr>Calibri</vt:lpstr>
      <vt:lpstr>Cambria</vt:lpstr>
      <vt:lpstr>思源黑体</vt:lpstr>
      <vt:lpstr>1_Office Theme</vt:lpstr>
      <vt:lpstr>Office 主题​​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80</cp:revision>
  <dcterms:created xsi:type="dcterms:W3CDTF">2023-04-23T09:17:57Z</dcterms:created>
  <dcterms:modified xsi:type="dcterms:W3CDTF">2026-04-28T09:05:10Z</dcterms:modified>
</cp:coreProperties>
</file>